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6"/>
  </p:notesMasterIdLst>
  <p:sldIdLst>
    <p:sldId id="256" r:id="rId2"/>
    <p:sldId id="303" r:id="rId3"/>
    <p:sldId id="257" r:id="rId4"/>
    <p:sldId id="258" r:id="rId5"/>
    <p:sldId id="259" r:id="rId6"/>
    <p:sldId id="304" r:id="rId7"/>
    <p:sldId id="260" r:id="rId8"/>
    <p:sldId id="305" r:id="rId9"/>
    <p:sldId id="309" r:id="rId10"/>
    <p:sldId id="261" r:id="rId11"/>
    <p:sldId id="306" r:id="rId12"/>
    <p:sldId id="310" r:id="rId13"/>
    <p:sldId id="307" r:id="rId14"/>
    <p:sldId id="262" r:id="rId15"/>
    <p:sldId id="308" r:id="rId16"/>
    <p:sldId id="311" r:id="rId17"/>
    <p:sldId id="263" r:id="rId18"/>
    <p:sldId id="264" r:id="rId19"/>
    <p:sldId id="314" r:id="rId20"/>
    <p:sldId id="317" r:id="rId21"/>
    <p:sldId id="316" r:id="rId22"/>
    <p:sldId id="265" r:id="rId23"/>
    <p:sldId id="266" r:id="rId24"/>
    <p:sldId id="318" r:id="rId25"/>
    <p:sldId id="319" r:id="rId26"/>
    <p:sldId id="320" r:id="rId27"/>
    <p:sldId id="321" r:id="rId28"/>
    <p:sldId id="267" r:id="rId29"/>
    <p:sldId id="322" r:id="rId30"/>
    <p:sldId id="323" r:id="rId31"/>
    <p:sldId id="324" r:id="rId32"/>
    <p:sldId id="313" r:id="rId33"/>
    <p:sldId id="268" r:id="rId34"/>
    <p:sldId id="325" r:id="rId35"/>
    <p:sldId id="326" r:id="rId36"/>
    <p:sldId id="327" r:id="rId37"/>
    <p:sldId id="328" r:id="rId38"/>
    <p:sldId id="395" r:id="rId39"/>
    <p:sldId id="329" r:id="rId40"/>
    <p:sldId id="269" r:id="rId41"/>
    <p:sldId id="270" r:id="rId42"/>
    <p:sldId id="271" r:id="rId43"/>
    <p:sldId id="396" r:id="rId44"/>
    <p:sldId id="397" r:id="rId45"/>
    <p:sldId id="412" r:id="rId46"/>
    <p:sldId id="398" r:id="rId47"/>
    <p:sldId id="399" r:id="rId48"/>
    <p:sldId id="400" r:id="rId49"/>
    <p:sldId id="272" r:id="rId50"/>
    <p:sldId id="273" r:id="rId51"/>
    <p:sldId id="404" r:id="rId52"/>
    <p:sldId id="407" r:id="rId53"/>
    <p:sldId id="408" r:id="rId54"/>
    <p:sldId id="409" r:id="rId55"/>
    <p:sldId id="274" r:id="rId56"/>
    <p:sldId id="410" r:id="rId57"/>
    <p:sldId id="275" r:id="rId58"/>
    <p:sldId id="276" r:id="rId59"/>
    <p:sldId id="381" r:id="rId60"/>
    <p:sldId id="383" r:id="rId61"/>
    <p:sldId id="413" r:id="rId62"/>
    <p:sldId id="382" r:id="rId63"/>
    <p:sldId id="415" r:id="rId64"/>
    <p:sldId id="414" r:id="rId65"/>
    <p:sldId id="417" r:id="rId66"/>
    <p:sldId id="416" r:id="rId67"/>
    <p:sldId id="419" r:id="rId68"/>
    <p:sldId id="387" r:id="rId69"/>
    <p:sldId id="420" r:id="rId70"/>
    <p:sldId id="389" r:id="rId71"/>
    <p:sldId id="390" r:id="rId72"/>
    <p:sldId id="393" r:id="rId73"/>
    <p:sldId id="418" r:id="rId74"/>
    <p:sldId id="384" r:id="rId75"/>
    <p:sldId id="421" r:id="rId76"/>
    <p:sldId id="385" r:id="rId77"/>
    <p:sldId id="386" r:id="rId78"/>
    <p:sldId id="278" r:id="rId79"/>
    <p:sldId id="391" r:id="rId80"/>
    <p:sldId id="279" r:id="rId81"/>
    <p:sldId id="394" r:id="rId82"/>
    <p:sldId id="280" r:id="rId83"/>
    <p:sldId id="281" r:id="rId84"/>
    <p:sldId id="282" r:id="rId85"/>
    <p:sldId id="369" r:id="rId86"/>
    <p:sldId id="370" r:id="rId87"/>
    <p:sldId id="283" r:id="rId88"/>
    <p:sldId id="371" r:id="rId89"/>
    <p:sldId id="375" r:id="rId90"/>
    <p:sldId id="284" r:id="rId91"/>
    <p:sldId id="378" r:id="rId92"/>
    <p:sldId id="379" r:id="rId93"/>
    <p:sldId id="380" r:id="rId94"/>
    <p:sldId id="285" r:id="rId95"/>
    <p:sldId id="286" r:id="rId96"/>
    <p:sldId id="376" r:id="rId97"/>
    <p:sldId id="287" r:id="rId98"/>
    <p:sldId id="288" r:id="rId99"/>
    <p:sldId id="289" r:id="rId100"/>
    <p:sldId id="348" r:id="rId101"/>
    <p:sldId id="351" r:id="rId102"/>
    <p:sldId id="353" r:id="rId103"/>
    <p:sldId id="354" r:id="rId104"/>
    <p:sldId id="355" r:id="rId105"/>
    <p:sldId id="356" r:id="rId106"/>
    <p:sldId id="290" r:id="rId107"/>
    <p:sldId id="357" r:id="rId108"/>
    <p:sldId id="358" r:id="rId109"/>
    <p:sldId id="359" r:id="rId110"/>
    <p:sldId id="291" r:id="rId111"/>
    <p:sldId id="361" r:id="rId112"/>
    <p:sldId id="292" r:id="rId113"/>
    <p:sldId id="362" r:id="rId114"/>
    <p:sldId id="365" r:id="rId115"/>
    <p:sldId id="366" r:id="rId116"/>
    <p:sldId id="363" r:id="rId117"/>
    <p:sldId id="364" r:id="rId118"/>
    <p:sldId id="367" r:id="rId119"/>
    <p:sldId id="368" r:id="rId120"/>
    <p:sldId id="293" r:id="rId121"/>
    <p:sldId id="294" r:id="rId122"/>
    <p:sldId id="295" r:id="rId123"/>
    <p:sldId id="330" r:id="rId124"/>
    <p:sldId id="331" r:id="rId125"/>
    <p:sldId id="332" r:id="rId126"/>
    <p:sldId id="296" r:id="rId127"/>
    <p:sldId id="333" r:id="rId128"/>
    <p:sldId id="347" r:id="rId129"/>
    <p:sldId id="334" r:id="rId130"/>
    <p:sldId id="335" r:id="rId131"/>
    <p:sldId id="346" r:id="rId132"/>
    <p:sldId id="336" r:id="rId133"/>
    <p:sldId id="345" r:id="rId134"/>
    <p:sldId id="337" r:id="rId135"/>
    <p:sldId id="297" r:id="rId136"/>
    <p:sldId id="340" r:id="rId137"/>
    <p:sldId id="341" r:id="rId138"/>
    <p:sldId id="342" r:id="rId139"/>
    <p:sldId id="298" r:id="rId140"/>
    <p:sldId id="343" r:id="rId141"/>
    <p:sldId id="299" r:id="rId142"/>
    <p:sldId id="300" r:id="rId143"/>
    <p:sldId id="301" r:id="rId144"/>
    <p:sldId id="302" r:id="rId145"/>
  </p:sldIdLst>
  <p:sldSz cx="18288000" cy="10287000"/>
  <p:notesSz cx="6858000" cy="9144000"/>
  <p:embeddedFontLst>
    <p:embeddedFont>
      <p:font typeface="Aileron Bold" panose="020B0604020202020204" charset="0"/>
      <p:bold r:id="rId147"/>
    </p:embeddedFont>
    <p:embeddedFont>
      <p:font typeface="Akzidenz-Grotesk Heavy" panose="020B0604020202020204" charset="0"/>
      <p:regular r:id="rId148"/>
    </p:embeddedFont>
    <p:embeddedFont>
      <p:font typeface="Canva Sans" panose="020B0604020202020204" charset="0"/>
      <p:regular r:id="rId149"/>
    </p:embeddedFont>
    <p:embeddedFont>
      <p:font typeface="Cooper Hewitt" panose="020B0604020202020204" charset="0"/>
      <p:regular r:id="rId150"/>
    </p:embeddedFont>
    <p:embeddedFont>
      <p:font typeface="Cooper Hewitt Bold" panose="020B0604020202020204" charset="0"/>
      <p:regular r:id="rId151"/>
    </p:embeddedFont>
    <p:embeddedFont>
      <p:font typeface="DM Sans Bold" panose="020B0604020202020204" charset="0"/>
      <p:bold r:id="rId152"/>
    </p:embeddedFont>
    <p:embeddedFont>
      <p:font typeface="Open Sans Extra Bold" panose="020B0604020202020204" charset="0"/>
      <p:bold r:id="rId153"/>
    </p:embeddedFont>
    <p:embeddedFont>
      <p:font typeface="Open Sauce" panose="020B0604020202020204" charset="0"/>
      <p:regular r:id="rId154"/>
    </p:embeddedFont>
    <p:embeddedFont>
      <p:font typeface="Open Sauce Bold" panose="020B0604020202020204" charset="0"/>
      <p:regular r:id="rId155"/>
    </p:embeddedFont>
    <p:embeddedFont>
      <p:font typeface="Oswald Bold" panose="020B0604020202020204" charset="0"/>
      <p:bold r:id="rId156"/>
    </p:embeddedFont>
    <p:embeddedFont>
      <p:font typeface="Poppins" panose="00000500000000000000" pitchFamily="2" charset="0"/>
      <p:regular r:id="rId157"/>
      <p:bold r:id="rId158"/>
      <p:italic r:id="rId159"/>
      <p:boldItalic r:id="rId160"/>
    </p:embeddedFont>
    <p:embeddedFont>
      <p:font typeface="Poppins Bold" panose="00000800000000000000" charset="0"/>
      <p:bold r:id="rId161"/>
    </p:embeddedFont>
    <p:embeddedFont>
      <p:font typeface="Poppins Heavy" panose="020B0604020202020204" charset="0"/>
      <p:bold r:id="rId162"/>
    </p:embeddedFont>
    <p:embeddedFont>
      <p:font typeface="Poppins Medium" panose="00000600000000000000" pitchFamily="2" charset="0"/>
      <p:regular r:id="rId163"/>
      <p:italic r:id="rId164"/>
    </p:embeddedFont>
    <p:embeddedFont>
      <p:font typeface="Poppins Semi-Bold" panose="020B0604020202020204" charset="0"/>
      <p:bold r:id="rId1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9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72" autoAdjust="0"/>
    <p:restoredTop sz="94622" autoAdjust="0"/>
  </p:normalViewPr>
  <p:slideViewPr>
    <p:cSldViewPr showGuides="1">
      <p:cViewPr varScale="1">
        <p:scale>
          <a:sx n="70" d="100"/>
          <a:sy n="70" d="100"/>
        </p:scale>
        <p:origin x="108" y="124"/>
      </p:cViewPr>
      <p:guideLst>
        <p:guide orient="horz" pos="2184"/>
        <p:guide pos="291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3.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5.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5.fntdata"/><Relationship Id="rId156" Type="http://schemas.openxmlformats.org/officeDocument/2006/relationships/font" Target="fonts/font1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fntdata"/><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2.fntdata"/><Relationship Id="rId164" Type="http://schemas.openxmlformats.org/officeDocument/2006/relationships/font" Target="fonts/font18.fntdata"/><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1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6/20/2025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6/20/2025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6/20/2025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6/20/2025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6/20/2025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6/20/2025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6/20/2025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31.jpeg"/></Relationships>
</file>

<file path=ppt/slides/_rels/slide100.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01.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02.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03.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04.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05.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svg"/><Relationship Id="rId4" Type="http://schemas.openxmlformats.org/officeDocument/2006/relationships/image" Target="../media/image14.png"/></Relationships>
</file>

<file path=ppt/slides/_rels/slide10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svg"/><Relationship Id="rId4" Type="http://schemas.openxmlformats.org/officeDocument/2006/relationships/image" Target="../media/image14.png"/></Relationships>
</file>

<file path=ppt/slides/_rels/slide108.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svg"/><Relationship Id="rId4" Type="http://schemas.openxmlformats.org/officeDocument/2006/relationships/image" Target="../media/image14.png"/></Relationships>
</file>

<file path=ppt/slides/_rels/slide109.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sv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31.jpeg"/></Relationships>
</file>

<file path=ppt/slides/_rels/slide110.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svg"/><Relationship Id="rId4" Type="http://schemas.openxmlformats.org/officeDocument/2006/relationships/image" Target="../media/image14.png"/></Relationships>
</file>

<file path=ppt/slides/_rels/slide11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svg"/><Relationship Id="rId4" Type="http://schemas.openxmlformats.org/officeDocument/2006/relationships/image" Target="../media/image14.png"/></Relationships>
</file>

<file path=ppt/slides/_rels/slide112.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9.png"/><Relationship Id="rId7" Type="http://schemas.openxmlformats.org/officeDocument/2006/relationships/image" Target="../media/image120.png"/><Relationship Id="rId12" Type="http://schemas.openxmlformats.org/officeDocument/2006/relationships/image" Target="../media/image136.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35.png"/><Relationship Id="rId5" Type="http://schemas.openxmlformats.org/officeDocument/2006/relationships/image" Target="../media/image12.png"/><Relationship Id="rId10" Type="http://schemas.openxmlformats.org/officeDocument/2006/relationships/image" Target="../media/image134.svg"/><Relationship Id="rId4" Type="http://schemas.openxmlformats.org/officeDocument/2006/relationships/image" Target="../media/image10.png"/><Relationship Id="rId9" Type="http://schemas.openxmlformats.org/officeDocument/2006/relationships/image" Target="../media/image133.png"/></Relationships>
</file>

<file path=ppt/slides/_rels/slide113.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9.png"/><Relationship Id="rId7" Type="http://schemas.openxmlformats.org/officeDocument/2006/relationships/image" Target="../media/image120.png"/><Relationship Id="rId12" Type="http://schemas.openxmlformats.org/officeDocument/2006/relationships/image" Target="../media/image136.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35.png"/><Relationship Id="rId5" Type="http://schemas.openxmlformats.org/officeDocument/2006/relationships/image" Target="../media/image12.png"/><Relationship Id="rId10" Type="http://schemas.openxmlformats.org/officeDocument/2006/relationships/image" Target="../media/image134.svg"/><Relationship Id="rId4" Type="http://schemas.openxmlformats.org/officeDocument/2006/relationships/image" Target="../media/image10.png"/><Relationship Id="rId9" Type="http://schemas.openxmlformats.org/officeDocument/2006/relationships/image" Target="../media/image133.png"/></Relationships>
</file>

<file path=ppt/slides/_rels/slide114.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9.png"/><Relationship Id="rId7" Type="http://schemas.openxmlformats.org/officeDocument/2006/relationships/image" Target="../media/image120.png"/><Relationship Id="rId12" Type="http://schemas.openxmlformats.org/officeDocument/2006/relationships/image" Target="../media/image136.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35.png"/><Relationship Id="rId5" Type="http://schemas.openxmlformats.org/officeDocument/2006/relationships/image" Target="../media/image12.png"/><Relationship Id="rId10" Type="http://schemas.openxmlformats.org/officeDocument/2006/relationships/image" Target="../media/image134.svg"/><Relationship Id="rId4" Type="http://schemas.openxmlformats.org/officeDocument/2006/relationships/image" Target="../media/image10.png"/><Relationship Id="rId9" Type="http://schemas.openxmlformats.org/officeDocument/2006/relationships/image" Target="../media/image133.png"/></Relationships>
</file>

<file path=ppt/slides/_rels/slide115.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9.png"/><Relationship Id="rId7" Type="http://schemas.openxmlformats.org/officeDocument/2006/relationships/image" Target="../media/image120.png"/><Relationship Id="rId12" Type="http://schemas.openxmlformats.org/officeDocument/2006/relationships/image" Target="../media/image136.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35.png"/><Relationship Id="rId5" Type="http://schemas.openxmlformats.org/officeDocument/2006/relationships/image" Target="../media/image12.png"/><Relationship Id="rId10" Type="http://schemas.openxmlformats.org/officeDocument/2006/relationships/image" Target="../media/image134.svg"/><Relationship Id="rId4" Type="http://schemas.openxmlformats.org/officeDocument/2006/relationships/image" Target="../media/image10.png"/><Relationship Id="rId9" Type="http://schemas.openxmlformats.org/officeDocument/2006/relationships/image" Target="../media/image133.png"/></Relationships>
</file>

<file path=ppt/slides/_rels/slide116.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9.png"/><Relationship Id="rId7" Type="http://schemas.openxmlformats.org/officeDocument/2006/relationships/image" Target="../media/image120.png"/><Relationship Id="rId12" Type="http://schemas.openxmlformats.org/officeDocument/2006/relationships/image" Target="../media/image136.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35.png"/><Relationship Id="rId5" Type="http://schemas.openxmlformats.org/officeDocument/2006/relationships/image" Target="../media/image12.png"/><Relationship Id="rId10" Type="http://schemas.openxmlformats.org/officeDocument/2006/relationships/image" Target="../media/image134.svg"/><Relationship Id="rId4" Type="http://schemas.openxmlformats.org/officeDocument/2006/relationships/image" Target="../media/image10.png"/><Relationship Id="rId9" Type="http://schemas.openxmlformats.org/officeDocument/2006/relationships/image" Target="../media/image133.png"/></Relationships>
</file>

<file path=ppt/slides/_rels/slide117.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9.png"/><Relationship Id="rId7" Type="http://schemas.openxmlformats.org/officeDocument/2006/relationships/image" Target="../media/image120.png"/><Relationship Id="rId12" Type="http://schemas.openxmlformats.org/officeDocument/2006/relationships/image" Target="../media/image136.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35.png"/><Relationship Id="rId5" Type="http://schemas.openxmlformats.org/officeDocument/2006/relationships/image" Target="../media/image12.png"/><Relationship Id="rId10" Type="http://schemas.openxmlformats.org/officeDocument/2006/relationships/image" Target="../media/image134.svg"/><Relationship Id="rId4" Type="http://schemas.openxmlformats.org/officeDocument/2006/relationships/image" Target="../media/image10.png"/><Relationship Id="rId9" Type="http://schemas.openxmlformats.org/officeDocument/2006/relationships/image" Target="../media/image133.png"/></Relationships>
</file>

<file path=ppt/slides/_rels/slide118.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9.png"/><Relationship Id="rId7" Type="http://schemas.openxmlformats.org/officeDocument/2006/relationships/image" Target="../media/image120.png"/><Relationship Id="rId12" Type="http://schemas.openxmlformats.org/officeDocument/2006/relationships/image" Target="../media/image136.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35.png"/><Relationship Id="rId5" Type="http://schemas.openxmlformats.org/officeDocument/2006/relationships/image" Target="../media/image12.png"/><Relationship Id="rId10" Type="http://schemas.openxmlformats.org/officeDocument/2006/relationships/image" Target="../media/image134.svg"/><Relationship Id="rId4" Type="http://schemas.openxmlformats.org/officeDocument/2006/relationships/image" Target="../media/image10.png"/><Relationship Id="rId9" Type="http://schemas.openxmlformats.org/officeDocument/2006/relationships/image" Target="../media/image133.png"/></Relationships>
</file>

<file path=ppt/slides/_rels/slide119.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9.png"/><Relationship Id="rId7" Type="http://schemas.openxmlformats.org/officeDocument/2006/relationships/image" Target="../media/image120.png"/><Relationship Id="rId12" Type="http://schemas.openxmlformats.org/officeDocument/2006/relationships/image" Target="../media/image136.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35.png"/><Relationship Id="rId5" Type="http://schemas.openxmlformats.org/officeDocument/2006/relationships/image" Target="../media/image12.png"/><Relationship Id="rId10" Type="http://schemas.openxmlformats.org/officeDocument/2006/relationships/image" Target="../media/image134.svg"/><Relationship Id="rId4" Type="http://schemas.openxmlformats.org/officeDocument/2006/relationships/image" Target="../media/image10.png"/><Relationship Id="rId9" Type="http://schemas.openxmlformats.org/officeDocument/2006/relationships/image" Target="../media/image133.png"/></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31.jpeg"/></Relationships>
</file>

<file path=ppt/slides/_rels/slide12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svg"/><Relationship Id="rId7" Type="http://schemas.openxmlformats.org/officeDocument/2006/relationships/image" Target="../media/image10.png"/><Relationship Id="rId12" Type="http://schemas.openxmlformats.org/officeDocument/2006/relationships/image" Target="../media/image14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0.svg"/><Relationship Id="rId5" Type="http://schemas.openxmlformats.org/officeDocument/2006/relationships/image" Target="../media/image15.svg"/><Relationship Id="rId10" Type="http://schemas.openxmlformats.org/officeDocument/2006/relationships/image" Target="../media/image139.png"/><Relationship Id="rId4" Type="http://schemas.openxmlformats.org/officeDocument/2006/relationships/image" Target="../media/image14.png"/><Relationship Id="rId9" Type="http://schemas.openxmlformats.org/officeDocument/2006/relationships/image" Target="../media/image138.svg"/></Relationships>
</file>

<file path=ppt/slides/_rels/slide12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42.jpeg"/></Relationships>
</file>

<file path=ppt/slides/_rels/slide12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48.png"/><Relationship Id="rId3" Type="http://schemas.openxmlformats.org/officeDocument/2006/relationships/image" Target="../media/image13.svg"/><Relationship Id="rId7" Type="http://schemas.openxmlformats.org/officeDocument/2006/relationships/image" Target="../media/image14.png"/><Relationship Id="rId12" Type="http://schemas.openxmlformats.org/officeDocument/2006/relationships/image" Target="../media/image147.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5.svg"/><Relationship Id="rId11" Type="http://schemas.openxmlformats.org/officeDocument/2006/relationships/image" Target="../media/image10.png"/><Relationship Id="rId5" Type="http://schemas.openxmlformats.org/officeDocument/2006/relationships/image" Target="../media/image144.png"/><Relationship Id="rId10" Type="http://schemas.openxmlformats.org/officeDocument/2006/relationships/image" Target="../media/image9.png"/><Relationship Id="rId4" Type="http://schemas.openxmlformats.org/officeDocument/2006/relationships/image" Target="../media/image143.png"/><Relationship Id="rId9" Type="http://schemas.openxmlformats.org/officeDocument/2006/relationships/image" Target="../media/image146.png"/><Relationship Id="rId14" Type="http://schemas.openxmlformats.org/officeDocument/2006/relationships/image" Target="../media/image149.svg"/></Relationships>
</file>

<file path=ppt/slides/_rels/slide12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48.png"/><Relationship Id="rId3" Type="http://schemas.openxmlformats.org/officeDocument/2006/relationships/image" Target="../media/image13.svg"/><Relationship Id="rId7" Type="http://schemas.openxmlformats.org/officeDocument/2006/relationships/image" Target="../media/image14.png"/><Relationship Id="rId12" Type="http://schemas.openxmlformats.org/officeDocument/2006/relationships/image" Target="../media/image147.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5.svg"/><Relationship Id="rId11" Type="http://schemas.openxmlformats.org/officeDocument/2006/relationships/image" Target="../media/image10.png"/><Relationship Id="rId5" Type="http://schemas.openxmlformats.org/officeDocument/2006/relationships/image" Target="../media/image144.png"/><Relationship Id="rId10" Type="http://schemas.openxmlformats.org/officeDocument/2006/relationships/image" Target="../media/image9.png"/><Relationship Id="rId4" Type="http://schemas.openxmlformats.org/officeDocument/2006/relationships/image" Target="../media/image143.png"/><Relationship Id="rId9" Type="http://schemas.openxmlformats.org/officeDocument/2006/relationships/image" Target="../media/image146.png"/><Relationship Id="rId14" Type="http://schemas.openxmlformats.org/officeDocument/2006/relationships/image" Target="../media/image149.svg"/></Relationships>
</file>

<file path=ppt/slides/_rels/slide12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48.png"/><Relationship Id="rId3" Type="http://schemas.openxmlformats.org/officeDocument/2006/relationships/image" Target="../media/image13.svg"/><Relationship Id="rId7" Type="http://schemas.openxmlformats.org/officeDocument/2006/relationships/image" Target="../media/image14.png"/><Relationship Id="rId12" Type="http://schemas.openxmlformats.org/officeDocument/2006/relationships/image" Target="../media/image147.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5.svg"/><Relationship Id="rId11" Type="http://schemas.openxmlformats.org/officeDocument/2006/relationships/image" Target="../media/image10.png"/><Relationship Id="rId5" Type="http://schemas.openxmlformats.org/officeDocument/2006/relationships/image" Target="../media/image144.png"/><Relationship Id="rId10" Type="http://schemas.openxmlformats.org/officeDocument/2006/relationships/image" Target="../media/image9.png"/><Relationship Id="rId4" Type="http://schemas.openxmlformats.org/officeDocument/2006/relationships/image" Target="../media/image143.png"/><Relationship Id="rId9" Type="http://schemas.openxmlformats.org/officeDocument/2006/relationships/image" Target="../media/image146.png"/><Relationship Id="rId14" Type="http://schemas.openxmlformats.org/officeDocument/2006/relationships/image" Target="../media/image149.svg"/></Relationships>
</file>

<file path=ppt/slides/_rels/slide12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48.png"/><Relationship Id="rId3" Type="http://schemas.openxmlformats.org/officeDocument/2006/relationships/image" Target="../media/image13.svg"/><Relationship Id="rId7" Type="http://schemas.openxmlformats.org/officeDocument/2006/relationships/image" Target="../media/image14.png"/><Relationship Id="rId12" Type="http://schemas.openxmlformats.org/officeDocument/2006/relationships/image" Target="../media/image147.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5.svg"/><Relationship Id="rId11" Type="http://schemas.openxmlformats.org/officeDocument/2006/relationships/image" Target="../media/image10.png"/><Relationship Id="rId5" Type="http://schemas.openxmlformats.org/officeDocument/2006/relationships/image" Target="../media/image144.png"/><Relationship Id="rId10" Type="http://schemas.openxmlformats.org/officeDocument/2006/relationships/image" Target="../media/image9.png"/><Relationship Id="rId4" Type="http://schemas.openxmlformats.org/officeDocument/2006/relationships/image" Target="../media/image143.png"/><Relationship Id="rId9" Type="http://schemas.openxmlformats.org/officeDocument/2006/relationships/image" Target="../media/image146.png"/><Relationship Id="rId14" Type="http://schemas.openxmlformats.org/officeDocument/2006/relationships/image" Target="../media/image149.svg"/></Relationships>
</file>

<file path=ppt/slides/_rels/slide12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png"/><Relationship Id="rId7"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5.svg"/><Relationship Id="rId5" Type="http://schemas.openxmlformats.org/officeDocument/2006/relationships/image" Target="../media/image9.png"/><Relationship Id="rId10" Type="http://schemas.openxmlformats.org/officeDocument/2006/relationships/image" Target="../media/image154.png"/><Relationship Id="rId4" Type="http://schemas.openxmlformats.org/officeDocument/2006/relationships/image" Target="../media/image15.svg"/><Relationship Id="rId9" Type="http://schemas.openxmlformats.org/officeDocument/2006/relationships/image" Target="../media/image153.svg"/></Relationships>
</file>

<file path=ppt/slides/_rels/slide12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png"/><Relationship Id="rId7"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svg"/><Relationship Id="rId9" Type="http://schemas.openxmlformats.org/officeDocument/2006/relationships/image" Target="../media/image153.svg"/></Relationships>
</file>

<file path=ppt/slides/_rels/slide12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png"/><Relationship Id="rId7"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svg"/><Relationship Id="rId9" Type="http://schemas.openxmlformats.org/officeDocument/2006/relationships/image" Target="../media/image153.svg"/></Relationships>
</file>

<file path=ppt/slides/_rels/slide129.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png"/><Relationship Id="rId7"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svg"/><Relationship Id="rId9" Type="http://schemas.openxmlformats.org/officeDocument/2006/relationships/image" Target="../media/image153.svg"/></Relationships>
</file>

<file path=ppt/slides/_rels/slide1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31.jpeg"/></Relationships>
</file>

<file path=ppt/slides/_rels/slide13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png"/><Relationship Id="rId7"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svg"/><Relationship Id="rId9" Type="http://schemas.openxmlformats.org/officeDocument/2006/relationships/image" Target="../media/image153.svg"/></Relationships>
</file>

<file path=ppt/slides/_rels/slide131.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png"/><Relationship Id="rId7"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svg"/><Relationship Id="rId9" Type="http://schemas.openxmlformats.org/officeDocument/2006/relationships/image" Target="../media/image153.svg"/></Relationships>
</file>

<file path=ppt/slides/_rels/slide132.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png"/><Relationship Id="rId7"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svg"/><Relationship Id="rId9" Type="http://schemas.openxmlformats.org/officeDocument/2006/relationships/image" Target="../media/image153.svg"/></Relationships>
</file>

<file path=ppt/slides/_rels/slide133.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png"/><Relationship Id="rId7"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5.svg"/><Relationship Id="rId9" Type="http://schemas.openxmlformats.org/officeDocument/2006/relationships/image" Target="../media/image153.svg"/></Relationships>
</file>

<file path=ppt/slides/_rels/slide13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png"/><Relationship Id="rId7"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5.svg"/><Relationship Id="rId5" Type="http://schemas.openxmlformats.org/officeDocument/2006/relationships/image" Target="../media/image9.png"/><Relationship Id="rId10" Type="http://schemas.openxmlformats.org/officeDocument/2006/relationships/image" Target="../media/image154.png"/><Relationship Id="rId4" Type="http://schemas.openxmlformats.org/officeDocument/2006/relationships/image" Target="../media/image15.svg"/><Relationship Id="rId9" Type="http://schemas.openxmlformats.org/officeDocument/2006/relationships/image" Target="../media/image153.svg"/></Relationships>
</file>

<file path=ppt/slides/_rels/slide135.xml.rels><?xml version="1.0" encoding="UTF-8" standalone="yes"?>
<Relationships xmlns="http://schemas.openxmlformats.org/package/2006/relationships"><Relationship Id="rId8" Type="http://schemas.openxmlformats.org/officeDocument/2006/relationships/image" Target="../media/image156.jpeg"/><Relationship Id="rId13" Type="http://schemas.openxmlformats.org/officeDocument/2006/relationships/image" Target="../media/image161.png"/><Relationship Id="rId3" Type="http://schemas.openxmlformats.org/officeDocument/2006/relationships/image" Target="../media/image13.svg"/><Relationship Id="rId7" Type="http://schemas.openxmlformats.org/officeDocument/2006/relationships/image" Target="../media/image10.png"/><Relationship Id="rId12" Type="http://schemas.openxmlformats.org/officeDocument/2006/relationships/image" Target="../media/image160.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59.png"/><Relationship Id="rId5" Type="http://schemas.openxmlformats.org/officeDocument/2006/relationships/image" Target="../media/image15.svg"/><Relationship Id="rId10" Type="http://schemas.openxmlformats.org/officeDocument/2006/relationships/image" Target="../media/image158.svg"/><Relationship Id="rId4" Type="http://schemas.openxmlformats.org/officeDocument/2006/relationships/image" Target="../media/image14.png"/><Relationship Id="rId9" Type="http://schemas.openxmlformats.org/officeDocument/2006/relationships/image" Target="../media/image157.png"/><Relationship Id="rId14" Type="http://schemas.openxmlformats.org/officeDocument/2006/relationships/image" Target="../media/image162.svg"/></Relationships>
</file>

<file path=ppt/slides/_rels/slide136.xml.rels><?xml version="1.0" encoding="UTF-8" standalone="yes"?>
<Relationships xmlns="http://schemas.openxmlformats.org/package/2006/relationships"><Relationship Id="rId8" Type="http://schemas.openxmlformats.org/officeDocument/2006/relationships/image" Target="../media/image156.jpeg"/><Relationship Id="rId13" Type="http://schemas.openxmlformats.org/officeDocument/2006/relationships/image" Target="../media/image161.png"/><Relationship Id="rId3" Type="http://schemas.openxmlformats.org/officeDocument/2006/relationships/image" Target="../media/image13.svg"/><Relationship Id="rId7" Type="http://schemas.openxmlformats.org/officeDocument/2006/relationships/image" Target="../media/image10.png"/><Relationship Id="rId12" Type="http://schemas.openxmlformats.org/officeDocument/2006/relationships/image" Target="../media/image160.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59.png"/><Relationship Id="rId5" Type="http://schemas.openxmlformats.org/officeDocument/2006/relationships/image" Target="../media/image15.svg"/><Relationship Id="rId10" Type="http://schemas.openxmlformats.org/officeDocument/2006/relationships/image" Target="../media/image158.svg"/><Relationship Id="rId4" Type="http://schemas.openxmlformats.org/officeDocument/2006/relationships/image" Target="../media/image14.png"/><Relationship Id="rId9" Type="http://schemas.openxmlformats.org/officeDocument/2006/relationships/image" Target="../media/image157.png"/><Relationship Id="rId14" Type="http://schemas.openxmlformats.org/officeDocument/2006/relationships/image" Target="../media/image162.svg"/></Relationships>
</file>

<file path=ppt/slides/_rels/slide137.xml.rels><?xml version="1.0" encoding="UTF-8" standalone="yes"?>
<Relationships xmlns="http://schemas.openxmlformats.org/package/2006/relationships"><Relationship Id="rId8" Type="http://schemas.openxmlformats.org/officeDocument/2006/relationships/image" Target="../media/image156.jpeg"/><Relationship Id="rId13" Type="http://schemas.openxmlformats.org/officeDocument/2006/relationships/image" Target="../media/image161.png"/><Relationship Id="rId3" Type="http://schemas.openxmlformats.org/officeDocument/2006/relationships/image" Target="../media/image13.svg"/><Relationship Id="rId7" Type="http://schemas.openxmlformats.org/officeDocument/2006/relationships/image" Target="../media/image10.png"/><Relationship Id="rId12" Type="http://schemas.openxmlformats.org/officeDocument/2006/relationships/image" Target="../media/image160.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59.png"/><Relationship Id="rId5" Type="http://schemas.openxmlformats.org/officeDocument/2006/relationships/image" Target="../media/image15.svg"/><Relationship Id="rId10" Type="http://schemas.openxmlformats.org/officeDocument/2006/relationships/image" Target="../media/image158.svg"/><Relationship Id="rId4" Type="http://schemas.openxmlformats.org/officeDocument/2006/relationships/image" Target="../media/image14.png"/><Relationship Id="rId9" Type="http://schemas.openxmlformats.org/officeDocument/2006/relationships/image" Target="../media/image157.png"/><Relationship Id="rId14" Type="http://schemas.openxmlformats.org/officeDocument/2006/relationships/image" Target="../media/image162.svg"/></Relationships>
</file>

<file path=ppt/slides/_rels/slide13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3.sv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2.svg"/><Relationship Id="rId5" Type="http://schemas.openxmlformats.org/officeDocument/2006/relationships/image" Target="../media/image15.svg"/><Relationship Id="rId10" Type="http://schemas.openxmlformats.org/officeDocument/2006/relationships/image" Target="../media/image161.png"/><Relationship Id="rId4" Type="http://schemas.openxmlformats.org/officeDocument/2006/relationships/image" Target="../media/image14.png"/><Relationship Id="rId9" Type="http://schemas.openxmlformats.org/officeDocument/2006/relationships/image" Target="../media/image158.svg"/></Relationships>
</file>

<file path=ppt/slides/_rels/slide139.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png"/><Relationship Id="rId3" Type="http://schemas.openxmlformats.org/officeDocument/2006/relationships/image" Target="../media/image13.svg"/><Relationship Id="rId7" Type="http://schemas.openxmlformats.org/officeDocument/2006/relationships/image" Target="../media/image10.png"/><Relationship Id="rId12" Type="http://schemas.openxmlformats.org/officeDocument/2006/relationships/image" Target="../media/image167.svg"/><Relationship Id="rId2" Type="http://schemas.openxmlformats.org/officeDocument/2006/relationships/image" Target="../media/image12.png"/><Relationship Id="rId16" Type="http://schemas.openxmlformats.org/officeDocument/2006/relationships/image" Target="../media/image171.sv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66.png"/><Relationship Id="rId5" Type="http://schemas.openxmlformats.org/officeDocument/2006/relationships/image" Target="../media/image15.svg"/><Relationship Id="rId15" Type="http://schemas.openxmlformats.org/officeDocument/2006/relationships/image" Target="../media/image170.png"/><Relationship Id="rId10" Type="http://schemas.openxmlformats.org/officeDocument/2006/relationships/image" Target="../media/image165.svg"/><Relationship Id="rId4" Type="http://schemas.openxmlformats.org/officeDocument/2006/relationships/image" Target="../media/image14.png"/><Relationship Id="rId9" Type="http://schemas.openxmlformats.org/officeDocument/2006/relationships/image" Target="../media/image164.png"/><Relationship Id="rId14" Type="http://schemas.openxmlformats.org/officeDocument/2006/relationships/image" Target="../media/image169.svg"/></Relationships>
</file>

<file path=ppt/slides/_rels/slide1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36.sv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35.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4.svg"/><Relationship Id="rId5" Type="http://schemas.openxmlformats.org/officeDocument/2006/relationships/image" Target="../media/image12.png"/><Relationship Id="rId10" Type="http://schemas.openxmlformats.org/officeDocument/2006/relationships/image" Target="../media/image33.png"/><Relationship Id="rId4" Type="http://schemas.openxmlformats.org/officeDocument/2006/relationships/image" Target="../media/image10.png"/><Relationship Id="rId9" Type="http://schemas.openxmlformats.org/officeDocument/2006/relationships/image" Target="../media/image32.jpeg"/></Relationships>
</file>

<file path=ppt/slides/_rels/slide140.xml.rels><?xml version="1.0" encoding="UTF-8" standalone="yes"?>
<Relationships xmlns="http://schemas.openxmlformats.org/package/2006/relationships"><Relationship Id="rId8" Type="http://schemas.openxmlformats.org/officeDocument/2006/relationships/image" Target="../media/image163.jpeg"/><Relationship Id="rId3" Type="http://schemas.openxmlformats.org/officeDocument/2006/relationships/image" Target="../media/image13.svg"/><Relationship Id="rId7"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5.svg"/><Relationship Id="rId10" Type="http://schemas.openxmlformats.org/officeDocument/2006/relationships/image" Target="../media/image171.svg"/><Relationship Id="rId4" Type="http://schemas.openxmlformats.org/officeDocument/2006/relationships/image" Target="../media/image14.png"/><Relationship Id="rId9" Type="http://schemas.openxmlformats.org/officeDocument/2006/relationships/image" Target="../media/image170.png"/></Relationships>
</file>

<file path=ppt/slides/_rels/slide141.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0.png"/><Relationship Id="rId18" Type="http://schemas.openxmlformats.org/officeDocument/2006/relationships/image" Target="../media/image182.png"/><Relationship Id="rId3" Type="http://schemas.openxmlformats.org/officeDocument/2006/relationships/image" Target="../media/image13.svg"/><Relationship Id="rId7" Type="http://schemas.openxmlformats.org/officeDocument/2006/relationships/image" Target="../media/image175.png"/><Relationship Id="rId12" Type="http://schemas.openxmlformats.org/officeDocument/2006/relationships/image" Target="../media/image9.png"/><Relationship Id="rId17" Type="http://schemas.openxmlformats.org/officeDocument/2006/relationships/image" Target="../media/image181.svg"/><Relationship Id="rId2" Type="http://schemas.openxmlformats.org/officeDocument/2006/relationships/image" Target="../media/image12.png"/><Relationship Id="rId16"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image" Target="../media/image174.jpeg"/><Relationship Id="rId11" Type="http://schemas.openxmlformats.org/officeDocument/2006/relationships/image" Target="../media/image15.svg"/><Relationship Id="rId5" Type="http://schemas.openxmlformats.org/officeDocument/2006/relationships/image" Target="../media/image173.svg"/><Relationship Id="rId15" Type="http://schemas.openxmlformats.org/officeDocument/2006/relationships/image" Target="../media/image179.svg"/><Relationship Id="rId10" Type="http://schemas.openxmlformats.org/officeDocument/2006/relationships/image" Target="../media/image14.png"/><Relationship Id="rId19" Type="http://schemas.openxmlformats.org/officeDocument/2006/relationships/image" Target="../media/image183.svg"/><Relationship Id="rId4" Type="http://schemas.openxmlformats.org/officeDocument/2006/relationships/image" Target="../media/image172.png"/><Relationship Id="rId9" Type="http://schemas.openxmlformats.org/officeDocument/2006/relationships/image" Target="../media/image177.svg"/><Relationship Id="rId14" Type="http://schemas.openxmlformats.org/officeDocument/2006/relationships/image" Target="../media/image178.png"/></Relationships>
</file>

<file path=ppt/slides/_rels/slide14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9.svg"/><Relationship Id="rId3" Type="http://schemas.openxmlformats.org/officeDocument/2006/relationships/image" Target="../media/image13.svg"/><Relationship Id="rId7" Type="http://schemas.openxmlformats.org/officeDocument/2006/relationships/image" Target="../media/image185.svg"/><Relationship Id="rId12" Type="http://schemas.openxmlformats.org/officeDocument/2006/relationships/image" Target="../media/image18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84.png"/><Relationship Id="rId11" Type="http://schemas.openxmlformats.org/officeDocument/2006/relationships/image" Target="../media/image187.svg"/><Relationship Id="rId5" Type="http://schemas.openxmlformats.org/officeDocument/2006/relationships/image" Target="../media/image145.svg"/><Relationship Id="rId10" Type="http://schemas.openxmlformats.org/officeDocument/2006/relationships/image" Target="../media/image186.png"/><Relationship Id="rId4" Type="http://schemas.openxmlformats.org/officeDocument/2006/relationships/image" Target="../media/image144.png"/><Relationship Id="rId9" Type="http://schemas.openxmlformats.org/officeDocument/2006/relationships/image" Target="../media/image10.png"/></Relationships>
</file>

<file path=ppt/slides/_rels/slide143.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44.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32.jpeg"/></Relationships>
</file>

<file path=ppt/slides/_rels/slide1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32.jpeg"/></Relationships>
</file>

<file path=ppt/slides/_rels/slide1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37.jpe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9.png"/><Relationship Id="rId7" Type="http://schemas.openxmlformats.org/officeDocument/2006/relationships/image" Target="../media/image41.sv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3.sv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5.sv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9.png"/><Relationship Id="rId7" Type="http://schemas.openxmlformats.org/officeDocument/2006/relationships/image" Target="../media/image15.sv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9.png"/><Relationship Id="rId7" Type="http://schemas.openxmlformats.org/officeDocument/2006/relationships/image" Target="../media/image15.sv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svg"/></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9.png"/><Relationship Id="rId7" Type="http://schemas.openxmlformats.org/officeDocument/2006/relationships/image" Target="../media/image15.sv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svg"/></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13.sv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png"/><Relationship Id="rId17" Type="http://schemas.openxmlformats.org/officeDocument/2006/relationships/image" Target="../media/image12.png"/><Relationship Id="rId2" Type="http://schemas.openxmlformats.org/officeDocument/2006/relationships/image" Target="../media/image42.png"/><Relationship Id="rId16" Type="http://schemas.openxmlformats.org/officeDocument/2006/relationships/image" Target="../media/image10.png"/><Relationship Id="rId20"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5" Type="http://schemas.openxmlformats.org/officeDocument/2006/relationships/image" Target="../media/image9.png"/><Relationship Id="rId10" Type="http://schemas.openxmlformats.org/officeDocument/2006/relationships/image" Target="../media/image50.png"/><Relationship Id="rId19" Type="http://schemas.openxmlformats.org/officeDocument/2006/relationships/image" Target="../media/image14.pn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9.png"/><Relationship Id="rId7" Type="http://schemas.openxmlformats.org/officeDocument/2006/relationships/image" Target="../media/image41.svg"/><Relationship Id="rId12"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5.sv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sv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9.png"/><Relationship Id="rId7" Type="http://schemas.openxmlformats.org/officeDocument/2006/relationships/image" Target="../media/image13.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55.jpeg"/><Relationship Id="rId4" Type="http://schemas.openxmlformats.org/officeDocument/2006/relationships/image" Target="../media/image9.png"/><Relationship Id="rId9" Type="http://schemas.openxmlformats.org/officeDocument/2006/relationships/image" Target="../media/image15.svg"/></Relationships>
</file>

<file path=ppt/slides/_rels/slide2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55.jpeg"/></Relationships>
</file>

<file path=ppt/slides/_rels/slide2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55.jpeg"/></Relationships>
</file>

<file path=ppt/slides/_rels/slide2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55.jpeg"/></Relationships>
</file>

<file path=ppt/slides/_rels/slide2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9.png"/><Relationship Id="rId7" Type="http://schemas.openxmlformats.org/officeDocument/2006/relationships/image" Target="../media/image13.sv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5.svg"/></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9.png"/><Relationship Id="rId7" Type="http://schemas.openxmlformats.org/officeDocument/2006/relationships/image" Target="../media/image13.sv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9.png"/><Relationship Id="rId7" Type="http://schemas.openxmlformats.org/officeDocument/2006/relationships/image" Target="../media/image13.sv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5.svg"/></Relationships>
</file>

<file path=ppt/slides/_rels/slide3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9.png"/><Relationship Id="rId7" Type="http://schemas.openxmlformats.org/officeDocument/2006/relationships/image" Target="../media/image13.sv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5.svg"/></Relationships>
</file>

<file path=ppt/slides/_rels/slide32.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62.svg"/><Relationship Id="rId2" Type="http://schemas.openxmlformats.org/officeDocument/2006/relationships/image" Target="../media/image39.png"/><Relationship Id="rId16"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57.svg"/><Relationship Id="rId11" Type="http://schemas.openxmlformats.org/officeDocument/2006/relationships/image" Target="../media/image61.png"/><Relationship Id="rId5" Type="http://schemas.openxmlformats.org/officeDocument/2006/relationships/image" Target="../media/image12.png"/><Relationship Id="rId15" Type="http://schemas.openxmlformats.org/officeDocument/2006/relationships/image" Target="../media/image65.png"/><Relationship Id="rId10" Type="http://schemas.openxmlformats.org/officeDocument/2006/relationships/image" Target="../media/image60.svg"/><Relationship Id="rId4" Type="http://schemas.openxmlformats.org/officeDocument/2006/relationships/image" Target="../media/image10.png"/><Relationship Id="rId9" Type="http://schemas.openxmlformats.org/officeDocument/2006/relationships/image" Target="../media/image59.png"/><Relationship Id="rId14" Type="http://schemas.openxmlformats.org/officeDocument/2006/relationships/image" Target="../media/image64.svg"/></Relationships>
</file>

<file path=ppt/slides/_rels/slide3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5.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6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63.png"/><Relationship Id="rId5" Type="http://schemas.openxmlformats.org/officeDocument/2006/relationships/image" Target="../media/image12.png"/><Relationship Id="rId10" Type="http://schemas.openxmlformats.org/officeDocument/2006/relationships/image" Target="../media/image67.svg"/><Relationship Id="rId4" Type="http://schemas.openxmlformats.org/officeDocument/2006/relationships/image" Target="../media/image10.png"/><Relationship Id="rId9" Type="http://schemas.openxmlformats.org/officeDocument/2006/relationships/image" Target="../media/image59.png"/><Relationship Id="rId14" Type="http://schemas.openxmlformats.org/officeDocument/2006/relationships/image" Target="../media/image69.svg"/></Relationships>
</file>

<file path=ppt/slides/_rels/slide3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5.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6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63.png"/><Relationship Id="rId5" Type="http://schemas.openxmlformats.org/officeDocument/2006/relationships/image" Target="../media/image12.png"/><Relationship Id="rId10" Type="http://schemas.openxmlformats.org/officeDocument/2006/relationships/image" Target="../media/image67.svg"/><Relationship Id="rId4" Type="http://schemas.openxmlformats.org/officeDocument/2006/relationships/image" Target="../media/image10.png"/><Relationship Id="rId9" Type="http://schemas.openxmlformats.org/officeDocument/2006/relationships/image" Target="../media/image59.png"/><Relationship Id="rId14" Type="http://schemas.openxmlformats.org/officeDocument/2006/relationships/image" Target="../media/image69.svg"/></Relationships>
</file>

<file path=ppt/slides/_rels/slide3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67.svg"/><Relationship Id="rId4" Type="http://schemas.openxmlformats.org/officeDocument/2006/relationships/image" Target="../media/image10.png"/><Relationship Id="rId9" Type="http://schemas.openxmlformats.org/officeDocument/2006/relationships/image" Target="../media/image59.png"/></Relationships>
</file>

<file path=ppt/slides/_rels/slide3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5.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6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63.png"/><Relationship Id="rId5" Type="http://schemas.openxmlformats.org/officeDocument/2006/relationships/image" Target="../media/image12.png"/><Relationship Id="rId10" Type="http://schemas.openxmlformats.org/officeDocument/2006/relationships/image" Target="../media/image67.svg"/><Relationship Id="rId4" Type="http://schemas.openxmlformats.org/officeDocument/2006/relationships/image" Target="../media/image10.png"/><Relationship Id="rId9" Type="http://schemas.openxmlformats.org/officeDocument/2006/relationships/image" Target="../media/image59.png"/><Relationship Id="rId14" Type="http://schemas.openxmlformats.org/officeDocument/2006/relationships/image" Target="../media/image69.svg"/></Relationships>
</file>

<file path=ppt/slides/_rels/slide3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65.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6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63.png"/><Relationship Id="rId5" Type="http://schemas.openxmlformats.org/officeDocument/2006/relationships/image" Target="../media/image12.png"/><Relationship Id="rId10" Type="http://schemas.openxmlformats.org/officeDocument/2006/relationships/image" Target="../media/image67.svg"/><Relationship Id="rId4" Type="http://schemas.openxmlformats.org/officeDocument/2006/relationships/image" Target="../media/image10.png"/><Relationship Id="rId9" Type="http://schemas.openxmlformats.org/officeDocument/2006/relationships/image" Target="../media/image59.png"/><Relationship Id="rId14" Type="http://schemas.openxmlformats.org/officeDocument/2006/relationships/image" Target="../media/image69.svg"/></Relationships>
</file>

<file path=ppt/slides/_rels/slide3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67.svg"/><Relationship Id="rId4" Type="http://schemas.openxmlformats.org/officeDocument/2006/relationships/image" Target="../media/image10.png"/><Relationship Id="rId9"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68.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63.png"/><Relationship Id="rId5" Type="http://schemas.openxmlformats.org/officeDocument/2006/relationships/image" Target="../media/image12.png"/><Relationship Id="rId10" Type="http://schemas.openxmlformats.org/officeDocument/2006/relationships/image" Target="../media/image67.svg"/><Relationship Id="rId4" Type="http://schemas.openxmlformats.org/officeDocument/2006/relationships/image" Target="../media/image10.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7.jpeg"/></Relationships>
</file>

<file path=ppt/slides/_rels/slide4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73.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72.png"/><Relationship Id="rId5" Type="http://schemas.openxmlformats.org/officeDocument/2006/relationships/image" Target="../media/image12.png"/><Relationship Id="rId10" Type="http://schemas.openxmlformats.org/officeDocument/2006/relationships/image" Target="../media/image71.svg"/><Relationship Id="rId4" Type="http://schemas.openxmlformats.org/officeDocument/2006/relationships/image" Target="../media/image10.png"/><Relationship Id="rId9" Type="http://schemas.openxmlformats.org/officeDocument/2006/relationships/image" Target="../media/image70.png"/></Relationships>
</file>

<file path=ppt/slides/_rels/slide4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74.jpeg"/></Relationships>
</file>

<file path=ppt/slides/_rels/slide4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7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78.png"/><Relationship Id="rId5" Type="http://schemas.openxmlformats.org/officeDocument/2006/relationships/image" Target="../media/image13.svg"/><Relationship Id="rId10" Type="http://schemas.openxmlformats.org/officeDocument/2006/relationships/image" Target="../media/image77.svg"/><Relationship Id="rId4" Type="http://schemas.openxmlformats.org/officeDocument/2006/relationships/image" Target="../media/image12.png"/><Relationship Id="rId9" Type="http://schemas.openxmlformats.org/officeDocument/2006/relationships/image" Target="../media/image76.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7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78.png"/><Relationship Id="rId5" Type="http://schemas.openxmlformats.org/officeDocument/2006/relationships/image" Target="../media/image13.svg"/><Relationship Id="rId10" Type="http://schemas.openxmlformats.org/officeDocument/2006/relationships/image" Target="../media/image77.svg"/><Relationship Id="rId4" Type="http://schemas.openxmlformats.org/officeDocument/2006/relationships/image" Target="../media/image12.png"/><Relationship Id="rId9" Type="http://schemas.openxmlformats.org/officeDocument/2006/relationships/image" Target="../media/image76.png"/></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7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78.png"/><Relationship Id="rId5" Type="http://schemas.openxmlformats.org/officeDocument/2006/relationships/image" Target="../media/image13.svg"/><Relationship Id="rId10" Type="http://schemas.openxmlformats.org/officeDocument/2006/relationships/image" Target="../media/image77.svg"/><Relationship Id="rId4" Type="http://schemas.openxmlformats.org/officeDocument/2006/relationships/image" Target="../media/image12.png"/><Relationship Id="rId9" Type="http://schemas.openxmlformats.org/officeDocument/2006/relationships/image" Target="../media/image76.png"/></Relationships>
</file>

<file path=ppt/slides/_rels/slide4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7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78.png"/><Relationship Id="rId5" Type="http://schemas.openxmlformats.org/officeDocument/2006/relationships/image" Target="../media/image13.svg"/><Relationship Id="rId10" Type="http://schemas.openxmlformats.org/officeDocument/2006/relationships/image" Target="../media/image77.svg"/><Relationship Id="rId4" Type="http://schemas.openxmlformats.org/officeDocument/2006/relationships/image" Target="../media/image12.png"/><Relationship Id="rId9" Type="http://schemas.openxmlformats.org/officeDocument/2006/relationships/image" Target="../media/image76.png"/></Relationships>
</file>

<file path=ppt/slides/_rels/slide4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7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78.png"/><Relationship Id="rId5" Type="http://schemas.openxmlformats.org/officeDocument/2006/relationships/image" Target="../media/image13.svg"/><Relationship Id="rId10" Type="http://schemas.openxmlformats.org/officeDocument/2006/relationships/image" Target="../media/image77.svg"/><Relationship Id="rId4" Type="http://schemas.openxmlformats.org/officeDocument/2006/relationships/image" Target="../media/image12.png"/><Relationship Id="rId9" Type="http://schemas.openxmlformats.org/officeDocument/2006/relationships/image" Target="../media/image76.png"/></Relationships>
</file>

<file path=ppt/slides/_rels/slide4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7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78.png"/><Relationship Id="rId5" Type="http://schemas.openxmlformats.org/officeDocument/2006/relationships/image" Target="../media/image13.svg"/><Relationship Id="rId10" Type="http://schemas.openxmlformats.org/officeDocument/2006/relationships/image" Target="../media/image77.svg"/><Relationship Id="rId4" Type="http://schemas.openxmlformats.org/officeDocument/2006/relationships/image" Target="../media/image12.png"/><Relationship Id="rId9"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7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78.png"/><Relationship Id="rId5" Type="http://schemas.openxmlformats.org/officeDocument/2006/relationships/image" Target="../media/image13.svg"/><Relationship Id="rId10" Type="http://schemas.openxmlformats.org/officeDocument/2006/relationships/image" Target="../media/image77.svg"/><Relationship Id="rId4" Type="http://schemas.openxmlformats.org/officeDocument/2006/relationships/image" Target="../media/image12.png"/><Relationship Id="rId9" Type="http://schemas.openxmlformats.org/officeDocument/2006/relationships/image" Target="../media/image76.png"/></Relationships>
</file>

<file path=ppt/slides/_rels/slide4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8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83.svg"/><Relationship Id="rId5" Type="http://schemas.openxmlformats.org/officeDocument/2006/relationships/image" Target="../media/image13.svg"/><Relationship Id="rId10" Type="http://schemas.openxmlformats.org/officeDocument/2006/relationships/image" Target="../media/image82.png"/><Relationship Id="rId4" Type="http://schemas.openxmlformats.org/officeDocument/2006/relationships/image" Target="../media/image12.png"/><Relationship Id="rId9" Type="http://schemas.openxmlformats.org/officeDocument/2006/relationships/image" Target="../media/image81.sv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2.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21.svg"/><Relationship Id="rId2" Type="http://schemas.openxmlformats.org/officeDocument/2006/relationships/image" Target="../media/image11.jpe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0.png"/><Relationship Id="rId5" Type="http://schemas.openxmlformats.org/officeDocument/2006/relationships/image" Target="../media/image12.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0.png"/><Relationship Id="rId9" Type="http://schemas.openxmlformats.org/officeDocument/2006/relationships/image" Target="../media/image18.png"/><Relationship Id="rId14" Type="http://schemas.openxmlformats.org/officeDocument/2006/relationships/image" Target="../media/image23.svg"/></Relationships>
</file>

<file path=ppt/slides/_rels/slide50.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89.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88.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87.png"/><Relationship Id="rId5" Type="http://schemas.openxmlformats.org/officeDocument/2006/relationships/image" Target="../media/image12.png"/><Relationship Id="rId10" Type="http://schemas.openxmlformats.org/officeDocument/2006/relationships/image" Target="../media/image86.svg"/><Relationship Id="rId4" Type="http://schemas.openxmlformats.org/officeDocument/2006/relationships/image" Target="../media/image10.png"/><Relationship Id="rId9" Type="http://schemas.openxmlformats.org/officeDocument/2006/relationships/image" Target="../media/image85.png"/><Relationship Id="rId14" Type="http://schemas.openxmlformats.org/officeDocument/2006/relationships/image" Target="../media/image90.svg"/></Relationships>
</file>

<file path=ppt/slides/_rels/slide5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90.svg"/><Relationship Id="rId4" Type="http://schemas.openxmlformats.org/officeDocument/2006/relationships/image" Target="../media/image10.png"/><Relationship Id="rId9" Type="http://schemas.openxmlformats.org/officeDocument/2006/relationships/image" Target="../media/image89.png"/></Relationships>
</file>

<file path=ppt/slides/_rels/slide5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90.svg"/><Relationship Id="rId4" Type="http://schemas.openxmlformats.org/officeDocument/2006/relationships/image" Target="../media/image10.png"/><Relationship Id="rId9" Type="http://schemas.openxmlformats.org/officeDocument/2006/relationships/image" Target="../media/image89.png"/></Relationships>
</file>

<file path=ppt/slides/_rels/slide5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90.svg"/><Relationship Id="rId4" Type="http://schemas.openxmlformats.org/officeDocument/2006/relationships/image" Target="../media/image10.png"/><Relationship Id="rId9" Type="http://schemas.openxmlformats.org/officeDocument/2006/relationships/image" Target="../media/image89.png"/></Relationships>
</file>

<file path=ppt/slides/_rels/slide5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90.svg"/><Relationship Id="rId4" Type="http://schemas.openxmlformats.org/officeDocument/2006/relationships/image" Target="../media/image10.png"/><Relationship Id="rId9" Type="http://schemas.openxmlformats.org/officeDocument/2006/relationships/image" Target="../media/image89.png"/></Relationships>
</file>

<file path=ppt/slides/_rels/slide5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91.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5.svg"/></Relationships>
</file>

<file path=ppt/slides/_rels/slide5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91.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5.svg"/></Relationships>
</file>

<file path=ppt/slides/_rels/slide5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93.svg"/><Relationship Id="rId4" Type="http://schemas.openxmlformats.org/officeDocument/2006/relationships/image" Target="../media/image10.png"/><Relationship Id="rId9" Type="http://schemas.openxmlformats.org/officeDocument/2006/relationships/image" Target="../media/image92.png"/></Relationships>
</file>

<file path=ppt/slides/_rels/slide5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94.jpeg"/></Relationships>
</file>

<file path=ppt/slides/_rels/slide5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image" Target="../media/image10.png"/><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4.svg"/><Relationship Id="rId2" Type="http://schemas.openxmlformats.org/officeDocument/2006/relationships/image" Target="../media/image9.png"/><Relationship Id="rId16"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13.svg"/><Relationship Id="rId15" Type="http://schemas.openxmlformats.org/officeDocument/2006/relationships/image" Target="../media/image15.svg"/><Relationship Id="rId10" Type="http://schemas.openxmlformats.org/officeDocument/2006/relationships/image" Target="../media/image99.png"/><Relationship Id="rId4" Type="http://schemas.openxmlformats.org/officeDocument/2006/relationships/image" Target="../media/image12.png"/><Relationship Id="rId9" Type="http://schemas.openxmlformats.org/officeDocument/2006/relationships/image" Target="../media/image98.sv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2.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21.svg"/><Relationship Id="rId2" Type="http://schemas.openxmlformats.org/officeDocument/2006/relationships/image" Target="../media/image11.jpe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0.png"/><Relationship Id="rId5" Type="http://schemas.openxmlformats.org/officeDocument/2006/relationships/image" Target="../media/image12.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0.png"/><Relationship Id="rId9" Type="http://schemas.openxmlformats.org/officeDocument/2006/relationships/image" Target="../media/image18.png"/><Relationship Id="rId14" Type="http://schemas.openxmlformats.org/officeDocument/2006/relationships/image" Target="../media/image23.svg"/></Relationships>
</file>

<file path=ppt/slides/_rels/slide6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png"/><Relationship Id="rId7" Type="http://schemas.openxmlformats.org/officeDocument/2006/relationships/image" Target="../media/image9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0.svg"/></Relationships>
</file>

<file path=ppt/slides/_rels/slide6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png"/><Relationship Id="rId7" Type="http://schemas.openxmlformats.org/officeDocument/2006/relationships/image" Target="../media/image9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0.svg"/></Relationships>
</file>

<file path=ppt/slides/_rels/slide6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png"/><Relationship Id="rId7" Type="http://schemas.openxmlformats.org/officeDocument/2006/relationships/image" Target="../media/image9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0.svg"/></Relationships>
</file>

<file path=ppt/slides/_rels/slide6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png"/><Relationship Id="rId7" Type="http://schemas.openxmlformats.org/officeDocument/2006/relationships/image" Target="../media/image9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0.svg"/></Relationships>
</file>

<file path=ppt/slides/_rels/slide6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png"/><Relationship Id="rId7" Type="http://schemas.openxmlformats.org/officeDocument/2006/relationships/image" Target="../media/image9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0.svg"/></Relationships>
</file>

<file path=ppt/slides/_rels/slide6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png"/><Relationship Id="rId7" Type="http://schemas.openxmlformats.org/officeDocument/2006/relationships/image" Target="../media/image9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0.svg"/></Relationships>
</file>

<file path=ppt/slides/_rels/slide6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png"/><Relationship Id="rId7" Type="http://schemas.openxmlformats.org/officeDocument/2006/relationships/image" Target="../media/image9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0.svg"/></Relationships>
</file>

<file path=ppt/slides/_rels/slide6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png"/><Relationship Id="rId7" Type="http://schemas.openxmlformats.org/officeDocument/2006/relationships/image" Target="../media/image9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0.svg"/></Relationships>
</file>

<file path=ppt/slides/_rels/slide68.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10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08.svg"/><Relationship Id="rId5" Type="http://schemas.openxmlformats.org/officeDocument/2006/relationships/image" Target="../media/image13.svg"/><Relationship Id="rId10" Type="http://schemas.openxmlformats.org/officeDocument/2006/relationships/image" Target="../media/image107.png"/><Relationship Id="rId4" Type="http://schemas.openxmlformats.org/officeDocument/2006/relationships/image" Target="../media/image12.png"/><Relationship Id="rId9" Type="http://schemas.openxmlformats.org/officeDocument/2006/relationships/image" Target="../media/image106.svg"/></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10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08.svg"/><Relationship Id="rId5" Type="http://schemas.openxmlformats.org/officeDocument/2006/relationships/image" Target="../media/image13.svg"/><Relationship Id="rId10" Type="http://schemas.openxmlformats.org/officeDocument/2006/relationships/image" Target="../media/image107.png"/><Relationship Id="rId4" Type="http://schemas.openxmlformats.org/officeDocument/2006/relationships/image" Target="../media/image12.png"/><Relationship Id="rId9" Type="http://schemas.openxmlformats.org/officeDocument/2006/relationships/image" Target="../media/image106.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0.svg"/><Relationship Id="rId3" Type="http://schemas.openxmlformats.org/officeDocument/2006/relationships/image" Target="../media/image9.png"/><Relationship Id="rId7" Type="http://schemas.openxmlformats.org/officeDocument/2006/relationships/image" Target="../media/image26.jpeg"/><Relationship Id="rId12"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8.svg"/><Relationship Id="rId5" Type="http://schemas.openxmlformats.org/officeDocument/2006/relationships/image" Target="../media/image12.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5.svg"/></Relationships>
</file>

<file path=ppt/slides/_rels/slide70.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10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08.svg"/><Relationship Id="rId5" Type="http://schemas.openxmlformats.org/officeDocument/2006/relationships/image" Target="../media/image13.svg"/><Relationship Id="rId10" Type="http://schemas.openxmlformats.org/officeDocument/2006/relationships/image" Target="../media/image107.png"/><Relationship Id="rId4" Type="http://schemas.openxmlformats.org/officeDocument/2006/relationships/image" Target="../media/image12.png"/><Relationship Id="rId9" Type="http://schemas.openxmlformats.org/officeDocument/2006/relationships/image" Target="../media/image106.svg"/></Relationships>
</file>

<file path=ppt/slides/_rels/slide7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10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08.svg"/><Relationship Id="rId5" Type="http://schemas.openxmlformats.org/officeDocument/2006/relationships/image" Target="../media/image13.svg"/><Relationship Id="rId10" Type="http://schemas.openxmlformats.org/officeDocument/2006/relationships/image" Target="../media/image107.png"/><Relationship Id="rId4" Type="http://schemas.openxmlformats.org/officeDocument/2006/relationships/image" Target="../media/image12.png"/><Relationship Id="rId9" Type="http://schemas.openxmlformats.org/officeDocument/2006/relationships/image" Target="../media/image106.svg"/></Relationships>
</file>

<file path=ppt/slides/_rels/slide7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06.svg"/></Relationships>
</file>

<file path=ppt/slides/_rels/slide7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png"/><Relationship Id="rId7" Type="http://schemas.openxmlformats.org/officeDocument/2006/relationships/image" Target="../media/image98.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5.svg"/><Relationship Id="rId5" Type="http://schemas.openxmlformats.org/officeDocument/2006/relationships/image" Target="../media/image13.svg"/><Relationship Id="rId10"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image" Target="../media/image100.svg"/></Relationships>
</file>

<file path=ppt/slides/_rels/slide7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78.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4.sv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113.png"/><Relationship Id="rId17" Type="http://schemas.openxmlformats.org/officeDocument/2006/relationships/image" Target="../media/image110.svg"/><Relationship Id="rId2" Type="http://schemas.openxmlformats.org/officeDocument/2006/relationships/image" Target="../media/image9.png"/><Relationship Id="rId16"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12.svg"/><Relationship Id="rId5" Type="http://schemas.openxmlformats.org/officeDocument/2006/relationships/image" Target="../media/image13.svg"/><Relationship Id="rId15" Type="http://schemas.openxmlformats.org/officeDocument/2006/relationships/image" Target="../media/image108.svg"/><Relationship Id="rId10" Type="http://schemas.openxmlformats.org/officeDocument/2006/relationships/image" Target="../media/image111.png"/><Relationship Id="rId4" Type="http://schemas.openxmlformats.org/officeDocument/2006/relationships/image" Target="../media/image12.png"/><Relationship Id="rId9" Type="http://schemas.openxmlformats.org/officeDocument/2006/relationships/image" Target="../media/image106.svg"/><Relationship Id="rId14" Type="http://schemas.openxmlformats.org/officeDocument/2006/relationships/image" Target="../media/image107.png"/></Relationships>
</file>

<file path=ppt/slides/_rels/slide7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image" Target="../media/image10.png"/><Relationship Id="rId7" Type="http://schemas.openxmlformats.org/officeDocument/2006/relationships/image" Target="../media/image15.svg"/><Relationship Id="rId12" Type="http://schemas.openxmlformats.org/officeDocument/2006/relationships/image" Target="../media/image109.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08.svg"/><Relationship Id="rId5" Type="http://schemas.openxmlformats.org/officeDocument/2006/relationships/image" Target="../media/image13.svg"/><Relationship Id="rId10" Type="http://schemas.openxmlformats.org/officeDocument/2006/relationships/image" Target="../media/image107.png"/><Relationship Id="rId4" Type="http://schemas.openxmlformats.org/officeDocument/2006/relationships/image" Target="../media/image12.png"/><Relationship Id="rId9" Type="http://schemas.openxmlformats.org/officeDocument/2006/relationships/image" Target="../media/image106.sv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0.svg"/><Relationship Id="rId3" Type="http://schemas.openxmlformats.org/officeDocument/2006/relationships/image" Target="../media/image9.png"/><Relationship Id="rId7" Type="http://schemas.openxmlformats.org/officeDocument/2006/relationships/image" Target="../media/image26.jpeg"/><Relationship Id="rId12"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8.svg"/><Relationship Id="rId5" Type="http://schemas.openxmlformats.org/officeDocument/2006/relationships/image" Target="../media/image12.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5.svg"/></Relationships>
</file>

<file path=ppt/slides/_rels/slide80.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06.svg"/><Relationship Id="rId4" Type="http://schemas.openxmlformats.org/officeDocument/2006/relationships/image" Target="../media/image12.png"/><Relationship Id="rId9" Type="http://schemas.openxmlformats.org/officeDocument/2006/relationships/image" Target="../media/image105.png"/></Relationships>
</file>

<file path=ppt/slides/_rels/slide81.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106.svg"/><Relationship Id="rId4" Type="http://schemas.openxmlformats.org/officeDocument/2006/relationships/image" Target="../media/image12.png"/><Relationship Id="rId9" Type="http://schemas.openxmlformats.org/officeDocument/2006/relationships/image" Target="../media/image105.png"/></Relationships>
</file>

<file path=ppt/slides/_rels/slide8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17.svg"/><Relationship Id="rId5" Type="http://schemas.openxmlformats.org/officeDocument/2006/relationships/image" Target="../media/image13.svg"/><Relationship Id="rId10" Type="http://schemas.openxmlformats.org/officeDocument/2006/relationships/image" Target="../media/image116.png"/><Relationship Id="rId4" Type="http://schemas.openxmlformats.org/officeDocument/2006/relationships/image" Target="../media/image12.png"/><Relationship Id="rId9" Type="http://schemas.openxmlformats.org/officeDocument/2006/relationships/image" Target="../media/image108.svg"/></Relationships>
</file>

<file path=ppt/slides/_rels/slide8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18.jpeg"/></Relationships>
</file>

<file path=ppt/slides/_rels/slide84.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3.svg"/><Relationship Id="rId7" Type="http://schemas.openxmlformats.org/officeDocument/2006/relationships/image" Target="../media/image12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0.png"/><Relationship Id="rId10" Type="http://schemas.openxmlformats.org/officeDocument/2006/relationships/image" Target="../media/image123.svg"/><Relationship Id="rId4" Type="http://schemas.openxmlformats.org/officeDocument/2006/relationships/image" Target="../media/image9.png"/><Relationship Id="rId9" Type="http://schemas.openxmlformats.org/officeDocument/2006/relationships/image" Target="../media/image122.png"/></Relationships>
</file>

<file path=ppt/slides/_rels/slide8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0.png"/><Relationship Id="rId4" Type="http://schemas.openxmlformats.org/officeDocument/2006/relationships/image" Target="../media/image9.png"/></Relationships>
</file>

<file path=ppt/slides/_rels/slide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0.png"/><Relationship Id="rId4" Type="http://schemas.openxmlformats.org/officeDocument/2006/relationships/image" Target="../media/image9.png"/></Relationships>
</file>

<file path=ppt/slides/_rels/slide87.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3.svg"/><Relationship Id="rId7" Type="http://schemas.openxmlformats.org/officeDocument/2006/relationships/image" Target="../media/image120.png"/><Relationship Id="rId12" Type="http://schemas.openxmlformats.org/officeDocument/2006/relationships/image" Target="../media/image128.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24.jpeg"/><Relationship Id="rId11" Type="http://schemas.openxmlformats.org/officeDocument/2006/relationships/image" Target="../media/image127.png"/><Relationship Id="rId5" Type="http://schemas.openxmlformats.org/officeDocument/2006/relationships/image" Target="../media/image10.png"/><Relationship Id="rId10" Type="http://schemas.openxmlformats.org/officeDocument/2006/relationships/image" Target="../media/image126.svg"/><Relationship Id="rId4" Type="http://schemas.openxmlformats.org/officeDocument/2006/relationships/image" Target="../media/image9.png"/><Relationship Id="rId9" Type="http://schemas.openxmlformats.org/officeDocument/2006/relationships/image" Target="../media/image125.png"/></Relationships>
</file>

<file path=ppt/slides/_rels/slide88.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3.svg"/><Relationship Id="rId7" Type="http://schemas.openxmlformats.org/officeDocument/2006/relationships/image" Target="../media/image12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24.jpeg"/><Relationship Id="rId5" Type="http://schemas.openxmlformats.org/officeDocument/2006/relationships/image" Target="../media/image10.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3.svg"/><Relationship Id="rId7" Type="http://schemas.openxmlformats.org/officeDocument/2006/relationships/image" Target="../media/image12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24.jpe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0.svg"/><Relationship Id="rId3" Type="http://schemas.openxmlformats.org/officeDocument/2006/relationships/image" Target="../media/image9.png"/><Relationship Id="rId7" Type="http://schemas.openxmlformats.org/officeDocument/2006/relationships/image" Target="../media/image26.jpeg"/><Relationship Id="rId12" Type="http://schemas.openxmlformats.org/officeDocument/2006/relationships/image" Target="../media/image29.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28.svg"/><Relationship Id="rId5" Type="http://schemas.openxmlformats.org/officeDocument/2006/relationships/image" Target="../media/image12.png"/><Relationship Id="rId10"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5.svg"/></Relationships>
</file>

<file path=ppt/slides/_rels/slide9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3.svg"/><Relationship Id="rId4" Type="http://schemas.openxmlformats.org/officeDocument/2006/relationships/image" Target="../media/image12.png"/></Relationships>
</file>

<file path=ppt/slides/_rels/slide9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3.svg"/><Relationship Id="rId4" Type="http://schemas.openxmlformats.org/officeDocument/2006/relationships/image" Target="../media/image12.png"/></Relationships>
</file>

<file path=ppt/slides/_rels/slide9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3.svg"/><Relationship Id="rId4" Type="http://schemas.openxmlformats.org/officeDocument/2006/relationships/image" Target="../media/image12.png"/></Relationships>
</file>

<file path=ppt/slides/_rels/slide9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3.svg"/><Relationship Id="rId4" Type="http://schemas.openxmlformats.org/officeDocument/2006/relationships/image" Target="../media/image12.png"/></Relationships>
</file>

<file path=ppt/slides/_rels/slide94.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3.svg"/><Relationship Id="rId7" Type="http://schemas.openxmlformats.org/officeDocument/2006/relationships/image" Target="../media/image12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29.jpeg"/><Relationship Id="rId5" Type="http://schemas.openxmlformats.org/officeDocument/2006/relationships/image" Target="../media/image10.png"/><Relationship Id="rId10" Type="http://schemas.openxmlformats.org/officeDocument/2006/relationships/image" Target="../media/image123.svg"/><Relationship Id="rId4" Type="http://schemas.openxmlformats.org/officeDocument/2006/relationships/image" Target="../media/image9.png"/><Relationship Id="rId9" Type="http://schemas.openxmlformats.org/officeDocument/2006/relationships/image" Target="../media/image122.png"/></Relationships>
</file>

<file path=ppt/slides/_rels/slide9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3.svg"/><Relationship Id="rId4" Type="http://schemas.openxmlformats.org/officeDocument/2006/relationships/image" Target="../media/image12.png"/></Relationships>
</file>

<file path=ppt/slides/_rels/slide9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1.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3.svg"/><Relationship Id="rId4" Type="http://schemas.openxmlformats.org/officeDocument/2006/relationships/image" Target="../media/image12.png"/></Relationships>
</file>

<file path=ppt/slides/_rels/slide9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0.png"/><Relationship Id="rId7" Type="http://schemas.openxmlformats.org/officeDocument/2006/relationships/image" Target="../media/image15.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26.svg"/><Relationship Id="rId5" Type="http://schemas.openxmlformats.org/officeDocument/2006/relationships/image" Target="../media/image13.svg"/><Relationship Id="rId10" Type="http://schemas.openxmlformats.org/officeDocument/2006/relationships/image" Target="../media/image125.png"/><Relationship Id="rId4" Type="http://schemas.openxmlformats.org/officeDocument/2006/relationships/image" Target="../media/image12.png"/><Relationship Id="rId9" Type="http://schemas.openxmlformats.org/officeDocument/2006/relationships/image" Target="../media/image117.svg"/></Relationships>
</file>

<file path=ppt/slides/_rels/slide9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130.jpeg"/></Relationships>
</file>

<file path=ppt/slides/_rels/slide99.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56743">
            <a:off x="3432655" y="5851133"/>
            <a:ext cx="19419733" cy="4927757"/>
          </a:xfrm>
          <a:custGeom>
            <a:avLst/>
            <a:gdLst/>
            <a:ahLst/>
            <a:cxnLst/>
            <a:rect l="l" t="t" r="r" b="b"/>
            <a:pathLst>
              <a:path w="19419733" h="4927757">
                <a:moveTo>
                  <a:pt x="0" y="0"/>
                </a:moveTo>
                <a:lnTo>
                  <a:pt x="19419733" y="0"/>
                </a:lnTo>
                <a:lnTo>
                  <a:pt x="19419733" y="4927757"/>
                </a:lnTo>
                <a:lnTo>
                  <a:pt x="0" y="4927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rot="3770254">
            <a:off x="15421755" y="7458800"/>
            <a:ext cx="2180846" cy="5180706"/>
            <a:chOff x="0" y="0"/>
            <a:chExt cx="530245" cy="1259623"/>
          </a:xfrm>
        </p:grpSpPr>
        <p:sp>
          <p:nvSpPr>
            <p:cNvPr id="4" name="Freeform 4"/>
            <p:cNvSpPr/>
            <p:nvPr/>
          </p:nvSpPr>
          <p:spPr>
            <a:xfrm>
              <a:off x="0" y="0"/>
              <a:ext cx="530245" cy="1259623"/>
            </a:xfrm>
            <a:custGeom>
              <a:avLst/>
              <a:gdLst/>
              <a:ahLst/>
              <a:cxnLst/>
              <a:rect l="l" t="t" r="r" b="b"/>
              <a:pathLst>
                <a:path w="530245" h="1259623">
                  <a:moveTo>
                    <a:pt x="0" y="0"/>
                  </a:moveTo>
                  <a:lnTo>
                    <a:pt x="530245" y="0"/>
                  </a:lnTo>
                  <a:lnTo>
                    <a:pt x="530245" y="1259623"/>
                  </a:lnTo>
                  <a:lnTo>
                    <a:pt x="0" y="1259623"/>
                  </a:lnTo>
                  <a:close/>
                </a:path>
              </a:pathLst>
            </a:custGeom>
            <a:solidFill>
              <a:srgbClr val="62366E"/>
            </a:solidFill>
          </p:spPr>
          <p:txBody>
            <a:bodyPr/>
            <a:lstStyle/>
            <a:p>
              <a:endParaRPr lang="en-US" dirty="0"/>
            </a:p>
          </p:txBody>
        </p:sp>
        <p:sp>
          <p:nvSpPr>
            <p:cNvPr id="5" name="TextBox 5"/>
            <p:cNvSpPr txBox="1"/>
            <p:nvPr/>
          </p:nvSpPr>
          <p:spPr>
            <a:xfrm>
              <a:off x="0" y="-57150"/>
              <a:ext cx="530245" cy="1316773"/>
            </a:xfrm>
            <a:prstGeom prst="rect">
              <a:avLst/>
            </a:prstGeom>
          </p:spPr>
          <p:txBody>
            <a:bodyPr lIns="50800" tIns="50800" rIns="50800" bIns="50800" rtlCol="0" anchor="ctr"/>
            <a:lstStyle/>
            <a:p>
              <a:pPr algn="ctr">
                <a:lnSpc>
                  <a:spcPts val="2660"/>
                </a:lnSpc>
              </a:pPr>
              <a:endParaRPr dirty="0"/>
            </a:p>
          </p:txBody>
        </p:sp>
      </p:grpSp>
      <p:sp>
        <p:nvSpPr>
          <p:cNvPr id="6" name="Freeform 6"/>
          <p:cNvSpPr/>
          <p:nvPr/>
        </p:nvSpPr>
        <p:spPr>
          <a:xfrm rot="-7394909">
            <a:off x="3854282" y="-1360768"/>
            <a:ext cx="13259961" cy="4508387"/>
          </a:xfrm>
          <a:custGeom>
            <a:avLst/>
            <a:gdLst/>
            <a:ahLst/>
            <a:cxnLst/>
            <a:rect l="l" t="t" r="r" b="b"/>
            <a:pathLst>
              <a:path w="13259961" h="4508387">
                <a:moveTo>
                  <a:pt x="0" y="0"/>
                </a:moveTo>
                <a:lnTo>
                  <a:pt x="13259961" y="0"/>
                </a:lnTo>
                <a:lnTo>
                  <a:pt x="13259961" y="4508386"/>
                </a:lnTo>
                <a:lnTo>
                  <a:pt x="0" y="4508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7" name="Group 7"/>
          <p:cNvGrpSpPr/>
          <p:nvPr/>
        </p:nvGrpSpPr>
        <p:grpSpPr>
          <a:xfrm rot="8202600">
            <a:off x="14171682" y="-2563756"/>
            <a:ext cx="4946738" cy="8684903"/>
            <a:chOff x="0" y="0"/>
            <a:chExt cx="1202736" cy="2111624"/>
          </a:xfrm>
        </p:grpSpPr>
        <p:sp>
          <p:nvSpPr>
            <p:cNvPr id="8" name="Freeform 8"/>
            <p:cNvSpPr/>
            <p:nvPr/>
          </p:nvSpPr>
          <p:spPr>
            <a:xfrm>
              <a:off x="0" y="0"/>
              <a:ext cx="1202736" cy="2111624"/>
            </a:xfrm>
            <a:custGeom>
              <a:avLst/>
              <a:gdLst/>
              <a:ahLst/>
              <a:cxnLst/>
              <a:rect l="l" t="t" r="r" b="b"/>
              <a:pathLst>
                <a:path w="1202736" h="2111624">
                  <a:moveTo>
                    <a:pt x="0" y="0"/>
                  </a:moveTo>
                  <a:lnTo>
                    <a:pt x="1202736" y="0"/>
                  </a:lnTo>
                  <a:lnTo>
                    <a:pt x="1202736" y="2111624"/>
                  </a:lnTo>
                  <a:lnTo>
                    <a:pt x="0" y="2111624"/>
                  </a:lnTo>
                  <a:close/>
                </a:path>
              </a:pathLst>
            </a:custGeom>
            <a:solidFill>
              <a:srgbClr val="62366E"/>
            </a:solidFill>
          </p:spPr>
          <p:txBody>
            <a:bodyPr/>
            <a:lstStyle/>
            <a:p>
              <a:endParaRPr lang="en-US" dirty="0"/>
            </a:p>
          </p:txBody>
        </p:sp>
        <p:sp>
          <p:nvSpPr>
            <p:cNvPr id="9" name="TextBox 9"/>
            <p:cNvSpPr txBox="1"/>
            <p:nvPr/>
          </p:nvSpPr>
          <p:spPr>
            <a:xfrm>
              <a:off x="0" y="-57150"/>
              <a:ext cx="1202736" cy="2168774"/>
            </a:xfrm>
            <a:prstGeom prst="rect">
              <a:avLst/>
            </a:prstGeom>
          </p:spPr>
          <p:txBody>
            <a:bodyPr lIns="50800" tIns="50800" rIns="50800" bIns="50800" rtlCol="0" anchor="ctr"/>
            <a:lstStyle/>
            <a:p>
              <a:pPr algn="ctr">
                <a:lnSpc>
                  <a:spcPts val="2660"/>
                </a:lnSpc>
              </a:pPr>
              <a:endParaRPr dirty="0"/>
            </a:p>
          </p:txBody>
        </p:sp>
      </p:grpSp>
      <p:sp>
        <p:nvSpPr>
          <p:cNvPr id="10" name="Freeform 10"/>
          <p:cNvSpPr/>
          <p:nvPr/>
        </p:nvSpPr>
        <p:spPr>
          <a:xfrm>
            <a:off x="10009684" y="172544"/>
            <a:ext cx="9941911" cy="9941911"/>
          </a:xfrm>
          <a:custGeom>
            <a:avLst/>
            <a:gdLst/>
            <a:ahLst/>
            <a:cxnLst/>
            <a:rect l="l" t="t" r="r" b="b"/>
            <a:pathLst>
              <a:path w="9941911" h="9941911">
                <a:moveTo>
                  <a:pt x="0" y="0"/>
                </a:moveTo>
                <a:lnTo>
                  <a:pt x="9941912" y="0"/>
                </a:lnTo>
                <a:lnTo>
                  <a:pt x="9941912" y="9941912"/>
                </a:lnTo>
                <a:lnTo>
                  <a:pt x="0" y="9941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grpSp>
        <p:nvGrpSpPr>
          <p:cNvPr id="11" name="Group 11"/>
          <p:cNvGrpSpPr/>
          <p:nvPr/>
        </p:nvGrpSpPr>
        <p:grpSpPr>
          <a:xfrm rot="-804598">
            <a:off x="10660075" y="1695823"/>
            <a:ext cx="381373" cy="2422809"/>
            <a:chOff x="0" y="0"/>
            <a:chExt cx="100444" cy="638106"/>
          </a:xfrm>
        </p:grpSpPr>
        <p:sp>
          <p:nvSpPr>
            <p:cNvPr id="12" name="Freeform 12"/>
            <p:cNvSpPr/>
            <p:nvPr/>
          </p:nvSpPr>
          <p:spPr>
            <a:xfrm>
              <a:off x="0" y="0"/>
              <a:ext cx="100444" cy="638106"/>
            </a:xfrm>
            <a:custGeom>
              <a:avLst/>
              <a:gdLst/>
              <a:ahLst/>
              <a:cxnLst/>
              <a:rect l="l" t="t" r="r" b="b"/>
              <a:pathLst>
                <a:path w="100444" h="638106">
                  <a:moveTo>
                    <a:pt x="50222" y="0"/>
                  </a:moveTo>
                  <a:lnTo>
                    <a:pt x="100444" y="638106"/>
                  </a:lnTo>
                  <a:lnTo>
                    <a:pt x="0" y="638106"/>
                  </a:lnTo>
                  <a:lnTo>
                    <a:pt x="50222" y="0"/>
                  </a:lnTo>
                  <a:close/>
                </a:path>
              </a:pathLst>
            </a:custGeom>
            <a:solidFill>
              <a:srgbClr val="84E278">
                <a:alpha val="38824"/>
              </a:srgbClr>
            </a:solidFill>
          </p:spPr>
          <p:txBody>
            <a:bodyPr/>
            <a:lstStyle/>
            <a:p>
              <a:endParaRPr lang="en-US" dirty="0"/>
            </a:p>
          </p:txBody>
        </p:sp>
        <p:sp>
          <p:nvSpPr>
            <p:cNvPr id="13" name="TextBox 13"/>
            <p:cNvSpPr txBox="1"/>
            <p:nvPr/>
          </p:nvSpPr>
          <p:spPr>
            <a:xfrm>
              <a:off x="15694" y="239114"/>
              <a:ext cx="69055" cy="353414"/>
            </a:xfrm>
            <a:prstGeom prst="rect">
              <a:avLst/>
            </a:prstGeom>
          </p:spPr>
          <p:txBody>
            <a:bodyPr lIns="50800" tIns="50800" rIns="50800" bIns="50800" rtlCol="0" anchor="ctr"/>
            <a:lstStyle/>
            <a:p>
              <a:pPr algn="ctr">
                <a:lnSpc>
                  <a:spcPts val="2660"/>
                </a:lnSpc>
              </a:pPr>
              <a:endParaRPr dirty="0"/>
            </a:p>
          </p:txBody>
        </p:sp>
      </p:grpSp>
      <p:grpSp>
        <p:nvGrpSpPr>
          <p:cNvPr id="14" name="Group 14"/>
          <p:cNvGrpSpPr/>
          <p:nvPr/>
        </p:nvGrpSpPr>
        <p:grpSpPr>
          <a:xfrm>
            <a:off x="10776986" y="432078"/>
            <a:ext cx="9321013" cy="932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73B1"/>
            </a:solidFill>
          </p:spPr>
          <p:txBody>
            <a:bodyPr/>
            <a:lstStyle/>
            <a:p>
              <a:endParaRPr lang="en-US" dirty="0"/>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dirty="0"/>
            </a:p>
          </p:txBody>
        </p:sp>
      </p:grpSp>
      <p:grpSp>
        <p:nvGrpSpPr>
          <p:cNvPr id="17" name="Group 17"/>
          <p:cNvGrpSpPr/>
          <p:nvPr/>
        </p:nvGrpSpPr>
        <p:grpSpPr>
          <a:xfrm>
            <a:off x="11078635" y="733727"/>
            <a:ext cx="8717715" cy="871771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p:spPr>
          <p:txBody>
            <a:bodyPr/>
            <a:lstStyle/>
            <a:p>
              <a:endParaRPr lang="en-US" dirty="0"/>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dirty="0"/>
            </a:p>
          </p:txBody>
        </p:sp>
      </p:grpSp>
      <p:grpSp>
        <p:nvGrpSpPr>
          <p:cNvPr id="20" name="Group 20"/>
          <p:cNvGrpSpPr/>
          <p:nvPr/>
        </p:nvGrpSpPr>
        <p:grpSpPr>
          <a:xfrm>
            <a:off x="11355295" y="1028700"/>
            <a:ext cx="8164395" cy="8164362"/>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a:stretch>
            </a:blipFill>
          </p:spPr>
          <p:txBody>
            <a:bodyPr/>
            <a:lstStyle/>
            <a:p>
              <a:endParaRPr lang="en-US" dirty="0"/>
            </a:p>
          </p:txBody>
        </p:sp>
      </p:grpSp>
      <p:grpSp>
        <p:nvGrpSpPr>
          <p:cNvPr id="22" name="Group 22"/>
          <p:cNvGrpSpPr/>
          <p:nvPr/>
        </p:nvGrpSpPr>
        <p:grpSpPr>
          <a:xfrm>
            <a:off x="-183091" y="5005803"/>
            <a:ext cx="9104421" cy="3232655"/>
            <a:chOff x="0" y="-57150"/>
            <a:chExt cx="4231575" cy="922315"/>
          </a:xfrm>
        </p:grpSpPr>
        <p:sp>
          <p:nvSpPr>
            <p:cNvPr id="23" name="Freeform 23"/>
            <p:cNvSpPr/>
            <p:nvPr/>
          </p:nvSpPr>
          <p:spPr>
            <a:xfrm>
              <a:off x="133878" y="458765"/>
              <a:ext cx="4097697" cy="406400"/>
            </a:xfrm>
            <a:custGeom>
              <a:avLst/>
              <a:gdLst/>
              <a:ahLst/>
              <a:cxnLst/>
              <a:rect l="l" t="t" r="r" b="b"/>
              <a:pathLst>
                <a:path w="4097697" h="406400">
                  <a:moveTo>
                    <a:pt x="3894497" y="0"/>
                  </a:moveTo>
                  <a:cubicBezTo>
                    <a:pt x="4006721" y="0"/>
                    <a:pt x="4097697" y="90976"/>
                    <a:pt x="4097697" y="203200"/>
                  </a:cubicBezTo>
                  <a:cubicBezTo>
                    <a:pt x="4097697" y="315424"/>
                    <a:pt x="4006721" y="406400"/>
                    <a:pt x="3894497" y="406400"/>
                  </a:cubicBezTo>
                  <a:lnTo>
                    <a:pt x="203200" y="406400"/>
                  </a:lnTo>
                  <a:cubicBezTo>
                    <a:pt x="90976" y="406400"/>
                    <a:pt x="0" y="315424"/>
                    <a:pt x="0" y="203200"/>
                  </a:cubicBezTo>
                  <a:cubicBezTo>
                    <a:pt x="0" y="90976"/>
                    <a:pt x="90976" y="0"/>
                    <a:pt x="203200" y="0"/>
                  </a:cubicBezTo>
                  <a:close/>
                </a:path>
              </a:pathLst>
            </a:custGeom>
            <a:solidFill>
              <a:srgbClr val="62366E"/>
            </a:solidFill>
          </p:spPr>
          <p:txBody>
            <a:bodyPr/>
            <a:lstStyle/>
            <a:p>
              <a:endParaRPr lang="en-US" dirty="0"/>
            </a:p>
          </p:txBody>
        </p:sp>
        <p:sp>
          <p:nvSpPr>
            <p:cNvPr id="24" name="TextBox 24"/>
            <p:cNvSpPr txBox="1"/>
            <p:nvPr/>
          </p:nvSpPr>
          <p:spPr>
            <a:xfrm>
              <a:off x="0" y="-57150"/>
              <a:ext cx="4097697" cy="463550"/>
            </a:xfrm>
            <a:prstGeom prst="rect">
              <a:avLst/>
            </a:prstGeom>
          </p:spPr>
          <p:txBody>
            <a:bodyPr lIns="50800" tIns="50800" rIns="50800" bIns="50800" rtlCol="0" anchor="ctr"/>
            <a:lstStyle/>
            <a:p>
              <a:pPr algn="ctr">
                <a:lnSpc>
                  <a:spcPts val="2660"/>
                </a:lnSpc>
              </a:pPr>
              <a:endParaRPr dirty="0"/>
            </a:p>
          </p:txBody>
        </p:sp>
      </p:grpSp>
      <p:sp>
        <p:nvSpPr>
          <p:cNvPr id="29" name="TextBox 29"/>
          <p:cNvSpPr txBox="1"/>
          <p:nvPr/>
        </p:nvSpPr>
        <p:spPr>
          <a:xfrm>
            <a:off x="379371" y="2739085"/>
            <a:ext cx="8296869" cy="832920"/>
          </a:xfrm>
          <a:prstGeom prst="rect">
            <a:avLst/>
          </a:prstGeom>
        </p:spPr>
        <p:txBody>
          <a:bodyPr wrap="square" lIns="0" tIns="0" rIns="0" bIns="0" rtlCol="0" anchor="t">
            <a:spAutoFit/>
          </a:bodyPr>
          <a:lstStyle/>
          <a:p>
            <a:pPr algn="l">
              <a:lnSpc>
                <a:spcPts val="5260"/>
              </a:lnSpc>
            </a:pPr>
            <a:r>
              <a:rPr lang="en-US" sz="9000" b="1" dirty="0">
                <a:solidFill>
                  <a:srgbClr val="62366E"/>
                </a:solidFill>
                <a:latin typeface="Poppins Bold" panose="00000800000000000000"/>
                <a:ea typeface="Poppins Bold" panose="00000800000000000000"/>
                <a:cs typeface="Poppins Bold" panose="00000800000000000000"/>
                <a:sym typeface="Poppins Bold" panose="00000800000000000000"/>
              </a:rPr>
              <a:t>WELCOME TO </a:t>
            </a:r>
          </a:p>
        </p:txBody>
      </p:sp>
      <p:sp>
        <p:nvSpPr>
          <p:cNvPr id="31" name="TextBox 31"/>
          <p:cNvSpPr txBox="1"/>
          <p:nvPr/>
        </p:nvSpPr>
        <p:spPr>
          <a:xfrm>
            <a:off x="3125962" y="7527110"/>
            <a:ext cx="4346783" cy="650178"/>
          </a:xfrm>
          <a:prstGeom prst="rect">
            <a:avLst/>
          </a:prstGeom>
        </p:spPr>
        <p:txBody>
          <a:bodyPr lIns="0" tIns="0" rIns="0" bIns="0" rtlCol="0" anchor="t">
            <a:spAutoFit/>
          </a:bodyPr>
          <a:lstStyle/>
          <a:p>
            <a:pPr algn="r">
              <a:lnSpc>
                <a:spcPts val="3425"/>
              </a:lnSpc>
            </a:pPr>
            <a:r>
              <a:rPr lang="en-US" sz="3005" dirty="0">
                <a:solidFill>
                  <a:schemeClr val="bg1"/>
                </a:solidFill>
                <a:latin typeface="Poppins" panose="00000500000000000000"/>
                <a:ea typeface="Poppins" panose="00000500000000000000"/>
                <a:cs typeface="Poppins" panose="00000500000000000000"/>
                <a:sym typeface="Poppins" panose="00000500000000000000"/>
              </a:rPr>
              <a:t> </a:t>
            </a:r>
            <a:r>
              <a:rPr lang="en-US" sz="9000" dirty="0">
                <a:solidFill>
                  <a:schemeClr val="bg1"/>
                </a:solidFill>
                <a:latin typeface="Poppins" panose="00000500000000000000"/>
                <a:ea typeface="Poppins" panose="00000500000000000000"/>
                <a:cs typeface="Poppins" panose="00000500000000000000"/>
                <a:sym typeface="Poppins" panose="00000500000000000000"/>
              </a:rPr>
              <a:t>2025</a:t>
            </a:r>
          </a:p>
        </p:txBody>
      </p:sp>
      <p:pic>
        <p:nvPicPr>
          <p:cNvPr id="33" name="Picture 32" descr="A logo with a globe and letters&#10;&#10;AI-generated content may be incorrec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2135" y="3654044"/>
            <a:ext cx="6685170" cy="28860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94693" y="344346"/>
            <a:ext cx="1337105" cy="539337"/>
          </a:xfrm>
          <a:custGeom>
            <a:avLst/>
            <a:gdLst/>
            <a:ahLst/>
            <a:cxnLst/>
            <a:rect l="l" t="t" r="r" b="b"/>
            <a:pathLst>
              <a:path w="1337105" h="539337">
                <a:moveTo>
                  <a:pt x="0" y="0"/>
                </a:moveTo>
                <a:lnTo>
                  <a:pt x="1337106" y="0"/>
                </a:lnTo>
                <a:lnTo>
                  <a:pt x="1337106" y="539337"/>
                </a:lnTo>
                <a:lnTo>
                  <a:pt x="0" y="53933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286151" y="390196"/>
            <a:ext cx="1644705" cy="493487"/>
            <a:chOff x="0" y="0"/>
            <a:chExt cx="2192940" cy="657982"/>
          </a:xfrm>
        </p:grpSpPr>
        <p:sp>
          <p:nvSpPr>
            <p:cNvPr id="5" name="Freeform 5"/>
            <p:cNvSpPr/>
            <p:nvPr/>
          </p:nvSpPr>
          <p:spPr>
            <a:xfrm>
              <a:off x="0" y="0"/>
              <a:ext cx="754917" cy="657982"/>
            </a:xfrm>
            <a:custGeom>
              <a:avLst/>
              <a:gdLst/>
              <a:ahLst/>
              <a:cxnLst/>
              <a:rect l="l" t="t" r="r" b="b"/>
              <a:pathLst>
                <a:path w="754917" h="657982">
                  <a:moveTo>
                    <a:pt x="0" y="0"/>
                  </a:moveTo>
                  <a:lnTo>
                    <a:pt x="754917" y="0"/>
                  </a:lnTo>
                  <a:lnTo>
                    <a:pt x="754917" y="657982"/>
                  </a:lnTo>
                  <a:lnTo>
                    <a:pt x="0" y="65798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02896" y="153961"/>
              <a:ext cx="1490045" cy="350061"/>
            </a:xfrm>
            <a:prstGeom prst="rect">
              <a:avLst/>
            </a:prstGeom>
          </p:spPr>
          <p:txBody>
            <a:bodyPr lIns="0" tIns="0" rIns="0" bIns="0" rtlCol="0" anchor="t">
              <a:spAutoFit/>
            </a:bodyPr>
            <a:lstStyle/>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95522" y="9937705"/>
            <a:ext cx="13092478" cy="358820"/>
            <a:chOff x="0" y="0"/>
            <a:chExt cx="3448225" cy="94504"/>
          </a:xfrm>
        </p:grpSpPr>
        <p:sp>
          <p:nvSpPr>
            <p:cNvPr id="9" name="Freeform 9"/>
            <p:cNvSpPr/>
            <p:nvPr/>
          </p:nvSpPr>
          <p:spPr>
            <a:xfrm>
              <a:off x="0" y="0"/>
              <a:ext cx="3448224" cy="94504"/>
            </a:xfrm>
            <a:custGeom>
              <a:avLst/>
              <a:gdLst/>
              <a:ahLst/>
              <a:cxnLst/>
              <a:rect l="l" t="t" r="r" b="b"/>
              <a:pathLst>
                <a:path w="3448224" h="94504">
                  <a:moveTo>
                    <a:pt x="0" y="0"/>
                  </a:moveTo>
                  <a:lnTo>
                    <a:pt x="3448224" y="0"/>
                  </a:lnTo>
                  <a:lnTo>
                    <a:pt x="3448224" y="94504"/>
                  </a:lnTo>
                  <a:lnTo>
                    <a:pt x="0" y="94504"/>
                  </a:lnTo>
                  <a:close/>
                </a:path>
              </a:pathLst>
            </a:custGeom>
            <a:solidFill>
              <a:srgbClr val="62366E"/>
            </a:solidFill>
          </p:spPr>
          <p:txBody>
            <a:bodyPr/>
            <a:lstStyle/>
            <a:p>
              <a:endParaRPr lang="en-US"/>
            </a:p>
          </p:txBody>
        </p:sp>
        <p:sp>
          <p:nvSpPr>
            <p:cNvPr id="10" name="TextBox 10"/>
            <p:cNvSpPr txBox="1"/>
            <p:nvPr/>
          </p:nvSpPr>
          <p:spPr>
            <a:xfrm>
              <a:off x="0" y="-38100"/>
              <a:ext cx="3448225" cy="132604"/>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133350" y="8123576"/>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3" name="TextBox 13"/>
          <p:cNvSpPr txBox="1"/>
          <p:nvPr/>
        </p:nvSpPr>
        <p:spPr>
          <a:xfrm>
            <a:off x="7397199" y="1980472"/>
            <a:ext cx="10394917" cy="2775648"/>
          </a:xfrm>
          <a:prstGeom prst="rect">
            <a:avLst/>
          </a:prstGeom>
        </p:spPr>
        <p:txBody>
          <a:bodyPr lIns="0" tIns="0" rIns="0" bIns="0" rtlCol="0" anchor="t">
            <a:spAutoFit/>
          </a:bodyPr>
          <a:lstStyle/>
          <a:p>
            <a:pPr algn="r">
              <a:lnSpc>
                <a:spcPts val="3630"/>
              </a:lnSpc>
            </a:pPr>
            <a:r>
              <a:rPr lang="en-US" sz="3050" b="1" dirty="0">
                <a:solidFill>
                  <a:srgbClr val="000000"/>
                </a:solidFill>
                <a:latin typeface="Poppins Bold" panose="00000800000000000000"/>
                <a:ea typeface="Poppins Bold" panose="00000800000000000000"/>
                <a:cs typeface="Poppins Bold" panose="00000800000000000000"/>
                <a:sym typeface="Poppins Bold" panose="00000800000000000000"/>
              </a:rPr>
              <a:t>2 Peter 1:3-11 (TPT) - The Power of Promises</a:t>
            </a:r>
          </a:p>
          <a:p>
            <a:pPr algn="r">
              <a:lnSpc>
                <a:spcPts val="3630"/>
              </a:lnSpc>
            </a:pPr>
            <a:r>
              <a:rPr lang="en-US" sz="3050" dirty="0">
                <a:solidFill>
                  <a:srgbClr val="000000"/>
                </a:solidFill>
                <a:latin typeface="Poppins" panose="00000500000000000000"/>
                <a:ea typeface="Poppins" panose="00000500000000000000"/>
                <a:cs typeface="Poppins" panose="00000500000000000000"/>
                <a:sym typeface="Poppins" panose="00000500000000000000"/>
              </a:rPr>
              <a:t>God has given everything needed for life and godliness through His divine power and precious promises. These enable you to share in His divine nature, escaping the corruption of the world's desires.</a:t>
            </a:r>
          </a:p>
          <a:p>
            <a:pPr algn="r">
              <a:lnSpc>
                <a:spcPts val="3630"/>
              </a:lnSpc>
            </a:pPr>
            <a:endParaRPr lang="en-US" sz="3050" dirty="0">
              <a:solidFill>
                <a:srgbClr val="000000"/>
              </a:solidFill>
              <a:latin typeface="Poppins" panose="00000500000000000000"/>
              <a:ea typeface="Poppins" panose="00000500000000000000"/>
              <a:cs typeface="Poppins" panose="00000500000000000000"/>
              <a:sym typeface="Poppins" panose="00000500000000000000"/>
            </a:endParaRPr>
          </a:p>
        </p:txBody>
      </p:sp>
      <p:grpSp>
        <p:nvGrpSpPr>
          <p:cNvPr id="14" name="Group 14"/>
          <p:cNvGrpSpPr/>
          <p:nvPr/>
        </p:nvGrpSpPr>
        <p:grpSpPr>
          <a:xfrm>
            <a:off x="-201778" y="1704247"/>
            <a:ext cx="7891104" cy="6424469"/>
            <a:chOff x="0" y="0"/>
            <a:chExt cx="10521472" cy="8565959"/>
          </a:xfrm>
        </p:grpSpPr>
        <p:grpSp>
          <p:nvGrpSpPr>
            <p:cNvPr id="15" name="Group 15"/>
            <p:cNvGrpSpPr/>
            <p:nvPr/>
          </p:nvGrpSpPr>
          <p:grpSpPr>
            <a:xfrm rot="-358600">
              <a:off x="1255744" y="386910"/>
              <a:ext cx="7831107" cy="7649851"/>
              <a:chOff x="0" y="0"/>
              <a:chExt cx="4828540" cy="4716780"/>
            </a:xfrm>
          </p:grpSpPr>
          <p:sp>
            <p:nvSpPr>
              <p:cNvPr id="16" name="Freeform 1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solidFill>
                <a:srgbClr val="A673B1">
                  <a:alpha val="19608"/>
                </a:srgbClr>
              </a:solidFill>
              <a:ln w="12700">
                <a:solidFill>
                  <a:srgbClr val="000000"/>
                </a:solidFill>
              </a:ln>
            </p:spPr>
            <p:txBody>
              <a:bodyPr/>
              <a:lstStyle/>
              <a:p>
                <a:endParaRPr lang="en-US"/>
              </a:p>
            </p:txBody>
          </p:sp>
        </p:grpSp>
        <p:grpSp>
          <p:nvGrpSpPr>
            <p:cNvPr id="17" name="Group 17"/>
            <p:cNvGrpSpPr/>
            <p:nvPr/>
          </p:nvGrpSpPr>
          <p:grpSpPr>
            <a:xfrm rot="-1275679">
              <a:off x="688955" y="1579766"/>
              <a:ext cx="9143562" cy="5516086"/>
              <a:chOff x="0" y="0"/>
              <a:chExt cx="5105048" cy="3079750"/>
            </a:xfrm>
          </p:grpSpPr>
          <p:sp>
            <p:nvSpPr>
              <p:cNvPr id="18" name="Freeform 18"/>
              <p:cNvSpPr/>
              <p:nvPr/>
            </p:nvSpPr>
            <p:spPr>
              <a:xfrm>
                <a:off x="-12700" y="-2540"/>
                <a:ext cx="5121558" cy="3083560"/>
              </a:xfrm>
              <a:custGeom>
                <a:avLst/>
                <a:gdLst/>
                <a:ahLst/>
                <a:cxnLst/>
                <a:rect l="l" t="t" r="r" b="b"/>
                <a:pathLst>
                  <a:path w="5121558" h="3083560">
                    <a:moveTo>
                      <a:pt x="5099218" y="1511300"/>
                    </a:moveTo>
                    <a:cubicBezTo>
                      <a:pt x="5103850" y="1508760"/>
                      <a:pt x="5108484" y="1507490"/>
                      <a:pt x="5111571" y="1503680"/>
                    </a:cubicBezTo>
                    <a:cubicBezTo>
                      <a:pt x="5114660" y="1501140"/>
                      <a:pt x="5120288" y="1497330"/>
                      <a:pt x="5120288" y="1493520"/>
                    </a:cubicBezTo>
                    <a:cubicBezTo>
                      <a:pt x="5120288" y="1490980"/>
                      <a:pt x="5114660" y="1487170"/>
                      <a:pt x="5111571" y="1484630"/>
                    </a:cubicBezTo>
                    <a:lnTo>
                      <a:pt x="5097674" y="1473200"/>
                    </a:lnTo>
                    <a:cubicBezTo>
                      <a:pt x="5100763" y="1470660"/>
                      <a:pt x="5106939" y="1469390"/>
                      <a:pt x="5106939" y="1465580"/>
                    </a:cubicBezTo>
                    <a:cubicBezTo>
                      <a:pt x="5110028" y="1455420"/>
                      <a:pt x="5114660" y="1445260"/>
                      <a:pt x="5114660" y="1435100"/>
                    </a:cubicBezTo>
                    <a:cubicBezTo>
                      <a:pt x="5114660" y="1430020"/>
                      <a:pt x="5103850" y="1426210"/>
                      <a:pt x="5097674" y="1419860"/>
                    </a:cubicBezTo>
                    <a:cubicBezTo>
                      <a:pt x="5103850" y="1419860"/>
                      <a:pt x="5106939" y="1419860"/>
                      <a:pt x="5111571" y="1418590"/>
                    </a:cubicBezTo>
                    <a:lnTo>
                      <a:pt x="5111571" y="1414780"/>
                    </a:lnTo>
                    <a:lnTo>
                      <a:pt x="5097674" y="1414780"/>
                    </a:lnTo>
                    <a:cubicBezTo>
                      <a:pt x="5088409" y="1409700"/>
                      <a:pt x="5079144" y="1399540"/>
                      <a:pt x="5076056" y="1400810"/>
                    </a:cubicBezTo>
                    <a:cubicBezTo>
                      <a:pt x="5059069" y="1408430"/>
                      <a:pt x="5059069" y="1398270"/>
                      <a:pt x="5055981" y="1390650"/>
                    </a:cubicBezTo>
                    <a:cubicBezTo>
                      <a:pt x="5049805" y="1391920"/>
                      <a:pt x="5043628" y="1393190"/>
                      <a:pt x="5038996" y="1391920"/>
                    </a:cubicBezTo>
                    <a:cubicBezTo>
                      <a:pt x="5028186" y="1390650"/>
                      <a:pt x="5017377" y="1386840"/>
                      <a:pt x="5006568" y="1386840"/>
                    </a:cubicBezTo>
                    <a:cubicBezTo>
                      <a:pt x="4992670" y="1385570"/>
                      <a:pt x="4977228" y="1385570"/>
                      <a:pt x="4961787" y="1384300"/>
                    </a:cubicBezTo>
                    <a:cubicBezTo>
                      <a:pt x="4938624" y="1381760"/>
                      <a:pt x="4915461" y="1379220"/>
                      <a:pt x="4892299" y="1376680"/>
                    </a:cubicBezTo>
                    <a:cubicBezTo>
                      <a:pt x="4890754" y="1376680"/>
                      <a:pt x="4887666" y="1379220"/>
                      <a:pt x="4886122" y="1379220"/>
                    </a:cubicBezTo>
                    <a:cubicBezTo>
                      <a:pt x="4873768" y="1377950"/>
                      <a:pt x="4861415" y="1376680"/>
                      <a:pt x="4850606" y="1374140"/>
                    </a:cubicBezTo>
                    <a:cubicBezTo>
                      <a:pt x="4847518" y="1372870"/>
                      <a:pt x="4845973" y="1366520"/>
                      <a:pt x="4845973" y="1363980"/>
                    </a:cubicBezTo>
                    <a:cubicBezTo>
                      <a:pt x="4862959" y="1353820"/>
                      <a:pt x="4879945" y="1343660"/>
                      <a:pt x="4890754" y="1337310"/>
                    </a:cubicBezTo>
                    <a:cubicBezTo>
                      <a:pt x="4903108" y="1336040"/>
                      <a:pt x="4910829" y="1334770"/>
                      <a:pt x="4921638" y="1334770"/>
                    </a:cubicBezTo>
                    <a:cubicBezTo>
                      <a:pt x="4912373" y="1324610"/>
                      <a:pt x="4906196" y="1319530"/>
                      <a:pt x="4898475" y="1311910"/>
                    </a:cubicBezTo>
                    <a:cubicBezTo>
                      <a:pt x="4893843" y="1313180"/>
                      <a:pt x="4889210" y="1314450"/>
                      <a:pt x="4881489" y="1316990"/>
                    </a:cubicBezTo>
                    <a:cubicBezTo>
                      <a:pt x="4881489" y="1310640"/>
                      <a:pt x="4881489" y="1304290"/>
                      <a:pt x="4883033" y="1304290"/>
                    </a:cubicBezTo>
                    <a:cubicBezTo>
                      <a:pt x="4889210" y="1303020"/>
                      <a:pt x="4898475" y="1301750"/>
                      <a:pt x="4903108" y="1304290"/>
                    </a:cubicBezTo>
                    <a:cubicBezTo>
                      <a:pt x="4909285" y="1308100"/>
                      <a:pt x="4912373" y="1314450"/>
                      <a:pt x="4918549" y="1322070"/>
                    </a:cubicBezTo>
                    <a:cubicBezTo>
                      <a:pt x="4921638" y="1322070"/>
                      <a:pt x="4927815" y="1323340"/>
                      <a:pt x="4933991" y="1323340"/>
                    </a:cubicBezTo>
                    <a:cubicBezTo>
                      <a:pt x="4932447" y="1306830"/>
                      <a:pt x="4932447" y="1306830"/>
                      <a:pt x="4915461" y="1282700"/>
                    </a:cubicBezTo>
                    <a:cubicBezTo>
                      <a:pt x="4937080" y="1282700"/>
                      <a:pt x="4943256" y="1277620"/>
                      <a:pt x="4938624" y="1259840"/>
                    </a:cubicBezTo>
                    <a:cubicBezTo>
                      <a:pt x="4952521" y="1258570"/>
                      <a:pt x="4967963" y="1257300"/>
                      <a:pt x="4981861" y="1257300"/>
                    </a:cubicBezTo>
                    <a:cubicBezTo>
                      <a:pt x="4980317" y="1254760"/>
                      <a:pt x="4977228" y="1249680"/>
                      <a:pt x="4975684" y="1245870"/>
                    </a:cubicBezTo>
                    <a:cubicBezTo>
                      <a:pt x="4981861" y="1247140"/>
                      <a:pt x="4986494" y="1248410"/>
                      <a:pt x="4989581" y="1249680"/>
                    </a:cubicBezTo>
                    <a:cubicBezTo>
                      <a:pt x="4991126" y="1243330"/>
                      <a:pt x="4991126" y="1236980"/>
                      <a:pt x="4992670" y="1231900"/>
                    </a:cubicBezTo>
                    <a:cubicBezTo>
                      <a:pt x="4994215" y="1225550"/>
                      <a:pt x="4995758" y="1217930"/>
                      <a:pt x="4997302" y="1211580"/>
                    </a:cubicBezTo>
                    <a:cubicBezTo>
                      <a:pt x="4997302" y="1209040"/>
                      <a:pt x="4995758" y="1205230"/>
                      <a:pt x="4997302" y="1201420"/>
                    </a:cubicBezTo>
                    <a:cubicBezTo>
                      <a:pt x="5001935" y="1191260"/>
                      <a:pt x="5003479" y="1176020"/>
                      <a:pt x="4998847" y="1168400"/>
                    </a:cubicBezTo>
                    <a:cubicBezTo>
                      <a:pt x="5001935" y="1165860"/>
                      <a:pt x="5003479" y="1162050"/>
                      <a:pt x="5003479" y="1159510"/>
                    </a:cubicBezTo>
                    <a:cubicBezTo>
                      <a:pt x="5003479" y="1149350"/>
                      <a:pt x="5003479" y="1137920"/>
                      <a:pt x="5001935" y="1127760"/>
                    </a:cubicBezTo>
                    <a:cubicBezTo>
                      <a:pt x="5000391" y="1117600"/>
                      <a:pt x="4998847" y="1108710"/>
                      <a:pt x="4997302" y="1098550"/>
                    </a:cubicBezTo>
                    <a:cubicBezTo>
                      <a:pt x="4995758" y="1096010"/>
                      <a:pt x="4995758" y="1093470"/>
                      <a:pt x="4997302" y="1089660"/>
                    </a:cubicBezTo>
                    <a:cubicBezTo>
                      <a:pt x="5001935" y="1079500"/>
                      <a:pt x="5005023" y="1069340"/>
                      <a:pt x="4995758" y="1059180"/>
                    </a:cubicBezTo>
                    <a:cubicBezTo>
                      <a:pt x="4992670" y="1056640"/>
                      <a:pt x="4994215" y="1050290"/>
                      <a:pt x="4995758" y="1046480"/>
                    </a:cubicBezTo>
                    <a:cubicBezTo>
                      <a:pt x="5000391" y="1032510"/>
                      <a:pt x="4991126" y="1021080"/>
                      <a:pt x="4974140" y="1018540"/>
                    </a:cubicBezTo>
                    <a:lnTo>
                      <a:pt x="4967963" y="1018540"/>
                    </a:lnTo>
                    <a:cubicBezTo>
                      <a:pt x="4969508" y="1014730"/>
                      <a:pt x="4971052" y="1013460"/>
                      <a:pt x="4972596" y="1010920"/>
                    </a:cubicBezTo>
                    <a:cubicBezTo>
                      <a:pt x="4967963" y="1009650"/>
                      <a:pt x="4963331" y="1009650"/>
                      <a:pt x="4960242" y="1007110"/>
                    </a:cubicBezTo>
                    <a:cubicBezTo>
                      <a:pt x="4957154" y="1005840"/>
                      <a:pt x="4955610" y="1002030"/>
                      <a:pt x="4952521" y="1000760"/>
                    </a:cubicBezTo>
                    <a:cubicBezTo>
                      <a:pt x="4940168" y="995680"/>
                      <a:pt x="4926270" y="990600"/>
                      <a:pt x="4912373" y="985520"/>
                    </a:cubicBezTo>
                    <a:cubicBezTo>
                      <a:pt x="4907740" y="984250"/>
                      <a:pt x="4901564" y="984250"/>
                      <a:pt x="4896931" y="984250"/>
                    </a:cubicBezTo>
                    <a:cubicBezTo>
                      <a:pt x="4893843" y="985520"/>
                      <a:pt x="4892299" y="980440"/>
                      <a:pt x="4889210" y="980440"/>
                    </a:cubicBezTo>
                    <a:cubicBezTo>
                      <a:pt x="4867592" y="976630"/>
                      <a:pt x="4845973" y="974090"/>
                      <a:pt x="4824355" y="969010"/>
                    </a:cubicBezTo>
                    <a:cubicBezTo>
                      <a:pt x="4807369" y="963930"/>
                      <a:pt x="4787294" y="974090"/>
                      <a:pt x="4770309" y="963930"/>
                    </a:cubicBezTo>
                    <a:cubicBezTo>
                      <a:pt x="4768764" y="962660"/>
                      <a:pt x="4765676" y="965200"/>
                      <a:pt x="4764132" y="965200"/>
                    </a:cubicBezTo>
                    <a:cubicBezTo>
                      <a:pt x="4750234" y="962660"/>
                      <a:pt x="4737881" y="969010"/>
                      <a:pt x="4723983" y="965200"/>
                    </a:cubicBezTo>
                    <a:cubicBezTo>
                      <a:pt x="4710085" y="961390"/>
                      <a:pt x="4694644" y="960120"/>
                      <a:pt x="4688467" y="948690"/>
                    </a:cubicBezTo>
                    <a:cubicBezTo>
                      <a:pt x="4682291" y="937260"/>
                      <a:pt x="4677658" y="925830"/>
                      <a:pt x="4677658" y="914400"/>
                    </a:cubicBezTo>
                    <a:cubicBezTo>
                      <a:pt x="4679202" y="900430"/>
                      <a:pt x="4686923" y="885190"/>
                      <a:pt x="4657584" y="887730"/>
                    </a:cubicBezTo>
                    <a:cubicBezTo>
                      <a:pt x="4659128" y="885190"/>
                      <a:pt x="4659128" y="882650"/>
                      <a:pt x="4660672" y="881380"/>
                    </a:cubicBezTo>
                    <a:cubicBezTo>
                      <a:pt x="4571110" y="873760"/>
                      <a:pt x="4481547" y="867410"/>
                      <a:pt x="4393529" y="859790"/>
                    </a:cubicBezTo>
                    <a:cubicBezTo>
                      <a:pt x="4390441" y="850900"/>
                      <a:pt x="4387353" y="840740"/>
                      <a:pt x="4384265" y="826770"/>
                    </a:cubicBezTo>
                    <a:cubicBezTo>
                      <a:pt x="4401250" y="842010"/>
                      <a:pt x="4416692" y="850900"/>
                      <a:pt x="4438311" y="849630"/>
                    </a:cubicBezTo>
                    <a:cubicBezTo>
                      <a:pt x="4439855" y="839470"/>
                      <a:pt x="4438311" y="831850"/>
                      <a:pt x="4425957" y="825500"/>
                    </a:cubicBezTo>
                    <a:cubicBezTo>
                      <a:pt x="4424413" y="824230"/>
                      <a:pt x="4422869" y="819150"/>
                      <a:pt x="4424413" y="816610"/>
                    </a:cubicBezTo>
                    <a:cubicBezTo>
                      <a:pt x="4430590" y="803910"/>
                      <a:pt x="4436766" y="792480"/>
                      <a:pt x="4441399" y="781050"/>
                    </a:cubicBezTo>
                    <a:cubicBezTo>
                      <a:pt x="4447575" y="784860"/>
                      <a:pt x="4452208" y="787400"/>
                      <a:pt x="4458385" y="789940"/>
                    </a:cubicBezTo>
                    <a:lnTo>
                      <a:pt x="4461473" y="787400"/>
                    </a:lnTo>
                    <a:lnTo>
                      <a:pt x="4442943" y="764540"/>
                    </a:lnTo>
                    <a:cubicBezTo>
                      <a:pt x="4455296" y="767080"/>
                      <a:pt x="4466106" y="768350"/>
                      <a:pt x="4480003" y="770890"/>
                    </a:cubicBezTo>
                    <a:cubicBezTo>
                      <a:pt x="4475371" y="763270"/>
                      <a:pt x="4470738" y="758190"/>
                      <a:pt x="4470738" y="758190"/>
                    </a:cubicBezTo>
                    <a:cubicBezTo>
                      <a:pt x="4478459" y="753110"/>
                      <a:pt x="4486180" y="748030"/>
                      <a:pt x="4496989" y="741680"/>
                    </a:cubicBezTo>
                    <a:cubicBezTo>
                      <a:pt x="4496989" y="740410"/>
                      <a:pt x="4498534" y="732790"/>
                      <a:pt x="4503166" y="731520"/>
                    </a:cubicBezTo>
                    <a:cubicBezTo>
                      <a:pt x="4512431" y="727710"/>
                      <a:pt x="4515520" y="734060"/>
                      <a:pt x="4518608" y="740410"/>
                    </a:cubicBezTo>
                    <a:cubicBezTo>
                      <a:pt x="4520152" y="744220"/>
                      <a:pt x="4529417" y="745490"/>
                      <a:pt x="4535594" y="746760"/>
                    </a:cubicBezTo>
                    <a:cubicBezTo>
                      <a:pt x="4541770" y="748030"/>
                      <a:pt x="4549491" y="748030"/>
                      <a:pt x="4557212" y="746760"/>
                    </a:cubicBezTo>
                    <a:cubicBezTo>
                      <a:pt x="4569566" y="746760"/>
                      <a:pt x="4581919" y="745490"/>
                      <a:pt x="4598905" y="744220"/>
                    </a:cubicBezTo>
                    <a:cubicBezTo>
                      <a:pt x="4586551" y="741680"/>
                      <a:pt x="4577286" y="739140"/>
                      <a:pt x="4569566" y="737870"/>
                    </a:cubicBezTo>
                    <a:cubicBezTo>
                      <a:pt x="4569566" y="736600"/>
                      <a:pt x="4569566" y="735330"/>
                      <a:pt x="4568022" y="734060"/>
                    </a:cubicBezTo>
                    <a:cubicBezTo>
                      <a:pt x="4580375" y="731520"/>
                      <a:pt x="4592729" y="728980"/>
                      <a:pt x="4603537" y="726440"/>
                    </a:cubicBezTo>
                    <a:cubicBezTo>
                      <a:pt x="4615891" y="728980"/>
                      <a:pt x="4626700" y="732790"/>
                      <a:pt x="4635965" y="735330"/>
                    </a:cubicBezTo>
                    <a:cubicBezTo>
                      <a:pt x="4639054" y="758190"/>
                      <a:pt x="4657584" y="739140"/>
                      <a:pt x="4668393" y="741680"/>
                    </a:cubicBezTo>
                    <a:cubicBezTo>
                      <a:pt x="4665304" y="736600"/>
                      <a:pt x="4660672" y="731520"/>
                      <a:pt x="4656039" y="725170"/>
                    </a:cubicBezTo>
                    <a:cubicBezTo>
                      <a:pt x="4676114" y="727710"/>
                      <a:pt x="4696188" y="727710"/>
                      <a:pt x="4710085" y="740410"/>
                    </a:cubicBezTo>
                    <a:cubicBezTo>
                      <a:pt x="4711630" y="741680"/>
                      <a:pt x="4717806" y="740410"/>
                      <a:pt x="4720895" y="739140"/>
                    </a:cubicBezTo>
                    <a:cubicBezTo>
                      <a:pt x="4725527" y="740410"/>
                      <a:pt x="4733248" y="742950"/>
                      <a:pt x="4736337" y="741680"/>
                    </a:cubicBezTo>
                    <a:cubicBezTo>
                      <a:pt x="4740969" y="737870"/>
                      <a:pt x="4740969" y="731520"/>
                      <a:pt x="4745602" y="723900"/>
                    </a:cubicBezTo>
                    <a:cubicBezTo>
                      <a:pt x="4756411" y="739140"/>
                      <a:pt x="4767220" y="730250"/>
                      <a:pt x="4778030" y="723900"/>
                    </a:cubicBezTo>
                    <a:cubicBezTo>
                      <a:pt x="4776486" y="727710"/>
                      <a:pt x="4776486" y="730250"/>
                      <a:pt x="4776486" y="730250"/>
                    </a:cubicBezTo>
                    <a:cubicBezTo>
                      <a:pt x="4785751" y="734060"/>
                      <a:pt x="4793471" y="736600"/>
                      <a:pt x="4804280" y="740410"/>
                    </a:cubicBezTo>
                    <a:cubicBezTo>
                      <a:pt x="4812001" y="737870"/>
                      <a:pt x="4821267" y="728980"/>
                      <a:pt x="4835164" y="737870"/>
                    </a:cubicBezTo>
                    <a:cubicBezTo>
                      <a:pt x="4836708" y="739140"/>
                      <a:pt x="4842885" y="736600"/>
                      <a:pt x="4847518" y="736600"/>
                    </a:cubicBezTo>
                    <a:cubicBezTo>
                      <a:pt x="4852150" y="735330"/>
                      <a:pt x="4855239" y="735330"/>
                      <a:pt x="4856782" y="734060"/>
                    </a:cubicBezTo>
                    <a:cubicBezTo>
                      <a:pt x="4859871" y="725170"/>
                      <a:pt x="4861415" y="717550"/>
                      <a:pt x="4866048" y="709930"/>
                    </a:cubicBezTo>
                    <a:cubicBezTo>
                      <a:pt x="4870680" y="702310"/>
                      <a:pt x="4869136" y="694690"/>
                      <a:pt x="4859871" y="692150"/>
                    </a:cubicBezTo>
                    <a:cubicBezTo>
                      <a:pt x="4856782" y="690880"/>
                      <a:pt x="4853694" y="690880"/>
                      <a:pt x="4852150" y="689610"/>
                    </a:cubicBezTo>
                    <a:cubicBezTo>
                      <a:pt x="4866048" y="678180"/>
                      <a:pt x="4878401" y="670560"/>
                      <a:pt x="4898475" y="675640"/>
                    </a:cubicBezTo>
                    <a:cubicBezTo>
                      <a:pt x="4903108" y="676910"/>
                      <a:pt x="4909285" y="671830"/>
                      <a:pt x="4917006" y="668020"/>
                    </a:cubicBezTo>
                    <a:cubicBezTo>
                      <a:pt x="4912373" y="664210"/>
                      <a:pt x="4909285" y="662940"/>
                      <a:pt x="4906196" y="661670"/>
                    </a:cubicBezTo>
                    <a:cubicBezTo>
                      <a:pt x="4918549" y="640080"/>
                      <a:pt x="4938624" y="654050"/>
                      <a:pt x="4957154" y="654050"/>
                    </a:cubicBezTo>
                    <a:cubicBezTo>
                      <a:pt x="4950977" y="650240"/>
                      <a:pt x="4947889" y="646430"/>
                      <a:pt x="4944801" y="645160"/>
                    </a:cubicBezTo>
                    <a:cubicBezTo>
                      <a:pt x="4954066" y="641350"/>
                      <a:pt x="4963331" y="638810"/>
                      <a:pt x="4971052" y="635000"/>
                    </a:cubicBezTo>
                    <a:cubicBezTo>
                      <a:pt x="4972596" y="629920"/>
                      <a:pt x="4971052" y="624840"/>
                      <a:pt x="4972596" y="622300"/>
                    </a:cubicBezTo>
                    <a:cubicBezTo>
                      <a:pt x="4980317" y="612140"/>
                      <a:pt x="4975684" y="604520"/>
                      <a:pt x="4963331" y="599440"/>
                    </a:cubicBezTo>
                    <a:cubicBezTo>
                      <a:pt x="4958698" y="596900"/>
                      <a:pt x="4954066" y="591820"/>
                      <a:pt x="4950977" y="588010"/>
                    </a:cubicBezTo>
                    <a:cubicBezTo>
                      <a:pt x="4955610" y="588010"/>
                      <a:pt x="4961787" y="586740"/>
                      <a:pt x="4967963" y="586740"/>
                    </a:cubicBezTo>
                    <a:lnTo>
                      <a:pt x="4967963" y="571500"/>
                    </a:lnTo>
                    <a:cubicBezTo>
                      <a:pt x="4971052" y="571500"/>
                      <a:pt x="4974140" y="571500"/>
                      <a:pt x="4977228" y="572770"/>
                    </a:cubicBezTo>
                    <a:cubicBezTo>
                      <a:pt x="4978772" y="557530"/>
                      <a:pt x="4980317" y="542290"/>
                      <a:pt x="4983405" y="525780"/>
                    </a:cubicBezTo>
                    <a:cubicBezTo>
                      <a:pt x="4966419" y="518160"/>
                      <a:pt x="4975684" y="509270"/>
                      <a:pt x="4984949" y="497840"/>
                    </a:cubicBezTo>
                    <a:cubicBezTo>
                      <a:pt x="4984949" y="497840"/>
                      <a:pt x="4981861" y="496570"/>
                      <a:pt x="4978772" y="496570"/>
                    </a:cubicBezTo>
                    <a:cubicBezTo>
                      <a:pt x="4980317" y="491490"/>
                      <a:pt x="4983405" y="486410"/>
                      <a:pt x="4984949" y="481330"/>
                    </a:cubicBezTo>
                    <a:cubicBezTo>
                      <a:pt x="4988037" y="471170"/>
                      <a:pt x="4983405" y="469900"/>
                      <a:pt x="4969508" y="474980"/>
                    </a:cubicBezTo>
                    <a:cubicBezTo>
                      <a:pt x="4967963" y="472440"/>
                      <a:pt x="4966419" y="468630"/>
                      <a:pt x="4963331" y="466090"/>
                    </a:cubicBezTo>
                    <a:cubicBezTo>
                      <a:pt x="4961787" y="467360"/>
                      <a:pt x="4961787" y="468630"/>
                      <a:pt x="4960242" y="469900"/>
                    </a:cubicBezTo>
                    <a:cubicBezTo>
                      <a:pt x="4954066" y="468630"/>
                      <a:pt x="4949433" y="466090"/>
                      <a:pt x="4943256" y="464820"/>
                    </a:cubicBezTo>
                    <a:cubicBezTo>
                      <a:pt x="4912373" y="454660"/>
                      <a:pt x="4879945" y="457200"/>
                      <a:pt x="4849061" y="455930"/>
                    </a:cubicBezTo>
                    <a:cubicBezTo>
                      <a:pt x="4844429" y="455930"/>
                      <a:pt x="4838252" y="459740"/>
                      <a:pt x="4833620" y="459740"/>
                    </a:cubicBezTo>
                    <a:cubicBezTo>
                      <a:pt x="4815090" y="458470"/>
                      <a:pt x="4798104" y="453390"/>
                      <a:pt x="4781118" y="452120"/>
                    </a:cubicBezTo>
                    <a:cubicBezTo>
                      <a:pt x="4757955" y="450850"/>
                      <a:pt x="4734792" y="450850"/>
                      <a:pt x="4711630" y="450850"/>
                    </a:cubicBezTo>
                    <a:cubicBezTo>
                      <a:pt x="4694644" y="450850"/>
                      <a:pt x="4691555" y="443230"/>
                      <a:pt x="4693100" y="433070"/>
                    </a:cubicBezTo>
                    <a:cubicBezTo>
                      <a:pt x="4699277" y="429260"/>
                      <a:pt x="4705453" y="421640"/>
                      <a:pt x="4705453" y="420370"/>
                    </a:cubicBezTo>
                    <a:cubicBezTo>
                      <a:pt x="4685379" y="407670"/>
                      <a:pt x="4703909" y="398780"/>
                      <a:pt x="4708542" y="388620"/>
                    </a:cubicBezTo>
                    <a:cubicBezTo>
                      <a:pt x="4706998" y="363220"/>
                      <a:pt x="4705453" y="337820"/>
                      <a:pt x="4703909" y="311150"/>
                    </a:cubicBezTo>
                    <a:cubicBezTo>
                      <a:pt x="4706998" y="309880"/>
                      <a:pt x="4713174" y="308610"/>
                      <a:pt x="4717806" y="307340"/>
                    </a:cubicBezTo>
                    <a:cubicBezTo>
                      <a:pt x="4716263" y="303530"/>
                      <a:pt x="4713174" y="299720"/>
                      <a:pt x="4713174" y="295910"/>
                    </a:cubicBezTo>
                    <a:cubicBezTo>
                      <a:pt x="4717806" y="280670"/>
                      <a:pt x="4719351" y="265430"/>
                      <a:pt x="4699277" y="254000"/>
                    </a:cubicBezTo>
                    <a:cubicBezTo>
                      <a:pt x="4708542" y="248920"/>
                      <a:pt x="4716263" y="245110"/>
                      <a:pt x="4725527" y="240030"/>
                    </a:cubicBezTo>
                    <a:cubicBezTo>
                      <a:pt x="4723983" y="238760"/>
                      <a:pt x="4722439" y="236220"/>
                      <a:pt x="4722439" y="234950"/>
                    </a:cubicBezTo>
                    <a:cubicBezTo>
                      <a:pt x="4722439" y="233680"/>
                      <a:pt x="4720895" y="233680"/>
                      <a:pt x="4719351" y="233680"/>
                    </a:cubicBezTo>
                    <a:cubicBezTo>
                      <a:pt x="4703909" y="233680"/>
                      <a:pt x="4697732" y="231140"/>
                      <a:pt x="4696188" y="218440"/>
                    </a:cubicBezTo>
                    <a:cubicBezTo>
                      <a:pt x="4696188" y="215900"/>
                      <a:pt x="4696188" y="212090"/>
                      <a:pt x="4699277" y="209550"/>
                    </a:cubicBezTo>
                    <a:cubicBezTo>
                      <a:pt x="4705453" y="205740"/>
                      <a:pt x="4711630" y="201930"/>
                      <a:pt x="4719351" y="199390"/>
                    </a:cubicBezTo>
                    <a:cubicBezTo>
                      <a:pt x="4722439" y="198120"/>
                      <a:pt x="4728616" y="199390"/>
                      <a:pt x="4731704" y="200660"/>
                    </a:cubicBezTo>
                    <a:cubicBezTo>
                      <a:pt x="4748690" y="208280"/>
                      <a:pt x="4750234" y="208280"/>
                      <a:pt x="4753323" y="191770"/>
                    </a:cubicBezTo>
                    <a:cubicBezTo>
                      <a:pt x="4756411" y="193040"/>
                      <a:pt x="4759499" y="194310"/>
                      <a:pt x="4764132" y="195580"/>
                    </a:cubicBezTo>
                    <a:cubicBezTo>
                      <a:pt x="4762588" y="190500"/>
                      <a:pt x="4762588" y="186690"/>
                      <a:pt x="4759499" y="182880"/>
                    </a:cubicBezTo>
                    <a:cubicBezTo>
                      <a:pt x="4759499" y="181610"/>
                      <a:pt x="4756411" y="180340"/>
                      <a:pt x="4753323" y="179070"/>
                    </a:cubicBezTo>
                    <a:cubicBezTo>
                      <a:pt x="4756411" y="177800"/>
                      <a:pt x="4759499" y="175260"/>
                      <a:pt x="4762588" y="176530"/>
                    </a:cubicBezTo>
                    <a:cubicBezTo>
                      <a:pt x="4778030" y="180340"/>
                      <a:pt x="4787294" y="171450"/>
                      <a:pt x="4798104" y="166370"/>
                    </a:cubicBezTo>
                    <a:cubicBezTo>
                      <a:pt x="4788839" y="156210"/>
                      <a:pt x="4779573" y="147320"/>
                      <a:pt x="4771853" y="137160"/>
                    </a:cubicBezTo>
                    <a:cubicBezTo>
                      <a:pt x="4784206" y="132080"/>
                      <a:pt x="4793471" y="129540"/>
                      <a:pt x="4802736" y="125730"/>
                    </a:cubicBezTo>
                    <a:cubicBezTo>
                      <a:pt x="4782662" y="97790"/>
                      <a:pt x="4782662" y="97790"/>
                      <a:pt x="4796560" y="86360"/>
                    </a:cubicBezTo>
                    <a:cubicBezTo>
                      <a:pt x="4796560" y="85090"/>
                      <a:pt x="4795015" y="83820"/>
                      <a:pt x="4795015" y="82550"/>
                    </a:cubicBezTo>
                    <a:cubicBezTo>
                      <a:pt x="4790383" y="83820"/>
                      <a:pt x="4784206" y="85090"/>
                      <a:pt x="4779573" y="87630"/>
                    </a:cubicBezTo>
                    <a:lnTo>
                      <a:pt x="4778030" y="86360"/>
                    </a:lnTo>
                    <a:cubicBezTo>
                      <a:pt x="4784206" y="81280"/>
                      <a:pt x="4790383" y="77470"/>
                      <a:pt x="4796560" y="72390"/>
                    </a:cubicBezTo>
                    <a:cubicBezTo>
                      <a:pt x="4796560" y="68580"/>
                      <a:pt x="4799648" y="59690"/>
                      <a:pt x="4796560" y="57150"/>
                    </a:cubicBezTo>
                    <a:cubicBezTo>
                      <a:pt x="4784206" y="48260"/>
                      <a:pt x="4798104" y="39370"/>
                      <a:pt x="4795015" y="30480"/>
                    </a:cubicBezTo>
                    <a:cubicBezTo>
                      <a:pt x="4793471" y="27940"/>
                      <a:pt x="4795015" y="21590"/>
                      <a:pt x="4793471" y="21590"/>
                    </a:cubicBezTo>
                    <a:cubicBezTo>
                      <a:pt x="4784206" y="17780"/>
                      <a:pt x="4773397" y="11430"/>
                      <a:pt x="4762588" y="11430"/>
                    </a:cubicBezTo>
                    <a:cubicBezTo>
                      <a:pt x="4737881" y="10160"/>
                      <a:pt x="4713174" y="12700"/>
                      <a:pt x="4688467" y="12700"/>
                    </a:cubicBezTo>
                    <a:lnTo>
                      <a:pt x="4609714" y="12700"/>
                    </a:lnTo>
                    <a:cubicBezTo>
                      <a:pt x="4591184" y="12700"/>
                      <a:pt x="4575742" y="8890"/>
                      <a:pt x="4557212" y="5080"/>
                    </a:cubicBezTo>
                    <a:cubicBezTo>
                      <a:pt x="4535594" y="0"/>
                      <a:pt x="4512431" y="3810"/>
                      <a:pt x="4489268" y="5080"/>
                    </a:cubicBezTo>
                    <a:cubicBezTo>
                      <a:pt x="4439855" y="6350"/>
                      <a:pt x="4390441" y="6350"/>
                      <a:pt x="4341027" y="7620"/>
                    </a:cubicBezTo>
                    <a:cubicBezTo>
                      <a:pt x="4317865" y="7620"/>
                      <a:pt x="4293158" y="10160"/>
                      <a:pt x="4269995" y="11430"/>
                    </a:cubicBezTo>
                    <a:cubicBezTo>
                      <a:pt x="4240656" y="12700"/>
                      <a:pt x="4211317" y="11430"/>
                      <a:pt x="4181977" y="12700"/>
                    </a:cubicBezTo>
                    <a:cubicBezTo>
                      <a:pt x="4151094" y="13970"/>
                      <a:pt x="4120210" y="16510"/>
                      <a:pt x="4089327" y="17780"/>
                    </a:cubicBezTo>
                    <a:cubicBezTo>
                      <a:pt x="4052267" y="19050"/>
                      <a:pt x="4015206" y="19050"/>
                      <a:pt x="3978146" y="20320"/>
                    </a:cubicBezTo>
                    <a:lnTo>
                      <a:pt x="3862332" y="24130"/>
                    </a:lnTo>
                    <a:cubicBezTo>
                      <a:pt x="3826817" y="25400"/>
                      <a:pt x="3792844" y="25400"/>
                      <a:pt x="3757329" y="25400"/>
                    </a:cubicBezTo>
                    <a:cubicBezTo>
                      <a:pt x="3731078" y="25400"/>
                      <a:pt x="3703282" y="26670"/>
                      <a:pt x="3677031" y="27940"/>
                    </a:cubicBezTo>
                    <a:lnTo>
                      <a:pt x="3598278" y="31750"/>
                    </a:lnTo>
                    <a:cubicBezTo>
                      <a:pt x="3579749" y="33020"/>
                      <a:pt x="3561218" y="33020"/>
                      <a:pt x="3541144" y="34290"/>
                    </a:cubicBezTo>
                    <a:cubicBezTo>
                      <a:pt x="3510261" y="35560"/>
                      <a:pt x="3479377" y="35560"/>
                      <a:pt x="3448493" y="36830"/>
                    </a:cubicBezTo>
                    <a:cubicBezTo>
                      <a:pt x="3412977" y="38100"/>
                      <a:pt x="3379005" y="40640"/>
                      <a:pt x="3345033" y="41910"/>
                    </a:cubicBezTo>
                    <a:cubicBezTo>
                      <a:pt x="3309517" y="44450"/>
                      <a:pt x="3275545" y="46990"/>
                      <a:pt x="3240030" y="49530"/>
                    </a:cubicBezTo>
                    <a:cubicBezTo>
                      <a:pt x="3226132" y="50800"/>
                      <a:pt x="3212234" y="50800"/>
                      <a:pt x="3196792" y="52070"/>
                    </a:cubicBezTo>
                    <a:lnTo>
                      <a:pt x="3152011" y="52070"/>
                    </a:lnTo>
                    <a:cubicBezTo>
                      <a:pt x="3101054" y="54610"/>
                      <a:pt x="3051640" y="58420"/>
                      <a:pt x="3000682" y="60960"/>
                    </a:cubicBezTo>
                    <a:cubicBezTo>
                      <a:pt x="2969799" y="62230"/>
                      <a:pt x="2937371" y="63500"/>
                      <a:pt x="2906487" y="66040"/>
                    </a:cubicBezTo>
                    <a:cubicBezTo>
                      <a:pt x="2887957" y="67310"/>
                      <a:pt x="2867883" y="69850"/>
                      <a:pt x="2849353" y="71120"/>
                    </a:cubicBezTo>
                    <a:lnTo>
                      <a:pt x="2724274" y="78740"/>
                    </a:lnTo>
                    <a:cubicBezTo>
                      <a:pt x="2698023" y="80010"/>
                      <a:pt x="2673316" y="85090"/>
                      <a:pt x="2648610" y="86360"/>
                    </a:cubicBezTo>
                    <a:cubicBezTo>
                      <a:pt x="2610005" y="88900"/>
                      <a:pt x="2569857" y="90170"/>
                      <a:pt x="2531252" y="92710"/>
                    </a:cubicBezTo>
                    <a:cubicBezTo>
                      <a:pt x="2521987" y="92710"/>
                      <a:pt x="2511178" y="93980"/>
                      <a:pt x="2501913" y="93980"/>
                    </a:cubicBezTo>
                    <a:cubicBezTo>
                      <a:pt x="2467941" y="96520"/>
                      <a:pt x="2435513" y="99060"/>
                      <a:pt x="2401541" y="101600"/>
                    </a:cubicBezTo>
                    <a:cubicBezTo>
                      <a:pt x="2383011" y="102870"/>
                      <a:pt x="2362937" y="105410"/>
                      <a:pt x="2344407" y="106680"/>
                    </a:cubicBezTo>
                    <a:cubicBezTo>
                      <a:pt x="2321244" y="107950"/>
                      <a:pt x="2298082" y="109220"/>
                      <a:pt x="2276463" y="110490"/>
                    </a:cubicBezTo>
                    <a:cubicBezTo>
                      <a:pt x="2233226" y="114300"/>
                      <a:pt x="2188445" y="118110"/>
                      <a:pt x="2145208" y="121920"/>
                    </a:cubicBezTo>
                    <a:cubicBezTo>
                      <a:pt x="2137487" y="123190"/>
                      <a:pt x="2131310" y="127000"/>
                      <a:pt x="2123590" y="127000"/>
                    </a:cubicBezTo>
                    <a:cubicBezTo>
                      <a:pt x="2088074" y="129540"/>
                      <a:pt x="2052557" y="129540"/>
                      <a:pt x="2018586" y="133350"/>
                    </a:cubicBezTo>
                    <a:cubicBezTo>
                      <a:pt x="2000055" y="135890"/>
                      <a:pt x="1979981" y="129540"/>
                      <a:pt x="1962995" y="142240"/>
                    </a:cubicBezTo>
                    <a:cubicBezTo>
                      <a:pt x="1956819" y="146050"/>
                      <a:pt x="1939833" y="139700"/>
                      <a:pt x="1929023" y="140970"/>
                    </a:cubicBezTo>
                    <a:cubicBezTo>
                      <a:pt x="1885786" y="144780"/>
                      <a:pt x="1842549" y="149860"/>
                      <a:pt x="1800857" y="153670"/>
                    </a:cubicBezTo>
                    <a:cubicBezTo>
                      <a:pt x="1766885" y="157480"/>
                      <a:pt x="1734457" y="160020"/>
                      <a:pt x="1700485" y="163830"/>
                    </a:cubicBezTo>
                    <a:cubicBezTo>
                      <a:pt x="1688132" y="165100"/>
                      <a:pt x="1675778" y="168910"/>
                      <a:pt x="1664969" y="170180"/>
                    </a:cubicBezTo>
                    <a:cubicBezTo>
                      <a:pt x="1634086" y="172720"/>
                      <a:pt x="1603202" y="175260"/>
                      <a:pt x="1573863" y="177800"/>
                    </a:cubicBezTo>
                    <a:cubicBezTo>
                      <a:pt x="1573863" y="182880"/>
                      <a:pt x="1573863" y="185420"/>
                      <a:pt x="1572318" y="187960"/>
                    </a:cubicBezTo>
                    <a:cubicBezTo>
                      <a:pt x="1569230" y="185420"/>
                      <a:pt x="1566142" y="181610"/>
                      <a:pt x="1563053" y="176530"/>
                    </a:cubicBezTo>
                    <a:cubicBezTo>
                      <a:pt x="1556877" y="190500"/>
                      <a:pt x="1544523" y="181610"/>
                      <a:pt x="1535258" y="182880"/>
                    </a:cubicBezTo>
                    <a:cubicBezTo>
                      <a:pt x="1518272" y="185420"/>
                      <a:pt x="1499742" y="189230"/>
                      <a:pt x="1482756" y="190500"/>
                    </a:cubicBezTo>
                    <a:cubicBezTo>
                      <a:pt x="1451873" y="194310"/>
                      <a:pt x="1420989" y="196850"/>
                      <a:pt x="1390106" y="199390"/>
                    </a:cubicBezTo>
                    <a:cubicBezTo>
                      <a:pt x="1363855" y="201930"/>
                      <a:pt x="1337604" y="207010"/>
                      <a:pt x="1311353" y="210820"/>
                    </a:cubicBezTo>
                    <a:cubicBezTo>
                      <a:pt x="1266572" y="217170"/>
                      <a:pt x="1220246" y="220980"/>
                      <a:pt x="1175465" y="227330"/>
                    </a:cubicBezTo>
                    <a:cubicBezTo>
                      <a:pt x="1144581" y="231140"/>
                      <a:pt x="1113698" y="237490"/>
                      <a:pt x="1081270" y="241300"/>
                    </a:cubicBezTo>
                    <a:cubicBezTo>
                      <a:pt x="1048842" y="246380"/>
                      <a:pt x="1014871" y="250190"/>
                      <a:pt x="982443" y="255270"/>
                    </a:cubicBezTo>
                    <a:cubicBezTo>
                      <a:pt x="959280" y="259080"/>
                      <a:pt x="936118" y="264160"/>
                      <a:pt x="912955" y="267970"/>
                    </a:cubicBezTo>
                    <a:cubicBezTo>
                      <a:pt x="866630" y="274320"/>
                      <a:pt x="818760" y="280670"/>
                      <a:pt x="772435" y="287020"/>
                    </a:cubicBezTo>
                    <a:cubicBezTo>
                      <a:pt x="755449" y="289560"/>
                      <a:pt x="740007" y="294640"/>
                      <a:pt x="723021" y="297180"/>
                    </a:cubicBezTo>
                    <a:cubicBezTo>
                      <a:pt x="693682" y="302260"/>
                      <a:pt x="664342" y="304800"/>
                      <a:pt x="635003" y="309880"/>
                    </a:cubicBezTo>
                    <a:cubicBezTo>
                      <a:pt x="613385" y="313690"/>
                      <a:pt x="593310" y="320040"/>
                      <a:pt x="573236" y="322580"/>
                    </a:cubicBezTo>
                    <a:cubicBezTo>
                      <a:pt x="529999" y="330200"/>
                      <a:pt x="486762" y="335280"/>
                      <a:pt x="443525" y="341630"/>
                    </a:cubicBezTo>
                    <a:cubicBezTo>
                      <a:pt x="424995" y="344170"/>
                      <a:pt x="406465" y="349250"/>
                      <a:pt x="387935" y="353060"/>
                    </a:cubicBezTo>
                    <a:cubicBezTo>
                      <a:pt x="358596" y="359410"/>
                      <a:pt x="327712" y="364490"/>
                      <a:pt x="298373" y="370840"/>
                    </a:cubicBezTo>
                    <a:cubicBezTo>
                      <a:pt x="290652" y="372110"/>
                      <a:pt x="282931" y="375920"/>
                      <a:pt x="273666" y="377190"/>
                    </a:cubicBezTo>
                    <a:cubicBezTo>
                      <a:pt x="264401" y="378460"/>
                      <a:pt x="255136" y="378460"/>
                      <a:pt x="245871" y="379730"/>
                    </a:cubicBezTo>
                    <a:cubicBezTo>
                      <a:pt x="227340" y="383540"/>
                      <a:pt x="208810" y="387350"/>
                      <a:pt x="191824" y="391160"/>
                    </a:cubicBezTo>
                    <a:cubicBezTo>
                      <a:pt x="154764" y="398780"/>
                      <a:pt x="136234" y="401320"/>
                      <a:pt x="119248" y="408940"/>
                    </a:cubicBezTo>
                    <a:cubicBezTo>
                      <a:pt x="103806" y="415290"/>
                      <a:pt x="82188" y="414020"/>
                      <a:pt x="76011" y="434340"/>
                    </a:cubicBezTo>
                    <a:cubicBezTo>
                      <a:pt x="72923" y="440690"/>
                      <a:pt x="65202" y="444500"/>
                      <a:pt x="79100" y="447040"/>
                    </a:cubicBezTo>
                    <a:cubicBezTo>
                      <a:pt x="80644" y="447040"/>
                      <a:pt x="83732" y="450850"/>
                      <a:pt x="82188" y="452120"/>
                    </a:cubicBezTo>
                    <a:cubicBezTo>
                      <a:pt x="79100" y="459740"/>
                      <a:pt x="76011" y="467360"/>
                      <a:pt x="72923" y="477520"/>
                    </a:cubicBezTo>
                    <a:cubicBezTo>
                      <a:pt x="72923" y="477520"/>
                      <a:pt x="76011" y="478790"/>
                      <a:pt x="79100" y="481330"/>
                    </a:cubicBezTo>
                    <a:cubicBezTo>
                      <a:pt x="69834" y="488950"/>
                      <a:pt x="69834" y="516890"/>
                      <a:pt x="76011" y="525780"/>
                    </a:cubicBezTo>
                    <a:cubicBezTo>
                      <a:pt x="79100" y="530860"/>
                      <a:pt x="80644" y="537210"/>
                      <a:pt x="82188" y="543560"/>
                    </a:cubicBezTo>
                    <a:cubicBezTo>
                      <a:pt x="63658" y="547370"/>
                      <a:pt x="85276" y="556260"/>
                      <a:pt x="79100" y="561340"/>
                    </a:cubicBezTo>
                    <a:cubicBezTo>
                      <a:pt x="82188" y="561340"/>
                      <a:pt x="85276" y="561340"/>
                      <a:pt x="89909" y="562610"/>
                    </a:cubicBezTo>
                    <a:cubicBezTo>
                      <a:pt x="86820" y="566420"/>
                      <a:pt x="83732" y="568960"/>
                      <a:pt x="82188" y="570230"/>
                    </a:cubicBezTo>
                    <a:cubicBezTo>
                      <a:pt x="85276" y="572770"/>
                      <a:pt x="89909" y="574040"/>
                      <a:pt x="92997" y="576580"/>
                    </a:cubicBezTo>
                    <a:cubicBezTo>
                      <a:pt x="76011" y="595630"/>
                      <a:pt x="76011" y="604520"/>
                      <a:pt x="96085" y="621030"/>
                    </a:cubicBezTo>
                    <a:cubicBezTo>
                      <a:pt x="97630" y="622300"/>
                      <a:pt x="100718" y="624840"/>
                      <a:pt x="100718" y="626110"/>
                    </a:cubicBezTo>
                    <a:cubicBezTo>
                      <a:pt x="96085" y="640080"/>
                      <a:pt x="97630" y="652780"/>
                      <a:pt x="108439" y="664210"/>
                    </a:cubicBezTo>
                    <a:cubicBezTo>
                      <a:pt x="108439" y="664210"/>
                      <a:pt x="106895" y="668020"/>
                      <a:pt x="103806" y="670560"/>
                    </a:cubicBezTo>
                    <a:cubicBezTo>
                      <a:pt x="108439" y="669290"/>
                      <a:pt x="111527" y="668020"/>
                      <a:pt x="114616" y="668020"/>
                    </a:cubicBezTo>
                    <a:lnTo>
                      <a:pt x="109983" y="690880"/>
                    </a:lnTo>
                    <a:lnTo>
                      <a:pt x="126969" y="690880"/>
                    </a:lnTo>
                    <a:cubicBezTo>
                      <a:pt x="131602" y="695960"/>
                      <a:pt x="136234" y="699770"/>
                      <a:pt x="136234" y="701040"/>
                    </a:cubicBezTo>
                    <a:cubicBezTo>
                      <a:pt x="140867" y="697230"/>
                      <a:pt x="143955" y="695960"/>
                      <a:pt x="145499" y="694690"/>
                    </a:cubicBezTo>
                    <a:cubicBezTo>
                      <a:pt x="153220" y="704850"/>
                      <a:pt x="159397" y="712470"/>
                      <a:pt x="164029" y="720090"/>
                    </a:cubicBezTo>
                    <a:cubicBezTo>
                      <a:pt x="162485" y="728980"/>
                      <a:pt x="159397" y="736600"/>
                      <a:pt x="157853" y="741680"/>
                    </a:cubicBezTo>
                    <a:cubicBezTo>
                      <a:pt x="150132" y="741680"/>
                      <a:pt x="142411" y="740410"/>
                      <a:pt x="137778" y="742950"/>
                    </a:cubicBezTo>
                    <a:cubicBezTo>
                      <a:pt x="133146" y="745490"/>
                      <a:pt x="133146" y="751840"/>
                      <a:pt x="130057" y="755650"/>
                    </a:cubicBezTo>
                    <a:cubicBezTo>
                      <a:pt x="130057" y="756920"/>
                      <a:pt x="140867" y="773430"/>
                      <a:pt x="139322" y="774700"/>
                    </a:cubicBezTo>
                    <a:cubicBezTo>
                      <a:pt x="137778" y="783590"/>
                      <a:pt x="134690" y="792480"/>
                      <a:pt x="133146" y="802640"/>
                    </a:cubicBezTo>
                    <a:cubicBezTo>
                      <a:pt x="139322" y="806450"/>
                      <a:pt x="147043" y="811530"/>
                      <a:pt x="153220" y="815340"/>
                    </a:cubicBezTo>
                    <a:cubicBezTo>
                      <a:pt x="142411" y="820420"/>
                      <a:pt x="134690" y="825500"/>
                      <a:pt x="126969" y="829310"/>
                    </a:cubicBezTo>
                    <a:cubicBezTo>
                      <a:pt x="130057" y="830580"/>
                      <a:pt x="131602" y="831850"/>
                      <a:pt x="134690" y="833120"/>
                    </a:cubicBezTo>
                    <a:cubicBezTo>
                      <a:pt x="136234" y="838200"/>
                      <a:pt x="139322" y="843280"/>
                      <a:pt x="139322" y="848360"/>
                    </a:cubicBezTo>
                    <a:cubicBezTo>
                      <a:pt x="139322" y="853440"/>
                      <a:pt x="134690" y="862330"/>
                      <a:pt x="137778" y="863600"/>
                    </a:cubicBezTo>
                    <a:cubicBezTo>
                      <a:pt x="151676" y="869950"/>
                      <a:pt x="143955" y="889000"/>
                      <a:pt x="162485" y="891540"/>
                    </a:cubicBezTo>
                    <a:cubicBezTo>
                      <a:pt x="164029" y="891540"/>
                      <a:pt x="164029" y="894080"/>
                      <a:pt x="167118" y="896620"/>
                    </a:cubicBezTo>
                    <a:cubicBezTo>
                      <a:pt x="162485" y="896620"/>
                      <a:pt x="159397" y="896620"/>
                      <a:pt x="153220" y="897890"/>
                    </a:cubicBezTo>
                    <a:cubicBezTo>
                      <a:pt x="170206" y="908050"/>
                      <a:pt x="165573" y="916940"/>
                      <a:pt x="159397" y="924560"/>
                    </a:cubicBezTo>
                    <a:cubicBezTo>
                      <a:pt x="153220" y="925830"/>
                      <a:pt x="148587" y="927100"/>
                      <a:pt x="143955" y="928370"/>
                    </a:cubicBezTo>
                    <a:cubicBezTo>
                      <a:pt x="145499" y="930910"/>
                      <a:pt x="145499" y="932180"/>
                      <a:pt x="147043" y="934720"/>
                    </a:cubicBezTo>
                    <a:cubicBezTo>
                      <a:pt x="148587" y="935990"/>
                      <a:pt x="156308" y="952500"/>
                      <a:pt x="156308" y="955040"/>
                    </a:cubicBezTo>
                    <a:cubicBezTo>
                      <a:pt x="153220" y="961390"/>
                      <a:pt x="151676" y="967740"/>
                      <a:pt x="150132" y="974090"/>
                    </a:cubicBezTo>
                    <a:cubicBezTo>
                      <a:pt x="159397" y="974090"/>
                      <a:pt x="167118" y="975360"/>
                      <a:pt x="170206" y="975360"/>
                    </a:cubicBezTo>
                    <a:cubicBezTo>
                      <a:pt x="167118" y="976630"/>
                      <a:pt x="162485" y="979170"/>
                      <a:pt x="159397" y="980440"/>
                    </a:cubicBezTo>
                    <a:cubicBezTo>
                      <a:pt x="160941" y="982980"/>
                      <a:pt x="162485" y="985520"/>
                      <a:pt x="165573" y="986790"/>
                    </a:cubicBezTo>
                    <a:cubicBezTo>
                      <a:pt x="177927" y="985520"/>
                      <a:pt x="190280" y="984250"/>
                      <a:pt x="204178" y="982980"/>
                    </a:cubicBezTo>
                    <a:cubicBezTo>
                      <a:pt x="202634" y="989330"/>
                      <a:pt x="201089" y="994410"/>
                      <a:pt x="198001" y="999490"/>
                    </a:cubicBezTo>
                    <a:cubicBezTo>
                      <a:pt x="205722" y="999490"/>
                      <a:pt x="214987" y="1000760"/>
                      <a:pt x="222708" y="1000760"/>
                    </a:cubicBezTo>
                    <a:lnTo>
                      <a:pt x="222708" y="1007110"/>
                    </a:lnTo>
                    <a:cubicBezTo>
                      <a:pt x="211899" y="1008380"/>
                      <a:pt x="201089" y="1010920"/>
                      <a:pt x="191824" y="1012190"/>
                    </a:cubicBezTo>
                    <a:cubicBezTo>
                      <a:pt x="230429" y="1027430"/>
                      <a:pt x="265945" y="1013460"/>
                      <a:pt x="307638" y="1008380"/>
                    </a:cubicBezTo>
                    <a:cubicBezTo>
                      <a:pt x="315359" y="1014730"/>
                      <a:pt x="323079" y="1009650"/>
                      <a:pt x="329256" y="999490"/>
                    </a:cubicBezTo>
                    <a:cubicBezTo>
                      <a:pt x="336977" y="1008380"/>
                      <a:pt x="343154" y="1005840"/>
                      <a:pt x="358596" y="988060"/>
                    </a:cubicBezTo>
                    <a:cubicBezTo>
                      <a:pt x="360140" y="988060"/>
                      <a:pt x="361684" y="989330"/>
                      <a:pt x="363228" y="989330"/>
                    </a:cubicBezTo>
                    <a:cubicBezTo>
                      <a:pt x="361684" y="994410"/>
                      <a:pt x="358596" y="998220"/>
                      <a:pt x="357051" y="1003300"/>
                    </a:cubicBezTo>
                    <a:cubicBezTo>
                      <a:pt x="366316" y="1000760"/>
                      <a:pt x="374037" y="999490"/>
                      <a:pt x="383302" y="996950"/>
                    </a:cubicBezTo>
                    <a:lnTo>
                      <a:pt x="415730" y="993140"/>
                    </a:lnTo>
                    <a:cubicBezTo>
                      <a:pt x="432716" y="990600"/>
                      <a:pt x="449702" y="989330"/>
                      <a:pt x="465144" y="986790"/>
                    </a:cubicBezTo>
                    <a:cubicBezTo>
                      <a:pt x="471320" y="985520"/>
                      <a:pt x="477497" y="981710"/>
                      <a:pt x="483674" y="980440"/>
                    </a:cubicBezTo>
                    <a:cubicBezTo>
                      <a:pt x="489851" y="979170"/>
                      <a:pt x="499116" y="975360"/>
                      <a:pt x="502204" y="977900"/>
                    </a:cubicBezTo>
                    <a:cubicBezTo>
                      <a:pt x="514557" y="986790"/>
                      <a:pt x="525367" y="996950"/>
                      <a:pt x="537720" y="1005840"/>
                    </a:cubicBezTo>
                    <a:cubicBezTo>
                      <a:pt x="539264" y="1003300"/>
                      <a:pt x="540808" y="999490"/>
                      <a:pt x="540808" y="999490"/>
                    </a:cubicBezTo>
                    <a:cubicBezTo>
                      <a:pt x="551618" y="1002030"/>
                      <a:pt x="559338" y="1003300"/>
                      <a:pt x="570148" y="1005840"/>
                    </a:cubicBezTo>
                    <a:cubicBezTo>
                      <a:pt x="571692" y="1009650"/>
                      <a:pt x="574780" y="1014730"/>
                      <a:pt x="574780" y="1017270"/>
                    </a:cubicBezTo>
                    <a:cubicBezTo>
                      <a:pt x="591766" y="1018540"/>
                      <a:pt x="605664" y="1019810"/>
                      <a:pt x="618017" y="1021080"/>
                    </a:cubicBezTo>
                    <a:cubicBezTo>
                      <a:pt x="618017" y="1022350"/>
                      <a:pt x="619561" y="1023620"/>
                      <a:pt x="619561" y="1024890"/>
                    </a:cubicBezTo>
                    <a:lnTo>
                      <a:pt x="591766" y="1032510"/>
                    </a:lnTo>
                    <a:cubicBezTo>
                      <a:pt x="590222" y="1028700"/>
                      <a:pt x="588678" y="1027430"/>
                      <a:pt x="585589" y="1021080"/>
                    </a:cubicBezTo>
                    <a:cubicBezTo>
                      <a:pt x="587134" y="1035050"/>
                      <a:pt x="588678" y="1043940"/>
                      <a:pt x="588678" y="1055370"/>
                    </a:cubicBezTo>
                    <a:cubicBezTo>
                      <a:pt x="602575" y="1046480"/>
                      <a:pt x="621106" y="1056640"/>
                      <a:pt x="630371" y="1041400"/>
                    </a:cubicBezTo>
                    <a:cubicBezTo>
                      <a:pt x="630371" y="1040130"/>
                      <a:pt x="636547" y="1040130"/>
                      <a:pt x="638091" y="1041400"/>
                    </a:cubicBezTo>
                    <a:cubicBezTo>
                      <a:pt x="650445" y="1042670"/>
                      <a:pt x="662798" y="1043940"/>
                      <a:pt x="675152" y="1046480"/>
                    </a:cubicBezTo>
                    <a:cubicBezTo>
                      <a:pt x="673608" y="1043940"/>
                      <a:pt x="673608" y="1041400"/>
                      <a:pt x="672063" y="1038860"/>
                    </a:cubicBezTo>
                    <a:cubicBezTo>
                      <a:pt x="679784" y="1040130"/>
                      <a:pt x="685961" y="1041400"/>
                      <a:pt x="690594" y="1042670"/>
                    </a:cubicBezTo>
                    <a:cubicBezTo>
                      <a:pt x="690594" y="1043940"/>
                      <a:pt x="692138" y="1045210"/>
                      <a:pt x="692138" y="1046480"/>
                    </a:cubicBezTo>
                    <a:cubicBezTo>
                      <a:pt x="681328" y="1051560"/>
                      <a:pt x="670519" y="1057910"/>
                      <a:pt x="659710" y="1062990"/>
                    </a:cubicBezTo>
                    <a:cubicBezTo>
                      <a:pt x="642724" y="1071880"/>
                      <a:pt x="627282" y="1083310"/>
                      <a:pt x="610296" y="1087120"/>
                    </a:cubicBezTo>
                    <a:cubicBezTo>
                      <a:pt x="580957" y="1092200"/>
                      <a:pt x="551618" y="1101090"/>
                      <a:pt x="520734" y="1102360"/>
                    </a:cubicBezTo>
                    <a:lnTo>
                      <a:pt x="513013" y="1102360"/>
                    </a:lnTo>
                    <a:cubicBezTo>
                      <a:pt x="480585" y="1107440"/>
                      <a:pt x="449702" y="1112520"/>
                      <a:pt x="417274" y="1117600"/>
                    </a:cubicBezTo>
                    <a:cubicBezTo>
                      <a:pt x="412642" y="1118870"/>
                      <a:pt x="409553" y="1120140"/>
                      <a:pt x="404921" y="1120140"/>
                    </a:cubicBezTo>
                    <a:cubicBezTo>
                      <a:pt x="384847" y="1122680"/>
                      <a:pt x="364772" y="1123950"/>
                      <a:pt x="346242" y="1126490"/>
                    </a:cubicBezTo>
                    <a:cubicBezTo>
                      <a:pt x="326168" y="1130300"/>
                      <a:pt x="304549" y="1132840"/>
                      <a:pt x="284475" y="1139190"/>
                    </a:cubicBezTo>
                    <a:cubicBezTo>
                      <a:pt x="269033" y="1143000"/>
                      <a:pt x="248959" y="1141730"/>
                      <a:pt x="242782" y="1154430"/>
                    </a:cubicBezTo>
                    <a:cubicBezTo>
                      <a:pt x="236606" y="1154430"/>
                      <a:pt x="230429" y="1153160"/>
                      <a:pt x="227340" y="1154430"/>
                    </a:cubicBezTo>
                    <a:cubicBezTo>
                      <a:pt x="204178" y="1162050"/>
                      <a:pt x="181015" y="1169670"/>
                      <a:pt x="159397" y="1178560"/>
                    </a:cubicBezTo>
                    <a:cubicBezTo>
                      <a:pt x="151676" y="1183640"/>
                      <a:pt x="145499" y="1186180"/>
                      <a:pt x="142411" y="1191260"/>
                    </a:cubicBezTo>
                    <a:cubicBezTo>
                      <a:pt x="140867" y="1195070"/>
                      <a:pt x="145499" y="1201420"/>
                      <a:pt x="147043" y="1203960"/>
                    </a:cubicBezTo>
                    <a:cubicBezTo>
                      <a:pt x="143955" y="1205230"/>
                      <a:pt x="137778" y="1206500"/>
                      <a:pt x="137778" y="1207770"/>
                    </a:cubicBezTo>
                    <a:cubicBezTo>
                      <a:pt x="137778" y="1215390"/>
                      <a:pt x="137778" y="1223010"/>
                      <a:pt x="140867" y="1229360"/>
                    </a:cubicBezTo>
                    <a:cubicBezTo>
                      <a:pt x="145499" y="1238250"/>
                      <a:pt x="159397" y="1245870"/>
                      <a:pt x="143955" y="1257300"/>
                    </a:cubicBezTo>
                    <a:cubicBezTo>
                      <a:pt x="140867" y="1258570"/>
                      <a:pt x="143955" y="1264920"/>
                      <a:pt x="143955" y="1270000"/>
                    </a:cubicBezTo>
                    <a:cubicBezTo>
                      <a:pt x="148587" y="1268730"/>
                      <a:pt x="151676" y="1268730"/>
                      <a:pt x="156308" y="1268730"/>
                    </a:cubicBezTo>
                    <a:cubicBezTo>
                      <a:pt x="140867" y="1290320"/>
                      <a:pt x="140867" y="1297940"/>
                      <a:pt x="156308" y="1301750"/>
                    </a:cubicBezTo>
                    <a:cubicBezTo>
                      <a:pt x="156308" y="1309370"/>
                      <a:pt x="153220" y="1316990"/>
                      <a:pt x="156308" y="1322070"/>
                    </a:cubicBezTo>
                    <a:cubicBezTo>
                      <a:pt x="165573" y="1334770"/>
                      <a:pt x="177927" y="1347470"/>
                      <a:pt x="188736" y="1358900"/>
                    </a:cubicBezTo>
                    <a:cubicBezTo>
                      <a:pt x="187192" y="1360170"/>
                      <a:pt x="184104" y="1361440"/>
                      <a:pt x="182559" y="1361440"/>
                    </a:cubicBezTo>
                    <a:cubicBezTo>
                      <a:pt x="188736" y="1367790"/>
                      <a:pt x="194913" y="1374140"/>
                      <a:pt x="199545" y="1377950"/>
                    </a:cubicBezTo>
                    <a:cubicBezTo>
                      <a:pt x="193369" y="1385570"/>
                      <a:pt x="188736" y="1391920"/>
                      <a:pt x="182559" y="1398270"/>
                    </a:cubicBezTo>
                    <a:cubicBezTo>
                      <a:pt x="190280" y="1400810"/>
                      <a:pt x="194913" y="1402080"/>
                      <a:pt x="201089" y="1403350"/>
                    </a:cubicBezTo>
                    <a:cubicBezTo>
                      <a:pt x="190280" y="1405890"/>
                      <a:pt x="181015" y="1408430"/>
                      <a:pt x="167118" y="1413510"/>
                    </a:cubicBezTo>
                    <a:cubicBezTo>
                      <a:pt x="193369" y="1418590"/>
                      <a:pt x="194913" y="1433830"/>
                      <a:pt x="198001" y="1449070"/>
                    </a:cubicBezTo>
                    <a:cubicBezTo>
                      <a:pt x="198001" y="1450340"/>
                      <a:pt x="205722" y="1451610"/>
                      <a:pt x="210355" y="1452880"/>
                    </a:cubicBezTo>
                    <a:cubicBezTo>
                      <a:pt x="210355" y="1455420"/>
                      <a:pt x="207266" y="1459230"/>
                      <a:pt x="208810" y="1461770"/>
                    </a:cubicBezTo>
                    <a:cubicBezTo>
                      <a:pt x="214987" y="1468120"/>
                      <a:pt x="225796" y="1471930"/>
                      <a:pt x="227340" y="1479550"/>
                    </a:cubicBezTo>
                    <a:cubicBezTo>
                      <a:pt x="236606" y="1501140"/>
                      <a:pt x="253591" y="1497330"/>
                      <a:pt x="272122" y="1492250"/>
                    </a:cubicBezTo>
                    <a:lnTo>
                      <a:pt x="281387" y="1503680"/>
                    </a:lnTo>
                    <a:cubicBezTo>
                      <a:pt x="284475" y="1502410"/>
                      <a:pt x="287563" y="1499870"/>
                      <a:pt x="289108" y="1498600"/>
                    </a:cubicBezTo>
                    <a:cubicBezTo>
                      <a:pt x="290652" y="1506220"/>
                      <a:pt x="306094" y="1515110"/>
                      <a:pt x="310726" y="1510030"/>
                    </a:cubicBezTo>
                    <a:cubicBezTo>
                      <a:pt x="321535" y="1497330"/>
                      <a:pt x="333889" y="1504950"/>
                      <a:pt x="346242" y="1506220"/>
                    </a:cubicBezTo>
                    <a:cubicBezTo>
                      <a:pt x="352419" y="1507490"/>
                      <a:pt x="361684" y="1508760"/>
                      <a:pt x="364772" y="1506220"/>
                    </a:cubicBezTo>
                    <a:cubicBezTo>
                      <a:pt x="372493" y="1499870"/>
                      <a:pt x="395656" y="1506220"/>
                      <a:pt x="389479" y="1488440"/>
                    </a:cubicBezTo>
                    <a:cubicBezTo>
                      <a:pt x="387935" y="1484630"/>
                      <a:pt x="381758" y="1480820"/>
                      <a:pt x="375581" y="1477010"/>
                    </a:cubicBezTo>
                    <a:lnTo>
                      <a:pt x="420363" y="1477010"/>
                    </a:lnTo>
                    <a:cubicBezTo>
                      <a:pt x="421907" y="1480820"/>
                      <a:pt x="421907" y="1485900"/>
                      <a:pt x="423451" y="1489710"/>
                    </a:cubicBezTo>
                    <a:cubicBezTo>
                      <a:pt x="415730" y="1490980"/>
                      <a:pt x="408009" y="1492250"/>
                      <a:pt x="400288" y="1494790"/>
                    </a:cubicBezTo>
                    <a:cubicBezTo>
                      <a:pt x="400288" y="1496060"/>
                      <a:pt x="401832" y="1497330"/>
                      <a:pt x="401832" y="1499870"/>
                    </a:cubicBezTo>
                    <a:cubicBezTo>
                      <a:pt x="404921" y="1499870"/>
                      <a:pt x="409553" y="1498600"/>
                      <a:pt x="412642" y="1498600"/>
                    </a:cubicBezTo>
                    <a:cubicBezTo>
                      <a:pt x="424995" y="1502410"/>
                      <a:pt x="441981" y="1492250"/>
                      <a:pt x="452790" y="1504950"/>
                    </a:cubicBezTo>
                    <a:cubicBezTo>
                      <a:pt x="472865" y="1527810"/>
                      <a:pt x="508381" y="1534160"/>
                      <a:pt x="540808" y="1521460"/>
                    </a:cubicBezTo>
                    <a:cubicBezTo>
                      <a:pt x="543897" y="1520190"/>
                      <a:pt x="550073" y="1524000"/>
                      <a:pt x="554706" y="1525270"/>
                    </a:cubicBezTo>
                    <a:cubicBezTo>
                      <a:pt x="556250" y="1525270"/>
                      <a:pt x="556250" y="1525270"/>
                      <a:pt x="557794" y="1526540"/>
                    </a:cubicBezTo>
                    <a:cubicBezTo>
                      <a:pt x="559338" y="1524000"/>
                      <a:pt x="559338" y="1521460"/>
                      <a:pt x="559338" y="1522730"/>
                    </a:cubicBezTo>
                    <a:cubicBezTo>
                      <a:pt x="570148" y="1522730"/>
                      <a:pt x="580957" y="1525270"/>
                      <a:pt x="591766" y="1524000"/>
                    </a:cubicBezTo>
                    <a:cubicBezTo>
                      <a:pt x="608752" y="1522730"/>
                      <a:pt x="625738" y="1517650"/>
                      <a:pt x="642724" y="1516380"/>
                    </a:cubicBezTo>
                    <a:cubicBezTo>
                      <a:pt x="668975" y="1513840"/>
                      <a:pt x="695226" y="1513840"/>
                      <a:pt x="721477" y="1508760"/>
                    </a:cubicBezTo>
                    <a:cubicBezTo>
                      <a:pt x="732286" y="1506220"/>
                      <a:pt x="740007" y="1507490"/>
                      <a:pt x="747728" y="1510030"/>
                    </a:cubicBezTo>
                    <a:cubicBezTo>
                      <a:pt x="699859" y="1526540"/>
                      <a:pt x="651989" y="1543050"/>
                      <a:pt x="604120" y="1558290"/>
                    </a:cubicBezTo>
                    <a:cubicBezTo>
                      <a:pt x="604120" y="1559560"/>
                      <a:pt x="605664" y="1560830"/>
                      <a:pt x="605664" y="1562100"/>
                    </a:cubicBezTo>
                    <a:cubicBezTo>
                      <a:pt x="608752" y="1562100"/>
                      <a:pt x="611841" y="1563370"/>
                      <a:pt x="618017" y="1564640"/>
                    </a:cubicBezTo>
                    <a:cubicBezTo>
                      <a:pt x="607208" y="1568450"/>
                      <a:pt x="602575" y="1569720"/>
                      <a:pt x="594855" y="1572260"/>
                    </a:cubicBezTo>
                    <a:cubicBezTo>
                      <a:pt x="608752" y="1579880"/>
                      <a:pt x="590222" y="1588770"/>
                      <a:pt x="597943" y="1598930"/>
                    </a:cubicBezTo>
                    <a:cubicBezTo>
                      <a:pt x="604120" y="1609090"/>
                      <a:pt x="599487" y="1624330"/>
                      <a:pt x="627282" y="1620520"/>
                    </a:cubicBezTo>
                    <a:cubicBezTo>
                      <a:pt x="599487" y="1631950"/>
                      <a:pt x="597943" y="1648460"/>
                      <a:pt x="616473" y="1666240"/>
                    </a:cubicBezTo>
                    <a:cubicBezTo>
                      <a:pt x="619561" y="1668780"/>
                      <a:pt x="621106" y="1673860"/>
                      <a:pt x="619561" y="1676400"/>
                    </a:cubicBezTo>
                    <a:cubicBezTo>
                      <a:pt x="616473" y="1685290"/>
                      <a:pt x="611841" y="1692910"/>
                      <a:pt x="608752" y="1699260"/>
                    </a:cubicBezTo>
                    <a:cubicBezTo>
                      <a:pt x="597943" y="1699260"/>
                      <a:pt x="591766" y="1697990"/>
                      <a:pt x="585589" y="1697990"/>
                    </a:cubicBezTo>
                    <a:cubicBezTo>
                      <a:pt x="570148" y="1699260"/>
                      <a:pt x="554706" y="1701800"/>
                      <a:pt x="539264" y="1704340"/>
                    </a:cubicBezTo>
                    <a:cubicBezTo>
                      <a:pt x="489851" y="1711960"/>
                      <a:pt x="438893" y="1719580"/>
                      <a:pt x="389479" y="1727200"/>
                    </a:cubicBezTo>
                    <a:cubicBezTo>
                      <a:pt x="347786" y="1733550"/>
                      <a:pt x="307638" y="1746250"/>
                      <a:pt x="265945" y="1748790"/>
                    </a:cubicBezTo>
                    <a:cubicBezTo>
                      <a:pt x="236606" y="1750060"/>
                      <a:pt x="210355" y="1762760"/>
                      <a:pt x="182559" y="1764030"/>
                    </a:cubicBezTo>
                    <a:cubicBezTo>
                      <a:pt x="164029" y="1765300"/>
                      <a:pt x="145499" y="1771650"/>
                      <a:pt x="128513" y="1778000"/>
                    </a:cubicBezTo>
                    <a:cubicBezTo>
                      <a:pt x="119248" y="1780540"/>
                      <a:pt x="111527" y="1786890"/>
                      <a:pt x="103806" y="1790700"/>
                    </a:cubicBezTo>
                    <a:cubicBezTo>
                      <a:pt x="102262" y="1790700"/>
                      <a:pt x="97630" y="1789430"/>
                      <a:pt x="96085" y="1790700"/>
                    </a:cubicBezTo>
                    <a:cubicBezTo>
                      <a:pt x="83732" y="1795780"/>
                      <a:pt x="72923" y="1800860"/>
                      <a:pt x="60569" y="1804670"/>
                    </a:cubicBezTo>
                    <a:cubicBezTo>
                      <a:pt x="51304" y="1808480"/>
                      <a:pt x="43583" y="1812290"/>
                      <a:pt x="34318" y="1816100"/>
                    </a:cubicBezTo>
                    <a:cubicBezTo>
                      <a:pt x="34318" y="1817370"/>
                      <a:pt x="35863" y="1818640"/>
                      <a:pt x="35863" y="1819910"/>
                    </a:cubicBezTo>
                    <a:cubicBezTo>
                      <a:pt x="32774" y="1819910"/>
                      <a:pt x="28142" y="1818640"/>
                      <a:pt x="23509" y="1817370"/>
                    </a:cubicBezTo>
                    <a:cubicBezTo>
                      <a:pt x="25053" y="1824990"/>
                      <a:pt x="26597" y="1830070"/>
                      <a:pt x="28142" y="1836420"/>
                    </a:cubicBezTo>
                    <a:cubicBezTo>
                      <a:pt x="26597" y="1836420"/>
                      <a:pt x="26597" y="1836420"/>
                      <a:pt x="25053" y="1837690"/>
                    </a:cubicBezTo>
                    <a:cubicBezTo>
                      <a:pt x="23509" y="1835150"/>
                      <a:pt x="21965" y="1832610"/>
                      <a:pt x="20421" y="1831340"/>
                    </a:cubicBezTo>
                    <a:cubicBezTo>
                      <a:pt x="7620" y="1844040"/>
                      <a:pt x="0" y="1855470"/>
                      <a:pt x="18877" y="1863090"/>
                    </a:cubicBezTo>
                    <a:cubicBezTo>
                      <a:pt x="17332" y="1869440"/>
                      <a:pt x="17332" y="1874520"/>
                      <a:pt x="17332" y="1878330"/>
                    </a:cubicBezTo>
                    <a:lnTo>
                      <a:pt x="21965" y="1905000"/>
                    </a:lnTo>
                    <a:cubicBezTo>
                      <a:pt x="23509" y="1916430"/>
                      <a:pt x="20421" y="1927860"/>
                      <a:pt x="37407" y="1931670"/>
                    </a:cubicBezTo>
                    <a:cubicBezTo>
                      <a:pt x="32774" y="1938020"/>
                      <a:pt x="32774" y="1967230"/>
                      <a:pt x="38951" y="1968500"/>
                    </a:cubicBezTo>
                    <a:cubicBezTo>
                      <a:pt x="49760" y="1972310"/>
                      <a:pt x="52849" y="1983740"/>
                      <a:pt x="62114" y="1988820"/>
                    </a:cubicBezTo>
                    <a:cubicBezTo>
                      <a:pt x="63658" y="1990090"/>
                      <a:pt x="65202" y="1992630"/>
                      <a:pt x="65202" y="1992630"/>
                    </a:cubicBezTo>
                    <a:cubicBezTo>
                      <a:pt x="52849" y="2004060"/>
                      <a:pt x="71379" y="1998980"/>
                      <a:pt x="74467" y="2004060"/>
                    </a:cubicBezTo>
                    <a:cubicBezTo>
                      <a:pt x="71379" y="2010410"/>
                      <a:pt x="65202" y="2016760"/>
                      <a:pt x="63658" y="2024380"/>
                    </a:cubicBezTo>
                    <a:cubicBezTo>
                      <a:pt x="62114" y="2032000"/>
                      <a:pt x="63658" y="2038350"/>
                      <a:pt x="77555" y="2034540"/>
                    </a:cubicBezTo>
                    <a:cubicBezTo>
                      <a:pt x="76011" y="2045970"/>
                      <a:pt x="74467" y="2056130"/>
                      <a:pt x="72923" y="2067560"/>
                    </a:cubicBezTo>
                    <a:cubicBezTo>
                      <a:pt x="74467" y="2067560"/>
                      <a:pt x="76011" y="2066290"/>
                      <a:pt x="76011" y="2066290"/>
                    </a:cubicBezTo>
                    <a:cubicBezTo>
                      <a:pt x="80644" y="2075180"/>
                      <a:pt x="83732" y="2082800"/>
                      <a:pt x="88365" y="2090420"/>
                    </a:cubicBezTo>
                    <a:cubicBezTo>
                      <a:pt x="96085" y="2090420"/>
                      <a:pt x="103806" y="2091690"/>
                      <a:pt x="113071" y="2092960"/>
                    </a:cubicBezTo>
                    <a:lnTo>
                      <a:pt x="113071" y="2096770"/>
                    </a:lnTo>
                    <a:cubicBezTo>
                      <a:pt x="108439" y="2098040"/>
                      <a:pt x="103806" y="2099310"/>
                      <a:pt x="99174" y="2100580"/>
                    </a:cubicBezTo>
                    <a:cubicBezTo>
                      <a:pt x="100718" y="2101850"/>
                      <a:pt x="103806" y="2101850"/>
                      <a:pt x="103806" y="2101850"/>
                    </a:cubicBezTo>
                    <a:cubicBezTo>
                      <a:pt x="105351" y="2120900"/>
                      <a:pt x="125425" y="2118360"/>
                      <a:pt x="139322" y="2123440"/>
                    </a:cubicBezTo>
                    <a:cubicBezTo>
                      <a:pt x="145499" y="2125980"/>
                      <a:pt x="153220" y="2127250"/>
                      <a:pt x="157853" y="2125980"/>
                    </a:cubicBezTo>
                    <a:cubicBezTo>
                      <a:pt x="167118" y="2122170"/>
                      <a:pt x="173294" y="2123440"/>
                      <a:pt x="173294" y="2131060"/>
                    </a:cubicBezTo>
                    <a:cubicBezTo>
                      <a:pt x="173294" y="2134870"/>
                      <a:pt x="170206" y="2139950"/>
                      <a:pt x="168662" y="2142490"/>
                    </a:cubicBezTo>
                    <a:cubicBezTo>
                      <a:pt x="179471" y="2142490"/>
                      <a:pt x="196457" y="2146300"/>
                      <a:pt x="205722" y="2141220"/>
                    </a:cubicBezTo>
                    <a:cubicBezTo>
                      <a:pt x="227340" y="2129790"/>
                      <a:pt x="247415" y="2139950"/>
                      <a:pt x="267489" y="2136140"/>
                    </a:cubicBezTo>
                    <a:cubicBezTo>
                      <a:pt x="278298" y="2133600"/>
                      <a:pt x="287563" y="2133600"/>
                      <a:pt x="303005" y="2131060"/>
                    </a:cubicBezTo>
                    <a:cubicBezTo>
                      <a:pt x="310726" y="2136140"/>
                      <a:pt x="318447" y="2134870"/>
                      <a:pt x="319991" y="2128520"/>
                    </a:cubicBezTo>
                    <a:cubicBezTo>
                      <a:pt x="332344" y="2128520"/>
                      <a:pt x="343154" y="2128520"/>
                      <a:pt x="353963" y="2127250"/>
                    </a:cubicBezTo>
                    <a:cubicBezTo>
                      <a:pt x="370949" y="2124710"/>
                      <a:pt x="386391" y="2120900"/>
                      <a:pt x="403377" y="2119630"/>
                    </a:cubicBezTo>
                    <a:cubicBezTo>
                      <a:pt x="414186" y="2118360"/>
                      <a:pt x="426539" y="2120900"/>
                      <a:pt x="438893" y="2119630"/>
                    </a:cubicBezTo>
                    <a:cubicBezTo>
                      <a:pt x="445069" y="2118360"/>
                      <a:pt x="449702" y="2110740"/>
                      <a:pt x="455879" y="2106930"/>
                    </a:cubicBezTo>
                    <a:cubicBezTo>
                      <a:pt x="462055" y="2119630"/>
                      <a:pt x="474409" y="2120900"/>
                      <a:pt x="494483" y="2112010"/>
                    </a:cubicBezTo>
                    <a:cubicBezTo>
                      <a:pt x="486762" y="2106930"/>
                      <a:pt x="477497" y="2103120"/>
                      <a:pt x="469776" y="2099310"/>
                    </a:cubicBezTo>
                    <a:cubicBezTo>
                      <a:pt x="477497" y="2096770"/>
                      <a:pt x="483674" y="2092960"/>
                      <a:pt x="489851" y="2091690"/>
                    </a:cubicBezTo>
                    <a:cubicBezTo>
                      <a:pt x="496027" y="2091690"/>
                      <a:pt x="500660" y="2092960"/>
                      <a:pt x="505292" y="2092960"/>
                    </a:cubicBezTo>
                    <a:cubicBezTo>
                      <a:pt x="509925" y="2092960"/>
                      <a:pt x="514557" y="2092960"/>
                      <a:pt x="519190" y="2091690"/>
                    </a:cubicBezTo>
                    <a:cubicBezTo>
                      <a:pt x="523822" y="2090420"/>
                      <a:pt x="526911" y="2089150"/>
                      <a:pt x="529999" y="2086610"/>
                    </a:cubicBezTo>
                    <a:cubicBezTo>
                      <a:pt x="529999" y="2090420"/>
                      <a:pt x="531543" y="2095500"/>
                      <a:pt x="531543" y="2099310"/>
                    </a:cubicBezTo>
                    <a:cubicBezTo>
                      <a:pt x="531543" y="2103120"/>
                      <a:pt x="528455" y="2106930"/>
                      <a:pt x="526911" y="2110740"/>
                    </a:cubicBezTo>
                    <a:cubicBezTo>
                      <a:pt x="531543" y="2110740"/>
                      <a:pt x="536176" y="2110740"/>
                      <a:pt x="542353" y="2109470"/>
                    </a:cubicBezTo>
                    <a:cubicBezTo>
                      <a:pt x="548529" y="2117090"/>
                      <a:pt x="531543" y="2133600"/>
                      <a:pt x="554706" y="2134870"/>
                    </a:cubicBezTo>
                    <a:cubicBezTo>
                      <a:pt x="553162" y="2139950"/>
                      <a:pt x="551618" y="2143760"/>
                      <a:pt x="550073" y="2148840"/>
                    </a:cubicBezTo>
                    <a:cubicBezTo>
                      <a:pt x="559338" y="2148840"/>
                      <a:pt x="568604" y="2150110"/>
                      <a:pt x="582501" y="2151380"/>
                    </a:cubicBezTo>
                    <a:cubicBezTo>
                      <a:pt x="576324" y="2157730"/>
                      <a:pt x="571692" y="2162810"/>
                      <a:pt x="565515" y="2167890"/>
                    </a:cubicBezTo>
                    <a:cubicBezTo>
                      <a:pt x="570148" y="2166620"/>
                      <a:pt x="574780" y="2166620"/>
                      <a:pt x="584045" y="2165350"/>
                    </a:cubicBezTo>
                    <a:cubicBezTo>
                      <a:pt x="563971" y="2180590"/>
                      <a:pt x="585589" y="2181860"/>
                      <a:pt x="593310" y="2190750"/>
                    </a:cubicBezTo>
                    <a:cubicBezTo>
                      <a:pt x="597943" y="2180590"/>
                      <a:pt x="601031" y="2174240"/>
                      <a:pt x="602575" y="2169160"/>
                    </a:cubicBezTo>
                    <a:cubicBezTo>
                      <a:pt x="610296" y="2175510"/>
                      <a:pt x="619561" y="2183130"/>
                      <a:pt x="628826" y="2192020"/>
                    </a:cubicBezTo>
                    <a:cubicBezTo>
                      <a:pt x="630371" y="2192020"/>
                      <a:pt x="633459" y="2189480"/>
                      <a:pt x="635003" y="2190750"/>
                    </a:cubicBezTo>
                    <a:cubicBezTo>
                      <a:pt x="651989" y="2197100"/>
                      <a:pt x="659710" y="2190750"/>
                      <a:pt x="665887" y="2178050"/>
                    </a:cubicBezTo>
                    <a:cubicBezTo>
                      <a:pt x="667431" y="2175510"/>
                      <a:pt x="675152" y="2174240"/>
                      <a:pt x="676696" y="2172970"/>
                    </a:cubicBezTo>
                    <a:cubicBezTo>
                      <a:pt x="673608" y="2180590"/>
                      <a:pt x="668975" y="2188210"/>
                      <a:pt x="664342" y="2197100"/>
                    </a:cubicBezTo>
                    <a:cubicBezTo>
                      <a:pt x="645812" y="2199640"/>
                      <a:pt x="624194" y="2203450"/>
                      <a:pt x="602575" y="2207260"/>
                    </a:cubicBezTo>
                    <a:cubicBezTo>
                      <a:pt x="582501" y="2211070"/>
                      <a:pt x="562427" y="2217420"/>
                      <a:pt x="540808" y="2219960"/>
                    </a:cubicBezTo>
                    <a:cubicBezTo>
                      <a:pt x="511469" y="2223770"/>
                      <a:pt x="482130" y="2226310"/>
                      <a:pt x="451246" y="2230120"/>
                    </a:cubicBezTo>
                    <a:cubicBezTo>
                      <a:pt x="415730" y="2235200"/>
                      <a:pt x="380214" y="2240280"/>
                      <a:pt x="344698" y="2246630"/>
                    </a:cubicBezTo>
                    <a:cubicBezTo>
                      <a:pt x="315359" y="2251710"/>
                      <a:pt x="287563" y="2259330"/>
                      <a:pt x="258224" y="2264410"/>
                    </a:cubicBezTo>
                    <a:cubicBezTo>
                      <a:pt x="238150" y="2268220"/>
                      <a:pt x="218075" y="2269490"/>
                      <a:pt x="199545" y="2275840"/>
                    </a:cubicBezTo>
                    <a:cubicBezTo>
                      <a:pt x="181015" y="2282190"/>
                      <a:pt x="154764" y="2280920"/>
                      <a:pt x="148587" y="2302510"/>
                    </a:cubicBezTo>
                    <a:cubicBezTo>
                      <a:pt x="137778" y="2297430"/>
                      <a:pt x="130057" y="2299970"/>
                      <a:pt x="128513" y="2308860"/>
                    </a:cubicBezTo>
                    <a:cubicBezTo>
                      <a:pt x="128513" y="2311400"/>
                      <a:pt x="126969" y="2313940"/>
                      <a:pt x="123881" y="2313940"/>
                    </a:cubicBezTo>
                    <a:cubicBezTo>
                      <a:pt x="106895" y="2317750"/>
                      <a:pt x="111527" y="2325370"/>
                      <a:pt x="119248" y="2332990"/>
                    </a:cubicBezTo>
                    <a:cubicBezTo>
                      <a:pt x="128513" y="2341880"/>
                      <a:pt x="128513" y="2350770"/>
                      <a:pt x="126969" y="2360930"/>
                    </a:cubicBezTo>
                    <a:cubicBezTo>
                      <a:pt x="123881" y="2374900"/>
                      <a:pt x="120792" y="2390140"/>
                      <a:pt x="117704" y="2404110"/>
                    </a:cubicBezTo>
                    <a:cubicBezTo>
                      <a:pt x="117704" y="2407920"/>
                      <a:pt x="122336" y="2411730"/>
                      <a:pt x="125425" y="2415540"/>
                    </a:cubicBezTo>
                    <a:lnTo>
                      <a:pt x="130057" y="2423160"/>
                    </a:lnTo>
                    <a:lnTo>
                      <a:pt x="130057" y="2444750"/>
                    </a:lnTo>
                    <a:cubicBezTo>
                      <a:pt x="136234" y="2444750"/>
                      <a:pt x="143955" y="2443480"/>
                      <a:pt x="151676" y="2443480"/>
                    </a:cubicBezTo>
                    <a:cubicBezTo>
                      <a:pt x="151676" y="2443480"/>
                      <a:pt x="151676" y="2444750"/>
                      <a:pt x="153220" y="2444750"/>
                    </a:cubicBezTo>
                    <a:cubicBezTo>
                      <a:pt x="148587" y="2446020"/>
                      <a:pt x="145499" y="2447290"/>
                      <a:pt x="140867" y="2449830"/>
                    </a:cubicBezTo>
                    <a:cubicBezTo>
                      <a:pt x="150132" y="2458720"/>
                      <a:pt x="133146" y="2481580"/>
                      <a:pt x="170206" y="2476500"/>
                    </a:cubicBezTo>
                    <a:cubicBezTo>
                      <a:pt x="159397" y="2484120"/>
                      <a:pt x="153220" y="2489200"/>
                      <a:pt x="148587" y="2491740"/>
                    </a:cubicBezTo>
                    <a:cubicBezTo>
                      <a:pt x="151676" y="2498090"/>
                      <a:pt x="154764" y="2501900"/>
                      <a:pt x="156308" y="2505710"/>
                    </a:cubicBezTo>
                    <a:cubicBezTo>
                      <a:pt x="150132" y="2509520"/>
                      <a:pt x="145499" y="2513330"/>
                      <a:pt x="140867" y="2515870"/>
                    </a:cubicBezTo>
                    <a:cubicBezTo>
                      <a:pt x="147043" y="2520950"/>
                      <a:pt x="153220" y="2524760"/>
                      <a:pt x="156308" y="2528570"/>
                    </a:cubicBezTo>
                    <a:cubicBezTo>
                      <a:pt x="162485" y="2523490"/>
                      <a:pt x="168662" y="2518410"/>
                      <a:pt x="174838" y="2518410"/>
                    </a:cubicBezTo>
                    <a:cubicBezTo>
                      <a:pt x="181015" y="2518410"/>
                      <a:pt x="188736" y="2527300"/>
                      <a:pt x="196457" y="2532380"/>
                    </a:cubicBezTo>
                    <a:cubicBezTo>
                      <a:pt x="196457" y="2533650"/>
                      <a:pt x="191824" y="2534920"/>
                      <a:pt x="190280" y="2534920"/>
                    </a:cubicBezTo>
                    <a:cubicBezTo>
                      <a:pt x="179471" y="2524760"/>
                      <a:pt x="168662" y="2523490"/>
                      <a:pt x="157853" y="2534920"/>
                    </a:cubicBezTo>
                    <a:cubicBezTo>
                      <a:pt x="157853" y="2534920"/>
                      <a:pt x="156308" y="2534920"/>
                      <a:pt x="156308" y="2533650"/>
                    </a:cubicBezTo>
                    <a:cubicBezTo>
                      <a:pt x="156308" y="2532380"/>
                      <a:pt x="156308" y="2532380"/>
                      <a:pt x="154764" y="2531110"/>
                    </a:cubicBezTo>
                    <a:cubicBezTo>
                      <a:pt x="148587" y="2536190"/>
                      <a:pt x="150132" y="2540000"/>
                      <a:pt x="157853" y="2543810"/>
                    </a:cubicBezTo>
                    <a:cubicBezTo>
                      <a:pt x="168662" y="2548890"/>
                      <a:pt x="167118" y="2552700"/>
                      <a:pt x="160941" y="2559050"/>
                    </a:cubicBezTo>
                    <a:cubicBezTo>
                      <a:pt x="164029" y="2560320"/>
                      <a:pt x="168662" y="2562860"/>
                      <a:pt x="168662" y="2564130"/>
                    </a:cubicBezTo>
                    <a:cubicBezTo>
                      <a:pt x="168662" y="2570480"/>
                      <a:pt x="184104" y="2574290"/>
                      <a:pt x="171750" y="2581910"/>
                    </a:cubicBezTo>
                    <a:cubicBezTo>
                      <a:pt x="177927" y="2588260"/>
                      <a:pt x="181015" y="2594610"/>
                      <a:pt x="194913" y="2597150"/>
                    </a:cubicBezTo>
                    <a:cubicBezTo>
                      <a:pt x="207266" y="2599690"/>
                      <a:pt x="210355" y="2594610"/>
                      <a:pt x="218075" y="2593340"/>
                    </a:cubicBezTo>
                    <a:cubicBezTo>
                      <a:pt x="225796" y="2592070"/>
                      <a:pt x="235061" y="2595880"/>
                      <a:pt x="242782" y="2597150"/>
                    </a:cubicBezTo>
                    <a:cubicBezTo>
                      <a:pt x="245871" y="2597150"/>
                      <a:pt x="248959" y="2593340"/>
                      <a:pt x="248959" y="2592070"/>
                    </a:cubicBezTo>
                    <a:cubicBezTo>
                      <a:pt x="259768" y="2593340"/>
                      <a:pt x="270577" y="2595880"/>
                      <a:pt x="279842" y="2594610"/>
                    </a:cubicBezTo>
                    <a:cubicBezTo>
                      <a:pt x="293740" y="2593340"/>
                      <a:pt x="301461" y="2597150"/>
                      <a:pt x="303005" y="2607310"/>
                    </a:cubicBezTo>
                    <a:cubicBezTo>
                      <a:pt x="304549" y="2618740"/>
                      <a:pt x="312270" y="2620010"/>
                      <a:pt x="323079" y="2618740"/>
                    </a:cubicBezTo>
                    <a:cubicBezTo>
                      <a:pt x="332344" y="2617470"/>
                      <a:pt x="340065" y="2614930"/>
                      <a:pt x="349330" y="2613660"/>
                    </a:cubicBezTo>
                    <a:cubicBezTo>
                      <a:pt x="344698" y="2609850"/>
                      <a:pt x="338521" y="2606040"/>
                      <a:pt x="330800" y="2600960"/>
                    </a:cubicBezTo>
                    <a:cubicBezTo>
                      <a:pt x="338521" y="2599690"/>
                      <a:pt x="346242" y="2597150"/>
                      <a:pt x="352419" y="2597150"/>
                    </a:cubicBezTo>
                    <a:cubicBezTo>
                      <a:pt x="364772" y="2595880"/>
                      <a:pt x="375581" y="2594610"/>
                      <a:pt x="387935" y="2594610"/>
                    </a:cubicBezTo>
                    <a:cubicBezTo>
                      <a:pt x="392567" y="2594610"/>
                      <a:pt x="397200" y="2597150"/>
                      <a:pt x="401832" y="2600960"/>
                    </a:cubicBezTo>
                    <a:cubicBezTo>
                      <a:pt x="381758" y="2600960"/>
                      <a:pt x="363228" y="2600960"/>
                      <a:pt x="349330" y="2613660"/>
                    </a:cubicBezTo>
                    <a:cubicBezTo>
                      <a:pt x="353963" y="2614930"/>
                      <a:pt x="360140" y="2616200"/>
                      <a:pt x="364772" y="2616200"/>
                    </a:cubicBezTo>
                    <a:cubicBezTo>
                      <a:pt x="391023" y="2614930"/>
                      <a:pt x="418818" y="2613660"/>
                      <a:pt x="445069" y="2612390"/>
                    </a:cubicBezTo>
                    <a:cubicBezTo>
                      <a:pt x="471320" y="2611120"/>
                      <a:pt x="496027" y="2608580"/>
                      <a:pt x="523822" y="2607310"/>
                    </a:cubicBezTo>
                    <a:cubicBezTo>
                      <a:pt x="531543" y="2633980"/>
                      <a:pt x="539264" y="2659380"/>
                      <a:pt x="545441" y="2684780"/>
                    </a:cubicBezTo>
                    <a:cubicBezTo>
                      <a:pt x="542353" y="2686050"/>
                      <a:pt x="539264" y="2687320"/>
                      <a:pt x="536176" y="2687320"/>
                    </a:cubicBezTo>
                    <a:cubicBezTo>
                      <a:pt x="540808" y="2692400"/>
                      <a:pt x="546985" y="2697480"/>
                      <a:pt x="548529" y="2702560"/>
                    </a:cubicBezTo>
                    <a:cubicBezTo>
                      <a:pt x="550073" y="2710180"/>
                      <a:pt x="548529" y="2717800"/>
                      <a:pt x="548529" y="2722880"/>
                    </a:cubicBezTo>
                    <a:cubicBezTo>
                      <a:pt x="559338" y="2725420"/>
                      <a:pt x="565515" y="2726690"/>
                      <a:pt x="573236" y="2727960"/>
                    </a:cubicBezTo>
                    <a:cubicBezTo>
                      <a:pt x="571692" y="2727960"/>
                      <a:pt x="570148" y="2729230"/>
                      <a:pt x="567059" y="2729230"/>
                    </a:cubicBezTo>
                    <a:cubicBezTo>
                      <a:pt x="568604" y="2738120"/>
                      <a:pt x="571692" y="2748280"/>
                      <a:pt x="573236" y="2760980"/>
                    </a:cubicBezTo>
                    <a:lnTo>
                      <a:pt x="597943" y="2760980"/>
                    </a:lnTo>
                    <a:cubicBezTo>
                      <a:pt x="602575" y="2760980"/>
                      <a:pt x="607208" y="2763520"/>
                      <a:pt x="608752" y="2764790"/>
                    </a:cubicBezTo>
                    <a:cubicBezTo>
                      <a:pt x="614929" y="2780030"/>
                      <a:pt x="628826" y="2785110"/>
                      <a:pt x="647357" y="2781300"/>
                    </a:cubicBezTo>
                    <a:cubicBezTo>
                      <a:pt x="655077" y="2780030"/>
                      <a:pt x="664342" y="2780030"/>
                      <a:pt x="672063" y="2780030"/>
                    </a:cubicBezTo>
                    <a:lnTo>
                      <a:pt x="690594" y="2780030"/>
                    </a:lnTo>
                    <a:cubicBezTo>
                      <a:pt x="696770" y="2780030"/>
                      <a:pt x="702947" y="2778760"/>
                      <a:pt x="709124" y="2777490"/>
                    </a:cubicBezTo>
                    <a:cubicBezTo>
                      <a:pt x="710668" y="2773680"/>
                      <a:pt x="710668" y="2769870"/>
                      <a:pt x="712212" y="2764790"/>
                    </a:cubicBezTo>
                    <a:cubicBezTo>
                      <a:pt x="716845" y="2764790"/>
                      <a:pt x="719933" y="2763520"/>
                      <a:pt x="724565" y="2763520"/>
                    </a:cubicBezTo>
                    <a:cubicBezTo>
                      <a:pt x="753905" y="2760980"/>
                      <a:pt x="784788" y="2757170"/>
                      <a:pt x="815672" y="2754630"/>
                    </a:cubicBezTo>
                    <a:cubicBezTo>
                      <a:pt x="815672" y="2754630"/>
                      <a:pt x="817216" y="2757170"/>
                      <a:pt x="818760" y="2760980"/>
                    </a:cubicBezTo>
                    <a:cubicBezTo>
                      <a:pt x="814128" y="2762250"/>
                      <a:pt x="811039" y="2763520"/>
                      <a:pt x="807951" y="2764790"/>
                    </a:cubicBezTo>
                    <a:cubicBezTo>
                      <a:pt x="820304" y="2774950"/>
                      <a:pt x="837290" y="2776220"/>
                      <a:pt x="848100" y="2768600"/>
                    </a:cubicBezTo>
                    <a:cubicBezTo>
                      <a:pt x="841923" y="2764790"/>
                      <a:pt x="837290" y="2762250"/>
                      <a:pt x="829569" y="2758440"/>
                    </a:cubicBezTo>
                    <a:lnTo>
                      <a:pt x="834202" y="2754630"/>
                    </a:lnTo>
                    <a:lnTo>
                      <a:pt x="846555" y="2754630"/>
                    </a:lnTo>
                    <a:lnTo>
                      <a:pt x="846555" y="2753360"/>
                    </a:lnTo>
                    <a:cubicBezTo>
                      <a:pt x="852732" y="2754630"/>
                      <a:pt x="857365" y="2757170"/>
                      <a:pt x="863541" y="2753360"/>
                    </a:cubicBezTo>
                    <a:lnTo>
                      <a:pt x="869718" y="2753360"/>
                    </a:lnTo>
                    <a:lnTo>
                      <a:pt x="923764" y="2755900"/>
                    </a:lnTo>
                    <a:cubicBezTo>
                      <a:pt x="929941" y="2755900"/>
                      <a:pt x="933029" y="2754630"/>
                      <a:pt x="936118" y="2752090"/>
                    </a:cubicBezTo>
                    <a:cubicBezTo>
                      <a:pt x="943839" y="2762250"/>
                      <a:pt x="950015" y="2771140"/>
                      <a:pt x="957736" y="2782570"/>
                    </a:cubicBezTo>
                    <a:cubicBezTo>
                      <a:pt x="956192" y="2782570"/>
                      <a:pt x="953104" y="2783840"/>
                      <a:pt x="950015" y="2783840"/>
                    </a:cubicBezTo>
                    <a:cubicBezTo>
                      <a:pt x="970090" y="2810510"/>
                      <a:pt x="982443" y="2838450"/>
                      <a:pt x="963913" y="2868930"/>
                    </a:cubicBezTo>
                    <a:cubicBezTo>
                      <a:pt x="965457" y="2879090"/>
                      <a:pt x="968545" y="2889250"/>
                      <a:pt x="970090" y="2901950"/>
                    </a:cubicBezTo>
                    <a:lnTo>
                      <a:pt x="985531" y="2901950"/>
                    </a:lnTo>
                    <a:cubicBezTo>
                      <a:pt x="982443" y="2908300"/>
                      <a:pt x="979355" y="2912110"/>
                      <a:pt x="977810" y="2915920"/>
                    </a:cubicBezTo>
                    <a:cubicBezTo>
                      <a:pt x="977810" y="2922270"/>
                      <a:pt x="994796" y="2924810"/>
                      <a:pt x="982443" y="2933700"/>
                    </a:cubicBezTo>
                    <a:lnTo>
                      <a:pt x="985531" y="2938780"/>
                    </a:lnTo>
                    <a:cubicBezTo>
                      <a:pt x="1000973" y="2955290"/>
                      <a:pt x="1017959" y="2970530"/>
                      <a:pt x="1034945" y="2989580"/>
                    </a:cubicBezTo>
                    <a:cubicBezTo>
                      <a:pt x="1022592" y="2994660"/>
                      <a:pt x="1011782" y="2999740"/>
                      <a:pt x="997885" y="3004820"/>
                    </a:cubicBezTo>
                    <a:cubicBezTo>
                      <a:pt x="1011782" y="3006090"/>
                      <a:pt x="1013327" y="3012440"/>
                      <a:pt x="1008694" y="3021330"/>
                    </a:cubicBezTo>
                    <a:cubicBezTo>
                      <a:pt x="1007150" y="3023870"/>
                      <a:pt x="1010238" y="3030220"/>
                      <a:pt x="1011782" y="3031490"/>
                    </a:cubicBezTo>
                    <a:cubicBezTo>
                      <a:pt x="1028768" y="3035300"/>
                      <a:pt x="1044210" y="3049270"/>
                      <a:pt x="1064284" y="3044190"/>
                    </a:cubicBezTo>
                    <a:cubicBezTo>
                      <a:pt x="1064284" y="3046730"/>
                      <a:pt x="1062740" y="3050540"/>
                      <a:pt x="1061196" y="3051810"/>
                    </a:cubicBezTo>
                    <a:cubicBezTo>
                      <a:pt x="1048842" y="3056890"/>
                      <a:pt x="1036489" y="3060700"/>
                      <a:pt x="1024136" y="3065780"/>
                    </a:cubicBezTo>
                    <a:lnTo>
                      <a:pt x="1042666" y="3073400"/>
                    </a:lnTo>
                    <a:cubicBezTo>
                      <a:pt x="1045754" y="3069590"/>
                      <a:pt x="1047298" y="3065780"/>
                      <a:pt x="1050387" y="3061970"/>
                    </a:cubicBezTo>
                    <a:cubicBezTo>
                      <a:pt x="1059652" y="3065780"/>
                      <a:pt x="1067373" y="3068320"/>
                      <a:pt x="1076638" y="3072130"/>
                    </a:cubicBezTo>
                    <a:cubicBezTo>
                      <a:pt x="1072005" y="3074670"/>
                      <a:pt x="1068917" y="3075940"/>
                      <a:pt x="1065829" y="3077210"/>
                    </a:cubicBezTo>
                    <a:cubicBezTo>
                      <a:pt x="1068917" y="3078480"/>
                      <a:pt x="1072005" y="3081020"/>
                      <a:pt x="1076638" y="3082290"/>
                    </a:cubicBezTo>
                    <a:cubicBezTo>
                      <a:pt x="1081270" y="3083560"/>
                      <a:pt x="1085903" y="3082290"/>
                      <a:pt x="1088991" y="3083560"/>
                    </a:cubicBezTo>
                    <a:cubicBezTo>
                      <a:pt x="1096712" y="3077210"/>
                      <a:pt x="1102889" y="3069590"/>
                      <a:pt x="1110610" y="3065780"/>
                    </a:cubicBezTo>
                    <a:cubicBezTo>
                      <a:pt x="1119875" y="3061970"/>
                      <a:pt x="1371575" y="3040380"/>
                      <a:pt x="1380841" y="3039110"/>
                    </a:cubicBezTo>
                    <a:cubicBezTo>
                      <a:pt x="1393194" y="3037840"/>
                      <a:pt x="1407092" y="3039110"/>
                      <a:pt x="1419445" y="3040380"/>
                    </a:cubicBezTo>
                    <a:lnTo>
                      <a:pt x="1387017" y="3051810"/>
                    </a:lnTo>
                    <a:lnTo>
                      <a:pt x="1391650" y="3059430"/>
                    </a:lnTo>
                    <a:cubicBezTo>
                      <a:pt x="1407092" y="3058160"/>
                      <a:pt x="1419445" y="3058160"/>
                      <a:pt x="1431798" y="3055620"/>
                    </a:cubicBezTo>
                    <a:cubicBezTo>
                      <a:pt x="1439519" y="3054350"/>
                      <a:pt x="1451873" y="3055620"/>
                      <a:pt x="1453417" y="3045460"/>
                    </a:cubicBezTo>
                    <a:cubicBezTo>
                      <a:pt x="1464226" y="3051810"/>
                      <a:pt x="1475035" y="3053080"/>
                      <a:pt x="1488933" y="3048000"/>
                    </a:cubicBezTo>
                    <a:cubicBezTo>
                      <a:pt x="1496654" y="3045460"/>
                      <a:pt x="1505919" y="3045460"/>
                      <a:pt x="1513640" y="3044190"/>
                    </a:cubicBezTo>
                    <a:cubicBezTo>
                      <a:pt x="1532170" y="3042920"/>
                      <a:pt x="1550700" y="3041650"/>
                      <a:pt x="1569230" y="3039110"/>
                    </a:cubicBezTo>
                    <a:lnTo>
                      <a:pt x="1587760" y="3039110"/>
                    </a:lnTo>
                    <a:cubicBezTo>
                      <a:pt x="1589304" y="3036570"/>
                      <a:pt x="1589304" y="3032760"/>
                      <a:pt x="1589304" y="3032760"/>
                    </a:cubicBezTo>
                    <a:cubicBezTo>
                      <a:pt x="1606290" y="3032760"/>
                      <a:pt x="1620188" y="3034030"/>
                      <a:pt x="1635630" y="3034030"/>
                    </a:cubicBezTo>
                    <a:cubicBezTo>
                      <a:pt x="1652616" y="3034030"/>
                      <a:pt x="1660337" y="3025140"/>
                      <a:pt x="1654160" y="3011170"/>
                    </a:cubicBezTo>
                    <a:cubicBezTo>
                      <a:pt x="1658792" y="3011170"/>
                      <a:pt x="1664969" y="3012440"/>
                      <a:pt x="1668057" y="3012440"/>
                    </a:cubicBezTo>
                    <a:cubicBezTo>
                      <a:pt x="1669602" y="3017520"/>
                      <a:pt x="1668057" y="3023870"/>
                      <a:pt x="1671146" y="3025140"/>
                    </a:cubicBezTo>
                    <a:cubicBezTo>
                      <a:pt x="1675778" y="3027680"/>
                      <a:pt x="1683499" y="3027680"/>
                      <a:pt x="1689676" y="3026410"/>
                    </a:cubicBezTo>
                    <a:cubicBezTo>
                      <a:pt x="1697397" y="3025140"/>
                      <a:pt x="1706662" y="3018790"/>
                      <a:pt x="1709750" y="3021330"/>
                    </a:cubicBezTo>
                    <a:cubicBezTo>
                      <a:pt x="1725192" y="3031490"/>
                      <a:pt x="1736001" y="3022600"/>
                      <a:pt x="1743722" y="3017520"/>
                    </a:cubicBezTo>
                    <a:cubicBezTo>
                      <a:pt x="1749899" y="3018790"/>
                      <a:pt x="1752987" y="3022600"/>
                      <a:pt x="1756076" y="3021330"/>
                    </a:cubicBezTo>
                    <a:cubicBezTo>
                      <a:pt x="1763796" y="3020060"/>
                      <a:pt x="1773061" y="3018790"/>
                      <a:pt x="1780782" y="3017520"/>
                    </a:cubicBezTo>
                    <a:cubicBezTo>
                      <a:pt x="1797768" y="3013710"/>
                      <a:pt x="1816298" y="3011170"/>
                      <a:pt x="1833284" y="3011170"/>
                    </a:cubicBezTo>
                    <a:cubicBezTo>
                      <a:pt x="1856447" y="3009900"/>
                      <a:pt x="1878065" y="3004820"/>
                      <a:pt x="1901228" y="3003550"/>
                    </a:cubicBezTo>
                    <a:cubicBezTo>
                      <a:pt x="1912037" y="3002280"/>
                      <a:pt x="1922847" y="3004820"/>
                      <a:pt x="1933656" y="3006090"/>
                    </a:cubicBezTo>
                    <a:cubicBezTo>
                      <a:pt x="1936744" y="3006090"/>
                      <a:pt x="1941377" y="3006090"/>
                      <a:pt x="1941377" y="3004820"/>
                    </a:cubicBezTo>
                    <a:cubicBezTo>
                      <a:pt x="1941377" y="2992120"/>
                      <a:pt x="1966083" y="2998470"/>
                      <a:pt x="1962995" y="2984500"/>
                    </a:cubicBezTo>
                    <a:cubicBezTo>
                      <a:pt x="1966083" y="2985770"/>
                      <a:pt x="1969172" y="2985770"/>
                      <a:pt x="1970716" y="2988310"/>
                    </a:cubicBezTo>
                    <a:cubicBezTo>
                      <a:pt x="1975349" y="2992120"/>
                      <a:pt x="1978437" y="2995930"/>
                      <a:pt x="1983069" y="2999740"/>
                    </a:cubicBezTo>
                    <a:cubicBezTo>
                      <a:pt x="1983069" y="2994660"/>
                      <a:pt x="1983069" y="2990850"/>
                      <a:pt x="1981525" y="2985770"/>
                    </a:cubicBezTo>
                    <a:cubicBezTo>
                      <a:pt x="1996967" y="2992120"/>
                      <a:pt x="2012409" y="2998470"/>
                      <a:pt x="2023218" y="3003550"/>
                    </a:cubicBezTo>
                    <a:cubicBezTo>
                      <a:pt x="2034027" y="2997200"/>
                      <a:pt x="2043293" y="2994660"/>
                      <a:pt x="2049469" y="2988310"/>
                    </a:cubicBezTo>
                    <a:cubicBezTo>
                      <a:pt x="2055646" y="2980690"/>
                      <a:pt x="2054102" y="2979420"/>
                      <a:pt x="2064911" y="2985770"/>
                    </a:cubicBezTo>
                    <a:cubicBezTo>
                      <a:pt x="2063366" y="2987040"/>
                      <a:pt x="2060278" y="2988310"/>
                      <a:pt x="2057190" y="2990850"/>
                    </a:cubicBezTo>
                    <a:cubicBezTo>
                      <a:pt x="2075720" y="2987040"/>
                      <a:pt x="2092706" y="2979420"/>
                      <a:pt x="2111236" y="2980690"/>
                    </a:cubicBezTo>
                    <a:cubicBezTo>
                      <a:pt x="2129766" y="2980690"/>
                      <a:pt x="2148296" y="2983230"/>
                      <a:pt x="2165282" y="2974340"/>
                    </a:cubicBezTo>
                    <a:cubicBezTo>
                      <a:pt x="2166827" y="2978150"/>
                      <a:pt x="2166827" y="2981960"/>
                      <a:pt x="2169915" y="2983230"/>
                    </a:cubicBezTo>
                    <a:cubicBezTo>
                      <a:pt x="2174548" y="2985770"/>
                      <a:pt x="2182268" y="2987040"/>
                      <a:pt x="2183812" y="2985770"/>
                    </a:cubicBezTo>
                    <a:cubicBezTo>
                      <a:pt x="2193078" y="2974340"/>
                      <a:pt x="2208519" y="2975610"/>
                      <a:pt x="2217784" y="2981960"/>
                    </a:cubicBezTo>
                    <a:cubicBezTo>
                      <a:pt x="2230138" y="2989580"/>
                      <a:pt x="2237859" y="2983230"/>
                      <a:pt x="2248668" y="2981960"/>
                    </a:cubicBezTo>
                    <a:cubicBezTo>
                      <a:pt x="2239403" y="2978150"/>
                      <a:pt x="2231682" y="2974340"/>
                      <a:pt x="2223961" y="2971800"/>
                    </a:cubicBezTo>
                    <a:cubicBezTo>
                      <a:pt x="2225505" y="2970530"/>
                      <a:pt x="2225505" y="2969260"/>
                      <a:pt x="2227049" y="2967990"/>
                    </a:cubicBezTo>
                    <a:cubicBezTo>
                      <a:pt x="2231682" y="2969260"/>
                      <a:pt x="2237859" y="2970530"/>
                      <a:pt x="2242491" y="2973070"/>
                    </a:cubicBezTo>
                    <a:cubicBezTo>
                      <a:pt x="2244036" y="2967990"/>
                      <a:pt x="2247124" y="2964180"/>
                      <a:pt x="2248668" y="2960370"/>
                    </a:cubicBezTo>
                    <a:cubicBezTo>
                      <a:pt x="2264109" y="2966720"/>
                      <a:pt x="2278007" y="2971800"/>
                      <a:pt x="2294993" y="2962910"/>
                    </a:cubicBezTo>
                    <a:cubicBezTo>
                      <a:pt x="2298082" y="2961640"/>
                      <a:pt x="2310435" y="2954020"/>
                      <a:pt x="2307347" y="2966720"/>
                    </a:cubicBezTo>
                    <a:cubicBezTo>
                      <a:pt x="2299626" y="2970530"/>
                      <a:pt x="2291905" y="2974340"/>
                      <a:pt x="2284184" y="2976880"/>
                    </a:cubicBezTo>
                    <a:cubicBezTo>
                      <a:pt x="2284184" y="2978150"/>
                      <a:pt x="2285728" y="2978150"/>
                      <a:pt x="2285728" y="2979420"/>
                    </a:cubicBezTo>
                    <a:cubicBezTo>
                      <a:pt x="2294993" y="2978150"/>
                      <a:pt x="2305802" y="2976880"/>
                      <a:pt x="2316612" y="2975610"/>
                    </a:cubicBezTo>
                    <a:cubicBezTo>
                      <a:pt x="2313523" y="2971800"/>
                      <a:pt x="2311979" y="2969260"/>
                      <a:pt x="2310435" y="2966720"/>
                    </a:cubicBezTo>
                    <a:cubicBezTo>
                      <a:pt x="2321244" y="2967990"/>
                      <a:pt x="2333597" y="2969260"/>
                      <a:pt x="2344407" y="2967990"/>
                    </a:cubicBezTo>
                    <a:cubicBezTo>
                      <a:pt x="2367570" y="2966720"/>
                      <a:pt x="2384555" y="2947670"/>
                      <a:pt x="2412351" y="2955290"/>
                    </a:cubicBezTo>
                    <a:cubicBezTo>
                      <a:pt x="2421616" y="2957830"/>
                      <a:pt x="2443234" y="2955290"/>
                      <a:pt x="2444778" y="2938780"/>
                    </a:cubicBezTo>
                    <a:cubicBezTo>
                      <a:pt x="2444778" y="2942590"/>
                      <a:pt x="2444778" y="2947670"/>
                      <a:pt x="2446322" y="2950210"/>
                    </a:cubicBezTo>
                    <a:cubicBezTo>
                      <a:pt x="2461764" y="2946400"/>
                      <a:pt x="2475662" y="2942590"/>
                      <a:pt x="2491104" y="2938780"/>
                    </a:cubicBezTo>
                    <a:cubicBezTo>
                      <a:pt x="2491104" y="2940050"/>
                      <a:pt x="2488015" y="2943860"/>
                      <a:pt x="2489559" y="2946400"/>
                    </a:cubicBezTo>
                    <a:cubicBezTo>
                      <a:pt x="2489559" y="2950210"/>
                      <a:pt x="2492648" y="2954020"/>
                      <a:pt x="2495736" y="2956560"/>
                    </a:cubicBezTo>
                    <a:cubicBezTo>
                      <a:pt x="2497280" y="2957830"/>
                      <a:pt x="2505001" y="2956560"/>
                      <a:pt x="2505001" y="2955290"/>
                    </a:cubicBezTo>
                    <a:cubicBezTo>
                      <a:pt x="2508090" y="2943860"/>
                      <a:pt x="2518899" y="2945130"/>
                      <a:pt x="2529708" y="2945130"/>
                    </a:cubicBezTo>
                    <a:cubicBezTo>
                      <a:pt x="2538973" y="2945130"/>
                      <a:pt x="2549782" y="2943860"/>
                      <a:pt x="2560592" y="2942590"/>
                    </a:cubicBezTo>
                    <a:cubicBezTo>
                      <a:pt x="2565224" y="2936240"/>
                      <a:pt x="2568313" y="2926080"/>
                      <a:pt x="2583754" y="2938780"/>
                    </a:cubicBezTo>
                    <a:cubicBezTo>
                      <a:pt x="2589931" y="2943860"/>
                      <a:pt x="2605373" y="2942590"/>
                      <a:pt x="2606917" y="2932430"/>
                    </a:cubicBezTo>
                    <a:lnTo>
                      <a:pt x="2671772" y="2932430"/>
                    </a:lnTo>
                    <a:lnTo>
                      <a:pt x="2671772" y="2934970"/>
                    </a:lnTo>
                    <a:cubicBezTo>
                      <a:pt x="2679493" y="2933700"/>
                      <a:pt x="2687214" y="2931160"/>
                      <a:pt x="2693391" y="2929890"/>
                    </a:cubicBezTo>
                    <a:cubicBezTo>
                      <a:pt x="2698023" y="2936240"/>
                      <a:pt x="2702656" y="2942590"/>
                      <a:pt x="2708833" y="2950210"/>
                    </a:cubicBezTo>
                    <a:cubicBezTo>
                      <a:pt x="2719642" y="2926080"/>
                      <a:pt x="2731995" y="2921000"/>
                      <a:pt x="2753614" y="2929890"/>
                    </a:cubicBezTo>
                    <a:cubicBezTo>
                      <a:pt x="2756702" y="2931160"/>
                      <a:pt x="2756702" y="2937510"/>
                      <a:pt x="2758246" y="2942590"/>
                    </a:cubicBezTo>
                    <a:cubicBezTo>
                      <a:pt x="2759790" y="2941320"/>
                      <a:pt x="2769056" y="2938780"/>
                      <a:pt x="2769056" y="2937510"/>
                    </a:cubicBezTo>
                    <a:cubicBezTo>
                      <a:pt x="2767511" y="2927350"/>
                      <a:pt x="2784497" y="2934970"/>
                      <a:pt x="2782953" y="2927350"/>
                    </a:cubicBezTo>
                    <a:cubicBezTo>
                      <a:pt x="2796851" y="2932430"/>
                      <a:pt x="2799939" y="2924810"/>
                      <a:pt x="2803027" y="2919730"/>
                    </a:cubicBezTo>
                    <a:cubicBezTo>
                      <a:pt x="2796851" y="2915920"/>
                      <a:pt x="2793762" y="2913380"/>
                      <a:pt x="2789130" y="2909570"/>
                    </a:cubicBezTo>
                    <a:cubicBezTo>
                      <a:pt x="2790674" y="2908300"/>
                      <a:pt x="2790674" y="2907030"/>
                      <a:pt x="2792218" y="2905760"/>
                    </a:cubicBezTo>
                    <a:cubicBezTo>
                      <a:pt x="2804571" y="2912110"/>
                      <a:pt x="2816925" y="2918460"/>
                      <a:pt x="2824646" y="2922270"/>
                    </a:cubicBezTo>
                    <a:cubicBezTo>
                      <a:pt x="2836999" y="2921000"/>
                      <a:pt x="2847808" y="2921000"/>
                      <a:pt x="2858618" y="2919730"/>
                    </a:cubicBezTo>
                    <a:cubicBezTo>
                      <a:pt x="2869427" y="2918460"/>
                      <a:pt x="2880236" y="2914650"/>
                      <a:pt x="2892590" y="2912110"/>
                    </a:cubicBezTo>
                    <a:cubicBezTo>
                      <a:pt x="2894134" y="2914650"/>
                      <a:pt x="2895678" y="2915920"/>
                      <a:pt x="2897222" y="2918460"/>
                    </a:cubicBezTo>
                    <a:cubicBezTo>
                      <a:pt x="2901855" y="2913380"/>
                      <a:pt x="2904943" y="2908300"/>
                      <a:pt x="2911120" y="2899410"/>
                    </a:cubicBezTo>
                    <a:lnTo>
                      <a:pt x="2911120" y="2919730"/>
                    </a:lnTo>
                    <a:cubicBezTo>
                      <a:pt x="2925017" y="2912110"/>
                      <a:pt x="2935826" y="2905760"/>
                      <a:pt x="2945092" y="2899410"/>
                    </a:cubicBezTo>
                    <a:cubicBezTo>
                      <a:pt x="2951268" y="2908300"/>
                      <a:pt x="2955901" y="2917190"/>
                      <a:pt x="2960533" y="2924810"/>
                    </a:cubicBezTo>
                    <a:cubicBezTo>
                      <a:pt x="2962078" y="2924810"/>
                      <a:pt x="2962078" y="2923540"/>
                      <a:pt x="2963622" y="2923540"/>
                    </a:cubicBezTo>
                    <a:cubicBezTo>
                      <a:pt x="2962078" y="2918460"/>
                      <a:pt x="2960533" y="2913380"/>
                      <a:pt x="2957445" y="2907030"/>
                    </a:cubicBezTo>
                    <a:lnTo>
                      <a:pt x="3036198" y="2907030"/>
                    </a:lnTo>
                    <a:cubicBezTo>
                      <a:pt x="3043919" y="2895600"/>
                      <a:pt x="3060905" y="2894330"/>
                      <a:pt x="3074802" y="2905760"/>
                    </a:cubicBezTo>
                    <a:cubicBezTo>
                      <a:pt x="3094877" y="2922270"/>
                      <a:pt x="3097965" y="2922270"/>
                      <a:pt x="3110318" y="2898140"/>
                    </a:cubicBezTo>
                    <a:cubicBezTo>
                      <a:pt x="3116495" y="2900680"/>
                      <a:pt x="3122672" y="2903220"/>
                      <a:pt x="3130393" y="2907030"/>
                    </a:cubicBezTo>
                    <a:cubicBezTo>
                      <a:pt x="3139658" y="2890520"/>
                      <a:pt x="3155100" y="2890520"/>
                      <a:pt x="3173630" y="2895600"/>
                    </a:cubicBezTo>
                    <a:cubicBezTo>
                      <a:pt x="3182895" y="2898140"/>
                      <a:pt x="3193704" y="2893060"/>
                      <a:pt x="3204513" y="2890520"/>
                    </a:cubicBezTo>
                    <a:lnTo>
                      <a:pt x="3212234" y="2896870"/>
                    </a:lnTo>
                    <a:cubicBezTo>
                      <a:pt x="3221499" y="2894330"/>
                      <a:pt x="3229220" y="2893060"/>
                      <a:pt x="3236941" y="2890520"/>
                    </a:cubicBezTo>
                    <a:cubicBezTo>
                      <a:pt x="3238485" y="2894330"/>
                      <a:pt x="3238485" y="2896870"/>
                      <a:pt x="3240030" y="2903220"/>
                    </a:cubicBezTo>
                    <a:cubicBezTo>
                      <a:pt x="3246206" y="2898140"/>
                      <a:pt x="3250839" y="2893060"/>
                      <a:pt x="3258560" y="2886710"/>
                    </a:cubicBezTo>
                    <a:cubicBezTo>
                      <a:pt x="3264736" y="2893060"/>
                      <a:pt x="3269369" y="2899410"/>
                      <a:pt x="3275545" y="2905760"/>
                    </a:cubicBezTo>
                    <a:cubicBezTo>
                      <a:pt x="3286355" y="2905760"/>
                      <a:pt x="3303341" y="2913380"/>
                      <a:pt x="3306429" y="2893060"/>
                    </a:cubicBezTo>
                    <a:cubicBezTo>
                      <a:pt x="3306429" y="2890520"/>
                      <a:pt x="3315694" y="2886710"/>
                      <a:pt x="3320327" y="2885440"/>
                    </a:cubicBezTo>
                    <a:cubicBezTo>
                      <a:pt x="3329592" y="2884170"/>
                      <a:pt x="3338857" y="2882900"/>
                      <a:pt x="3348122" y="2882900"/>
                    </a:cubicBezTo>
                    <a:cubicBezTo>
                      <a:pt x="3345033" y="2877820"/>
                      <a:pt x="3341945" y="2874010"/>
                      <a:pt x="3337313" y="2867660"/>
                    </a:cubicBezTo>
                    <a:cubicBezTo>
                      <a:pt x="3349666" y="2870200"/>
                      <a:pt x="3358931" y="2870200"/>
                      <a:pt x="3366652" y="2872740"/>
                    </a:cubicBezTo>
                    <a:cubicBezTo>
                      <a:pt x="3383638" y="2879090"/>
                      <a:pt x="3397536" y="2879090"/>
                      <a:pt x="3414521" y="2868930"/>
                    </a:cubicBezTo>
                    <a:cubicBezTo>
                      <a:pt x="3411433" y="2867660"/>
                      <a:pt x="3408345" y="2865120"/>
                      <a:pt x="3405256" y="2863850"/>
                    </a:cubicBezTo>
                    <a:cubicBezTo>
                      <a:pt x="3406801" y="2860040"/>
                      <a:pt x="3409889" y="2856230"/>
                      <a:pt x="3411433" y="2852420"/>
                    </a:cubicBezTo>
                    <a:cubicBezTo>
                      <a:pt x="3417610" y="2837180"/>
                      <a:pt x="3433052" y="2847340"/>
                      <a:pt x="3443861" y="2843530"/>
                    </a:cubicBezTo>
                    <a:cubicBezTo>
                      <a:pt x="3443861" y="2843530"/>
                      <a:pt x="3450037" y="2848610"/>
                      <a:pt x="3451582" y="2852420"/>
                    </a:cubicBezTo>
                    <a:cubicBezTo>
                      <a:pt x="3456214" y="2860040"/>
                      <a:pt x="3459302" y="2868930"/>
                      <a:pt x="3463935" y="2877820"/>
                    </a:cubicBezTo>
                    <a:cubicBezTo>
                      <a:pt x="3491730" y="2863850"/>
                      <a:pt x="3516437" y="2868930"/>
                      <a:pt x="3541144" y="2871470"/>
                    </a:cubicBezTo>
                    <a:cubicBezTo>
                      <a:pt x="3534967" y="2868930"/>
                      <a:pt x="3530335" y="2866390"/>
                      <a:pt x="3525702" y="2863850"/>
                    </a:cubicBezTo>
                    <a:cubicBezTo>
                      <a:pt x="3525702" y="2862580"/>
                      <a:pt x="3527246" y="2861310"/>
                      <a:pt x="3527246" y="2860040"/>
                    </a:cubicBezTo>
                    <a:cubicBezTo>
                      <a:pt x="3533423" y="2861310"/>
                      <a:pt x="3541144" y="2863850"/>
                      <a:pt x="3547321" y="2865120"/>
                    </a:cubicBezTo>
                    <a:cubicBezTo>
                      <a:pt x="3547321" y="2863850"/>
                      <a:pt x="3547321" y="2862580"/>
                      <a:pt x="3545776" y="2861310"/>
                    </a:cubicBezTo>
                    <a:cubicBezTo>
                      <a:pt x="3550409" y="2860040"/>
                      <a:pt x="3558130" y="2857500"/>
                      <a:pt x="3559674" y="2858770"/>
                    </a:cubicBezTo>
                    <a:cubicBezTo>
                      <a:pt x="3568939" y="2874010"/>
                      <a:pt x="3584381" y="2862580"/>
                      <a:pt x="3598278" y="2866390"/>
                    </a:cubicBezTo>
                    <a:cubicBezTo>
                      <a:pt x="3595190" y="2856230"/>
                      <a:pt x="3593646" y="2848610"/>
                      <a:pt x="3592102" y="2843530"/>
                    </a:cubicBezTo>
                    <a:cubicBezTo>
                      <a:pt x="3598278" y="2838450"/>
                      <a:pt x="3604455" y="2834640"/>
                      <a:pt x="3613720" y="2829560"/>
                    </a:cubicBezTo>
                    <a:cubicBezTo>
                      <a:pt x="3613720" y="2835910"/>
                      <a:pt x="3612176" y="2842260"/>
                      <a:pt x="3612176" y="2848610"/>
                    </a:cubicBezTo>
                    <a:cubicBezTo>
                      <a:pt x="3612176" y="2854960"/>
                      <a:pt x="3613720" y="2861310"/>
                      <a:pt x="3616809" y="2865120"/>
                    </a:cubicBezTo>
                    <a:cubicBezTo>
                      <a:pt x="3618353" y="2867660"/>
                      <a:pt x="3627618" y="2865120"/>
                      <a:pt x="3633794" y="2863850"/>
                    </a:cubicBezTo>
                    <a:cubicBezTo>
                      <a:pt x="3644604" y="2860040"/>
                      <a:pt x="3655413" y="2854960"/>
                      <a:pt x="3666222" y="2865120"/>
                    </a:cubicBezTo>
                    <a:cubicBezTo>
                      <a:pt x="3667766" y="2866390"/>
                      <a:pt x="3673943" y="2865120"/>
                      <a:pt x="3677031" y="2862580"/>
                    </a:cubicBezTo>
                    <a:cubicBezTo>
                      <a:pt x="3684752" y="2856230"/>
                      <a:pt x="3690929" y="2847340"/>
                      <a:pt x="3700194" y="2861310"/>
                    </a:cubicBezTo>
                    <a:cubicBezTo>
                      <a:pt x="3701738" y="2862580"/>
                      <a:pt x="3711003" y="2862580"/>
                      <a:pt x="3715636" y="2861310"/>
                    </a:cubicBezTo>
                    <a:cubicBezTo>
                      <a:pt x="3726445" y="2857500"/>
                      <a:pt x="3735710" y="2853690"/>
                      <a:pt x="3746519" y="2848610"/>
                    </a:cubicBezTo>
                    <a:cubicBezTo>
                      <a:pt x="3744975" y="2852420"/>
                      <a:pt x="3743431" y="2854960"/>
                      <a:pt x="3743431" y="2857500"/>
                    </a:cubicBezTo>
                    <a:cubicBezTo>
                      <a:pt x="3755784" y="2862580"/>
                      <a:pt x="3766594" y="2865120"/>
                      <a:pt x="3775859" y="2853690"/>
                    </a:cubicBezTo>
                    <a:cubicBezTo>
                      <a:pt x="3778947" y="2849880"/>
                      <a:pt x="3789756" y="2849880"/>
                      <a:pt x="3797477" y="2848610"/>
                    </a:cubicBezTo>
                    <a:cubicBezTo>
                      <a:pt x="3792844" y="2844800"/>
                      <a:pt x="3786668" y="2842260"/>
                      <a:pt x="3780491" y="2838450"/>
                    </a:cubicBezTo>
                    <a:cubicBezTo>
                      <a:pt x="3806742" y="2825750"/>
                      <a:pt x="3809831" y="2827020"/>
                      <a:pt x="3809831" y="2844800"/>
                    </a:cubicBezTo>
                    <a:cubicBezTo>
                      <a:pt x="3812919" y="2839720"/>
                      <a:pt x="3814463" y="2835910"/>
                      <a:pt x="3819096" y="2828290"/>
                    </a:cubicBezTo>
                    <a:cubicBezTo>
                      <a:pt x="3842258" y="2829560"/>
                      <a:pt x="3865421" y="2832100"/>
                      <a:pt x="3890128" y="2833370"/>
                    </a:cubicBezTo>
                    <a:lnTo>
                      <a:pt x="3890128" y="2839720"/>
                    </a:lnTo>
                    <a:lnTo>
                      <a:pt x="3880863" y="2839720"/>
                    </a:lnTo>
                    <a:cubicBezTo>
                      <a:pt x="3862332" y="2840990"/>
                      <a:pt x="3843803" y="2840990"/>
                      <a:pt x="3825272" y="2842260"/>
                    </a:cubicBezTo>
                    <a:cubicBezTo>
                      <a:pt x="3831449" y="2844800"/>
                      <a:pt x="3839170" y="2848610"/>
                      <a:pt x="3845347" y="2851150"/>
                    </a:cubicBezTo>
                    <a:cubicBezTo>
                      <a:pt x="3848435" y="2844800"/>
                      <a:pt x="3849979" y="2846070"/>
                      <a:pt x="3857700" y="2848610"/>
                    </a:cubicBezTo>
                    <a:cubicBezTo>
                      <a:pt x="3868509" y="2851150"/>
                      <a:pt x="3880863" y="2851150"/>
                      <a:pt x="3893216" y="2852420"/>
                    </a:cubicBezTo>
                    <a:cubicBezTo>
                      <a:pt x="3899393" y="2852420"/>
                      <a:pt x="3905569" y="2853690"/>
                      <a:pt x="3913291" y="2854960"/>
                    </a:cubicBezTo>
                    <a:cubicBezTo>
                      <a:pt x="3914835" y="2851150"/>
                      <a:pt x="3917923" y="2846070"/>
                      <a:pt x="3921011" y="2839720"/>
                    </a:cubicBezTo>
                    <a:cubicBezTo>
                      <a:pt x="3937997" y="2862580"/>
                      <a:pt x="3950351" y="2861310"/>
                      <a:pt x="3970425" y="2838450"/>
                    </a:cubicBezTo>
                    <a:cubicBezTo>
                      <a:pt x="3970425" y="2842260"/>
                      <a:pt x="3971969" y="2844800"/>
                      <a:pt x="3971969" y="2847340"/>
                    </a:cubicBezTo>
                    <a:cubicBezTo>
                      <a:pt x="3978146" y="2847340"/>
                      <a:pt x="3982779" y="2847340"/>
                      <a:pt x="3988955" y="2846070"/>
                    </a:cubicBezTo>
                    <a:cubicBezTo>
                      <a:pt x="3987411" y="2848610"/>
                      <a:pt x="3985867" y="2851150"/>
                      <a:pt x="3984322" y="2852420"/>
                    </a:cubicBezTo>
                    <a:lnTo>
                      <a:pt x="3987411" y="2854960"/>
                    </a:lnTo>
                    <a:cubicBezTo>
                      <a:pt x="3992043" y="2851150"/>
                      <a:pt x="3996676" y="2847340"/>
                      <a:pt x="4004397" y="2842260"/>
                    </a:cubicBezTo>
                    <a:cubicBezTo>
                      <a:pt x="4010574" y="2844800"/>
                      <a:pt x="4018295" y="2847340"/>
                      <a:pt x="4024471" y="2849880"/>
                    </a:cubicBezTo>
                    <a:cubicBezTo>
                      <a:pt x="4030648" y="2846070"/>
                      <a:pt x="4038369" y="2842260"/>
                      <a:pt x="4046089" y="2838450"/>
                    </a:cubicBezTo>
                    <a:cubicBezTo>
                      <a:pt x="4056899" y="2856230"/>
                      <a:pt x="4070796" y="2858770"/>
                      <a:pt x="4083150" y="2846070"/>
                    </a:cubicBezTo>
                    <a:cubicBezTo>
                      <a:pt x="4101680" y="2847340"/>
                      <a:pt x="4117122" y="2848610"/>
                      <a:pt x="4127931" y="2848610"/>
                    </a:cubicBezTo>
                    <a:cubicBezTo>
                      <a:pt x="4129475" y="2839720"/>
                      <a:pt x="4131019" y="2833370"/>
                      <a:pt x="4132564" y="2827020"/>
                    </a:cubicBezTo>
                    <a:cubicBezTo>
                      <a:pt x="4138740" y="2828290"/>
                      <a:pt x="4143373" y="2829560"/>
                      <a:pt x="4149549" y="2830830"/>
                    </a:cubicBezTo>
                    <a:cubicBezTo>
                      <a:pt x="4152638" y="2832100"/>
                      <a:pt x="4155726" y="2834640"/>
                      <a:pt x="4158815" y="2835910"/>
                    </a:cubicBezTo>
                    <a:cubicBezTo>
                      <a:pt x="4154182" y="2837180"/>
                      <a:pt x="4149549" y="2837180"/>
                      <a:pt x="4144917" y="2838450"/>
                    </a:cubicBezTo>
                    <a:cubicBezTo>
                      <a:pt x="4158815" y="2848610"/>
                      <a:pt x="4169624" y="2846070"/>
                      <a:pt x="4180433" y="2838450"/>
                    </a:cubicBezTo>
                    <a:cubicBezTo>
                      <a:pt x="4175801" y="2848610"/>
                      <a:pt x="4189698" y="2847340"/>
                      <a:pt x="4191243" y="2847340"/>
                    </a:cubicBezTo>
                    <a:cubicBezTo>
                      <a:pt x="4211317" y="2840990"/>
                      <a:pt x="4229847" y="2837180"/>
                      <a:pt x="4251465" y="2847340"/>
                    </a:cubicBezTo>
                    <a:cubicBezTo>
                      <a:pt x="4254553" y="2834640"/>
                      <a:pt x="4257642" y="2824480"/>
                      <a:pt x="4259186" y="2814320"/>
                    </a:cubicBezTo>
                    <a:cubicBezTo>
                      <a:pt x="4266907" y="2815590"/>
                      <a:pt x="4273084" y="2815590"/>
                      <a:pt x="4280805" y="2816860"/>
                    </a:cubicBezTo>
                    <a:cubicBezTo>
                      <a:pt x="4286981" y="2816860"/>
                      <a:pt x="4293158" y="2818130"/>
                      <a:pt x="4299335" y="2818130"/>
                    </a:cubicBezTo>
                    <a:lnTo>
                      <a:pt x="4299335" y="2821940"/>
                    </a:lnTo>
                    <a:cubicBezTo>
                      <a:pt x="4293158" y="2823210"/>
                      <a:pt x="4288525" y="2824480"/>
                      <a:pt x="4282349" y="2825750"/>
                    </a:cubicBezTo>
                    <a:lnTo>
                      <a:pt x="4282349" y="2829560"/>
                    </a:lnTo>
                    <a:cubicBezTo>
                      <a:pt x="4303967" y="2833370"/>
                      <a:pt x="4324041" y="2837180"/>
                      <a:pt x="4345660" y="2839720"/>
                    </a:cubicBezTo>
                    <a:cubicBezTo>
                      <a:pt x="4350293" y="2840990"/>
                      <a:pt x="4356469" y="2837180"/>
                      <a:pt x="4364190" y="2833370"/>
                    </a:cubicBezTo>
                    <a:cubicBezTo>
                      <a:pt x="4367278" y="2834640"/>
                      <a:pt x="4375000" y="2837180"/>
                      <a:pt x="4384265" y="2838450"/>
                    </a:cubicBezTo>
                    <a:cubicBezTo>
                      <a:pt x="4407427" y="2840990"/>
                      <a:pt x="4432134" y="2843530"/>
                      <a:pt x="4450664" y="2827020"/>
                    </a:cubicBezTo>
                    <a:cubicBezTo>
                      <a:pt x="4452208" y="2840990"/>
                      <a:pt x="4467650" y="2832100"/>
                      <a:pt x="4475371" y="2837180"/>
                    </a:cubicBezTo>
                    <a:cubicBezTo>
                      <a:pt x="4475371" y="2837180"/>
                      <a:pt x="4483092" y="2832100"/>
                      <a:pt x="4486180" y="2829560"/>
                    </a:cubicBezTo>
                    <a:cubicBezTo>
                      <a:pt x="4486180" y="2829560"/>
                      <a:pt x="4484636" y="2828290"/>
                      <a:pt x="4484636" y="2827020"/>
                    </a:cubicBezTo>
                    <a:cubicBezTo>
                      <a:pt x="4487724" y="2828290"/>
                      <a:pt x="4489268" y="2832100"/>
                      <a:pt x="4492357" y="2830830"/>
                    </a:cubicBezTo>
                    <a:cubicBezTo>
                      <a:pt x="4506254" y="2830830"/>
                      <a:pt x="4518608" y="2829560"/>
                      <a:pt x="4527873" y="2829560"/>
                    </a:cubicBezTo>
                    <a:cubicBezTo>
                      <a:pt x="4535594" y="2833370"/>
                      <a:pt x="4540226" y="2837180"/>
                      <a:pt x="4543315" y="2835910"/>
                    </a:cubicBezTo>
                    <a:cubicBezTo>
                      <a:pt x="4561845" y="2834640"/>
                      <a:pt x="4578831" y="2830830"/>
                      <a:pt x="4595816" y="2830830"/>
                    </a:cubicBezTo>
                    <a:cubicBezTo>
                      <a:pt x="4612803" y="2838450"/>
                      <a:pt x="4609714" y="2824480"/>
                      <a:pt x="4606626" y="2816860"/>
                    </a:cubicBezTo>
                    <a:cubicBezTo>
                      <a:pt x="4612803" y="2811780"/>
                      <a:pt x="4618979" y="2807970"/>
                      <a:pt x="4620523" y="2806700"/>
                    </a:cubicBezTo>
                    <a:cubicBezTo>
                      <a:pt x="4629789" y="2806700"/>
                      <a:pt x="4635965" y="2807970"/>
                      <a:pt x="4640597" y="2806700"/>
                    </a:cubicBezTo>
                    <a:cubicBezTo>
                      <a:pt x="4646775" y="2802890"/>
                      <a:pt x="4651407" y="2796540"/>
                      <a:pt x="4659128" y="2788920"/>
                    </a:cubicBezTo>
                    <a:cubicBezTo>
                      <a:pt x="4668393" y="2787650"/>
                      <a:pt x="4683835" y="2785110"/>
                      <a:pt x="4700821" y="2782570"/>
                    </a:cubicBezTo>
                    <a:cubicBezTo>
                      <a:pt x="4700821" y="2782570"/>
                      <a:pt x="4700821" y="2780030"/>
                      <a:pt x="4702365" y="2777490"/>
                    </a:cubicBezTo>
                    <a:cubicBezTo>
                      <a:pt x="4708542" y="2769870"/>
                      <a:pt x="4723983" y="2767330"/>
                      <a:pt x="4714718" y="2753360"/>
                    </a:cubicBezTo>
                    <a:cubicBezTo>
                      <a:pt x="4713174" y="2750820"/>
                      <a:pt x="4713174" y="2743200"/>
                      <a:pt x="4716263" y="2740660"/>
                    </a:cubicBezTo>
                    <a:cubicBezTo>
                      <a:pt x="4727072" y="2729230"/>
                      <a:pt x="4727072" y="2727960"/>
                      <a:pt x="4708542" y="2722880"/>
                    </a:cubicBezTo>
                    <a:cubicBezTo>
                      <a:pt x="4710085" y="2713990"/>
                      <a:pt x="4699277" y="2702560"/>
                      <a:pt x="4714718" y="2701290"/>
                    </a:cubicBezTo>
                    <a:cubicBezTo>
                      <a:pt x="4719351" y="2693670"/>
                      <a:pt x="4720895" y="2689860"/>
                      <a:pt x="4723983" y="2686050"/>
                    </a:cubicBezTo>
                    <a:cubicBezTo>
                      <a:pt x="4725527" y="2683510"/>
                      <a:pt x="4730160" y="2680970"/>
                      <a:pt x="4730160" y="2678430"/>
                    </a:cubicBezTo>
                    <a:cubicBezTo>
                      <a:pt x="4730160" y="2673350"/>
                      <a:pt x="4727072" y="2667000"/>
                      <a:pt x="4728616" y="2663190"/>
                    </a:cubicBezTo>
                    <a:cubicBezTo>
                      <a:pt x="4733248" y="2649220"/>
                      <a:pt x="4734792" y="2636520"/>
                      <a:pt x="4706998" y="2631440"/>
                    </a:cubicBezTo>
                    <a:cubicBezTo>
                      <a:pt x="4717806" y="2627630"/>
                      <a:pt x="4722439" y="2625090"/>
                      <a:pt x="4730160" y="2622550"/>
                    </a:cubicBezTo>
                    <a:cubicBezTo>
                      <a:pt x="4717806" y="2617470"/>
                      <a:pt x="4706998" y="2613660"/>
                      <a:pt x="4693100" y="2608580"/>
                    </a:cubicBezTo>
                    <a:lnTo>
                      <a:pt x="4706998" y="2608580"/>
                    </a:lnTo>
                    <a:lnTo>
                      <a:pt x="4706998" y="2604770"/>
                    </a:lnTo>
                    <a:cubicBezTo>
                      <a:pt x="4699277" y="2604770"/>
                      <a:pt x="4693100" y="2603500"/>
                      <a:pt x="4685379" y="2603500"/>
                    </a:cubicBezTo>
                    <a:cubicBezTo>
                      <a:pt x="4685379" y="2604770"/>
                      <a:pt x="4685379" y="2606040"/>
                      <a:pt x="4683835" y="2607310"/>
                    </a:cubicBezTo>
                    <a:cubicBezTo>
                      <a:pt x="4682291" y="2604770"/>
                      <a:pt x="4680746" y="2602230"/>
                      <a:pt x="4679202" y="2598420"/>
                    </a:cubicBezTo>
                    <a:cubicBezTo>
                      <a:pt x="4719351" y="2590800"/>
                      <a:pt x="4988037" y="2566670"/>
                      <a:pt x="4963331" y="2562860"/>
                    </a:cubicBezTo>
                    <a:cubicBezTo>
                      <a:pt x="4975684" y="2553970"/>
                      <a:pt x="4971052" y="2538730"/>
                      <a:pt x="4992670" y="2537460"/>
                    </a:cubicBezTo>
                    <a:cubicBezTo>
                      <a:pt x="4998847" y="2537460"/>
                      <a:pt x="5009656" y="2528570"/>
                      <a:pt x="5011200" y="2522220"/>
                    </a:cubicBezTo>
                    <a:cubicBezTo>
                      <a:pt x="5014289" y="2513330"/>
                      <a:pt x="5011200" y="2501900"/>
                      <a:pt x="5014289" y="2493010"/>
                    </a:cubicBezTo>
                    <a:cubicBezTo>
                      <a:pt x="5017377" y="2480310"/>
                      <a:pt x="5023554" y="2467610"/>
                      <a:pt x="5028186" y="2457450"/>
                    </a:cubicBezTo>
                    <a:cubicBezTo>
                      <a:pt x="5023554" y="2451100"/>
                      <a:pt x="5018921" y="2444750"/>
                      <a:pt x="5015833" y="2440940"/>
                    </a:cubicBezTo>
                    <a:cubicBezTo>
                      <a:pt x="5022009" y="2437130"/>
                      <a:pt x="5025098" y="2434590"/>
                      <a:pt x="5029730" y="2433320"/>
                    </a:cubicBezTo>
                    <a:cubicBezTo>
                      <a:pt x="5028186" y="2432050"/>
                      <a:pt x="5028186" y="2430780"/>
                      <a:pt x="5026642" y="2429510"/>
                    </a:cubicBezTo>
                    <a:cubicBezTo>
                      <a:pt x="5022009" y="2430780"/>
                      <a:pt x="5017377" y="2432050"/>
                      <a:pt x="5012744" y="2433320"/>
                    </a:cubicBezTo>
                    <a:cubicBezTo>
                      <a:pt x="5038996" y="2415540"/>
                      <a:pt x="5045172" y="2382520"/>
                      <a:pt x="5023554" y="2367280"/>
                    </a:cubicBezTo>
                    <a:cubicBezTo>
                      <a:pt x="5022009" y="2369820"/>
                      <a:pt x="5018921" y="2372360"/>
                      <a:pt x="5017377" y="2374900"/>
                    </a:cubicBezTo>
                    <a:cubicBezTo>
                      <a:pt x="5011200" y="2366010"/>
                      <a:pt x="4994215" y="2363470"/>
                      <a:pt x="5001935" y="2349500"/>
                    </a:cubicBezTo>
                    <a:cubicBezTo>
                      <a:pt x="5001935" y="2349500"/>
                      <a:pt x="5000391" y="2346960"/>
                      <a:pt x="4998847" y="2346960"/>
                    </a:cubicBezTo>
                    <a:cubicBezTo>
                      <a:pt x="4991126" y="2344420"/>
                      <a:pt x="4992670" y="2340610"/>
                      <a:pt x="4989581" y="2335530"/>
                    </a:cubicBezTo>
                    <a:cubicBezTo>
                      <a:pt x="4984949" y="2324100"/>
                      <a:pt x="4986494" y="2312670"/>
                      <a:pt x="4986494" y="2302510"/>
                    </a:cubicBezTo>
                    <a:lnTo>
                      <a:pt x="4986494" y="2256790"/>
                    </a:lnTo>
                    <a:cubicBezTo>
                      <a:pt x="4986494" y="2246630"/>
                      <a:pt x="4992670" y="2241550"/>
                      <a:pt x="5005023" y="2244090"/>
                    </a:cubicBezTo>
                    <a:cubicBezTo>
                      <a:pt x="5005023" y="2244090"/>
                      <a:pt x="5006568" y="2242820"/>
                      <a:pt x="5008112" y="2242820"/>
                    </a:cubicBezTo>
                    <a:cubicBezTo>
                      <a:pt x="5003479" y="2240280"/>
                      <a:pt x="5000391" y="2239010"/>
                      <a:pt x="4997302" y="2236470"/>
                    </a:cubicBezTo>
                    <a:cubicBezTo>
                      <a:pt x="4997302" y="2235200"/>
                      <a:pt x="4998847" y="2233930"/>
                      <a:pt x="4998847" y="2232660"/>
                    </a:cubicBezTo>
                    <a:cubicBezTo>
                      <a:pt x="5009656" y="2235200"/>
                      <a:pt x="5020465" y="2239010"/>
                      <a:pt x="5028186" y="2241550"/>
                    </a:cubicBezTo>
                    <a:cubicBezTo>
                      <a:pt x="5037451" y="2231390"/>
                      <a:pt x="5045172" y="2223770"/>
                      <a:pt x="5051349" y="2218690"/>
                    </a:cubicBezTo>
                    <a:lnTo>
                      <a:pt x="5051349" y="2195830"/>
                    </a:lnTo>
                    <a:cubicBezTo>
                      <a:pt x="5048260" y="2195830"/>
                      <a:pt x="5043628" y="2197100"/>
                      <a:pt x="5038996" y="2197100"/>
                    </a:cubicBezTo>
                    <a:cubicBezTo>
                      <a:pt x="5035907" y="2190750"/>
                      <a:pt x="5034362" y="2184400"/>
                      <a:pt x="5031275" y="2175510"/>
                    </a:cubicBezTo>
                    <a:cubicBezTo>
                      <a:pt x="5038996" y="2179320"/>
                      <a:pt x="5042083" y="2181860"/>
                      <a:pt x="5045172" y="2183130"/>
                    </a:cubicBezTo>
                    <a:cubicBezTo>
                      <a:pt x="5048260" y="2181860"/>
                      <a:pt x="5052893" y="2180590"/>
                      <a:pt x="5057525" y="2178050"/>
                    </a:cubicBezTo>
                    <a:cubicBezTo>
                      <a:pt x="5055981" y="2176780"/>
                      <a:pt x="5054437" y="2175510"/>
                      <a:pt x="5054437" y="2174240"/>
                    </a:cubicBezTo>
                    <a:cubicBezTo>
                      <a:pt x="5049805" y="2174240"/>
                      <a:pt x="5045172" y="2172970"/>
                      <a:pt x="5043628" y="2172970"/>
                    </a:cubicBezTo>
                    <a:cubicBezTo>
                      <a:pt x="5046716" y="2165350"/>
                      <a:pt x="5052893" y="2157730"/>
                      <a:pt x="5049805" y="2153920"/>
                    </a:cubicBezTo>
                    <a:cubicBezTo>
                      <a:pt x="5042083" y="2137410"/>
                      <a:pt x="5049805" y="2124710"/>
                      <a:pt x="5057525" y="2110740"/>
                    </a:cubicBezTo>
                    <a:cubicBezTo>
                      <a:pt x="5059069" y="2106930"/>
                      <a:pt x="5057525" y="2103120"/>
                      <a:pt x="5057525" y="2099310"/>
                    </a:cubicBezTo>
                    <a:cubicBezTo>
                      <a:pt x="5059069" y="2082800"/>
                      <a:pt x="5060614" y="2067560"/>
                      <a:pt x="5062158" y="2044700"/>
                    </a:cubicBezTo>
                    <a:cubicBezTo>
                      <a:pt x="5055981" y="2042160"/>
                      <a:pt x="5046716" y="2035810"/>
                      <a:pt x="5035907" y="2030730"/>
                    </a:cubicBezTo>
                    <a:cubicBezTo>
                      <a:pt x="5026642" y="2026920"/>
                      <a:pt x="5017377" y="2025650"/>
                      <a:pt x="5008112" y="2023110"/>
                    </a:cubicBezTo>
                    <a:cubicBezTo>
                      <a:pt x="5003479" y="2021840"/>
                      <a:pt x="4997302" y="2023110"/>
                      <a:pt x="4992670" y="2021840"/>
                    </a:cubicBezTo>
                    <a:cubicBezTo>
                      <a:pt x="4954066" y="2018030"/>
                      <a:pt x="4913917" y="2012950"/>
                      <a:pt x="4875312" y="2009140"/>
                    </a:cubicBezTo>
                    <a:cubicBezTo>
                      <a:pt x="4842885" y="2005330"/>
                      <a:pt x="4810457" y="2001520"/>
                      <a:pt x="4779573" y="1997710"/>
                    </a:cubicBezTo>
                    <a:cubicBezTo>
                      <a:pt x="4771853" y="1996440"/>
                      <a:pt x="4764132" y="1993900"/>
                      <a:pt x="4754867" y="1993900"/>
                    </a:cubicBezTo>
                    <a:cubicBezTo>
                      <a:pt x="4734792" y="1992630"/>
                      <a:pt x="4713174" y="1992630"/>
                      <a:pt x="4693100" y="1992630"/>
                    </a:cubicBezTo>
                    <a:cubicBezTo>
                      <a:pt x="4682291" y="1992630"/>
                      <a:pt x="4673025" y="1992630"/>
                      <a:pt x="4662217" y="1991360"/>
                    </a:cubicBezTo>
                    <a:cubicBezTo>
                      <a:pt x="4643686" y="1990090"/>
                      <a:pt x="4625156" y="1987550"/>
                      <a:pt x="4606626" y="1986280"/>
                    </a:cubicBezTo>
                    <a:lnTo>
                      <a:pt x="4606626" y="1982470"/>
                    </a:lnTo>
                    <a:cubicBezTo>
                      <a:pt x="4652951" y="1979930"/>
                      <a:pt x="4700821" y="1976120"/>
                      <a:pt x="4748690" y="1983740"/>
                    </a:cubicBezTo>
                    <a:cubicBezTo>
                      <a:pt x="4747146" y="1979930"/>
                      <a:pt x="4745602" y="1976120"/>
                      <a:pt x="4744058" y="1973580"/>
                    </a:cubicBezTo>
                    <a:cubicBezTo>
                      <a:pt x="4754867" y="1972310"/>
                      <a:pt x="4762588" y="1964690"/>
                      <a:pt x="4773397" y="1973580"/>
                    </a:cubicBezTo>
                    <a:cubicBezTo>
                      <a:pt x="4774941" y="1974850"/>
                      <a:pt x="4784206" y="1971040"/>
                      <a:pt x="4790383" y="1969770"/>
                    </a:cubicBezTo>
                    <a:lnTo>
                      <a:pt x="4790383" y="1967230"/>
                    </a:lnTo>
                    <a:lnTo>
                      <a:pt x="4776486" y="1967230"/>
                    </a:lnTo>
                    <a:cubicBezTo>
                      <a:pt x="4791927" y="1957070"/>
                      <a:pt x="4802736" y="1948180"/>
                      <a:pt x="4813546" y="1941830"/>
                    </a:cubicBezTo>
                    <a:cubicBezTo>
                      <a:pt x="4822811" y="1943100"/>
                      <a:pt x="4832076" y="1944370"/>
                      <a:pt x="4838252" y="1945640"/>
                    </a:cubicBezTo>
                    <a:cubicBezTo>
                      <a:pt x="4839797" y="1921510"/>
                      <a:pt x="4815090" y="1920240"/>
                      <a:pt x="4796560" y="1910080"/>
                    </a:cubicBezTo>
                    <a:cubicBezTo>
                      <a:pt x="4804280" y="1906270"/>
                      <a:pt x="4808913" y="1902460"/>
                      <a:pt x="4815090" y="1901190"/>
                    </a:cubicBezTo>
                    <a:cubicBezTo>
                      <a:pt x="4832076" y="1897380"/>
                      <a:pt x="4853694" y="1907540"/>
                      <a:pt x="4864503" y="1885950"/>
                    </a:cubicBezTo>
                    <a:cubicBezTo>
                      <a:pt x="4866048" y="1884680"/>
                      <a:pt x="4870680" y="1884680"/>
                      <a:pt x="4878401" y="1882140"/>
                    </a:cubicBezTo>
                    <a:cubicBezTo>
                      <a:pt x="4873768" y="1878330"/>
                      <a:pt x="4869136" y="1875790"/>
                      <a:pt x="4866048" y="1873250"/>
                    </a:cubicBezTo>
                    <a:cubicBezTo>
                      <a:pt x="4869136" y="1871980"/>
                      <a:pt x="4873768" y="1870710"/>
                      <a:pt x="4873768" y="1870710"/>
                    </a:cubicBezTo>
                    <a:cubicBezTo>
                      <a:pt x="4884578" y="1877060"/>
                      <a:pt x="4892299" y="1882140"/>
                      <a:pt x="4901564" y="1887220"/>
                    </a:cubicBezTo>
                    <a:cubicBezTo>
                      <a:pt x="4903108" y="1885950"/>
                      <a:pt x="4904652" y="1884680"/>
                      <a:pt x="4906196" y="1882140"/>
                    </a:cubicBezTo>
                    <a:cubicBezTo>
                      <a:pt x="4901564" y="1877060"/>
                      <a:pt x="4898475" y="1871980"/>
                      <a:pt x="4893843" y="1866900"/>
                    </a:cubicBezTo>
                    <a:cubicBezTo>
                      <a:pt x="4913917" y="1855470"/>
                      <a:pt x="4915461" y="1849120"/>
                      <a:pt x="4900020" y="1817370"/>
                    </a:cubicBezTo>
                    <a:cubicBezTo>
                      <a:pt x="4910829" y="1816100"/>
                      <a:pt x="4921638" y="1813560"/>
                      <a:pt x="4930903" y="1812290"/>
                    </a:cubicBezTo>
                    <a:cubicBezTo>
                      <a:pt x="4932447" y="1803400"/>
                      <a:pt x="4938624" y="1794510"/>
                      <a:pt x="4937080" y="1786890"/>
                    </a:cubicBezTo>
                    <a:cubicBezTo>
                      <a:pt x="4932447" y="1764030"/>
                      <a:pt x="4960242" y="1753870"/>
                      <a:pt x="4966419" y="1734820"/>
                    </a:cubicBezTo>
                    <a:cubicBezTo>
                      <a:pt x="4966419" y="1733550"/>
                      <a:pt x="4972596" y="1732280"/>
                      <a:pt x="4974140" y="1733550"/>
                    </a:cubicBezTo>
                    <a:cubicBezTo>
                      <a:pt x="4988037" y="1737360"/>
                      <a:pt x="4992670" y="1728470"/>
                      <a:pt x="4997302" y="1722120"/>
                    </a:cubicBezTo>
                    <a:cubicBezTo>
                      <a:pt x="4998847" y="1719580"/>
                      <a:pt x="5000391" y="1717040"/>
                      <a:pt x="5001935" y="1715770"/>
                    </a:cubicBezTo>
                    <a:cubicBezTo>
                      <a:pt x="5015833" y="1709420"/>
                      <a:pt x="5029730" y="1704340"/>
                      <a:pt x="5045172" y="1697990"/>
                    </a:cubicBezTo>
                    <a:cubicBezTo>
                      <a:pt x="5029730" y="1678940"/>
                      <a:pt x="5009656" y="1687830"/>
                      <a:pt x="4992670" y="1685290"/>
                    </a:cubicBezTo>
                    <a:lnTo>
                      <a:pt x="4992670" y="1680210"/>
                    </a:lnTo>
                    <a:cubicBezTo>
                      <a:pt x="5003479" y="1678940"/>
                      <a:pt x="5014289" y="1677670"/>
                      <a:pt x="5026642" y="1676400"/>
                    </a:cubicBezTo>
                    <a:cubicBezTo>
                      <a:pt x="5018921" y="1675130"/>
                      <a:pt x="5012744" y="1673860"/>
                      <a:pt x="5006568" y="1672590"/>
                    </a:cubicBezTo>
                    <a:cubicBezTo>
                      <a:pt x="5014289" y="1666240"/>
                      <a:pt x="5020465" y="1659890"/>
                      <a:pt x="5028186" y="1654810"/>
                    </a:cubicBezTo>
                    <a:cubicBezTo>
                      <a:pt x="5029730" y="1653540"/>
                      <a:pt x="5034362" y="1652270"/>
                      <a:pt x="5035907" y="1652270"/>
                    </a:cubicBezTo>
                    <a:cubicBezTo>
                      <a:pt x="5040540" y="1653540"/>
                      <a:pt x="5045172" y="1657350"/>
                      <a:pt x="5048260" y="1659890"/>
                    </a:cubicBezTo>
                    <a:cubicBezTo>
                      <a:pt x="5049805" y="1656080"/>
                      <a:pt x="5051349" y="1651000"/>
                      <a:pt x="5054437" y="1647190"/>
                    </a:cubicBezTo>
                    <a:cubicBezTo>
                      <a:pt x="5060614" y="1640840"/>
                      <a:pt x="5068335" y="1635760"/>
                      <a:pt x="5074511" y="1630680"/>
                    </a:cubicBezTo>
                    <a:cubicBezTo>
                      <a:pt x="5082232" y="1638300"/>
                      <a:pt x="5089953" y="1645920"/>
                      <a:pt x="5097674" y="1654810"/>
                    </a:cubicBezTo>
                    <a:cubicBezTo>
                      <a:pt x="5099218" y="1654810"/>
                      <a:pt x="5100763" y="1653540"/>
                      <a:pt x="5100763" y="1653540"/>
                    </a:cubicBezTo>
                    <a:cubicBezTo>
                      <a:pt x="5099218" y="1640840"/>
                      <a:pt x="5099218" y="1628140"/>
                      <a:pt x="5097674" y="1615440"/>
                    </a:cubicBezTo>
                    <a:cubicBezTo>
                      <a:pt x="5103850" y="1616710"/>
                      <a:pt x="5108484" y="1616710"/>
                      <a:pt x="5113116" y="1617980"/>
                    </a:cubicBezTo>
                    <a:cubicBezTo>
                      <a:pt x="5114660" y="1616710"/>
                      <a:pt x="5114660" y="1615440"/>
                      <a:pt x="5116204" y="1615440"/>
                    </a:cubicBezTo>
                    <a:cubicBezTo>
                      <a:pt x="5111571" y="1614170"/>
                      <a:pt x="5108484" y="1612900"/>
                      <a:pt x="5103850" y="1611630"/>
                    </a:cubicBezTo>
                    <a:cubicBezTo>
                      <a:pt x="5111571" y="1604010"/>
                      <a:pt x="5116204" y="1598930"/>
                      <a:pt x="5117748" y="1597660"/>
                    </a:cubicBezTo>
                    <a:lnTo>
                      <a:pt x="5117748" y="1573530"/>
                    </a:lnTo>
                    <a:cubicBezTo>
                      <a:pt x="5114660" y="1572260"/>
                      <a:pt x="5111571" y="1569720"/>
                      <a:pt x="5106939" y="1568450"/>
                    </a:cubicBezTo>
                    <a:cubicBezTo>
                      <a:pt x="5103850" y="1567180"/>
                      <a:pt x="5100763" y="1565910"/>
                      <a:pt x="5097674" y="1565910"/>
                    </a:cubicBezTo>
                    <a:cubicBezTo>
                      <a:pt x="5100763" y="1563370"/>
                      <a:pt x="5106939" y="1559560"/>
                      <a:pt x="5108484" y="1559560"/>
                    </a:cubicBezTo>
                    <a:cubicBezTo>
                      <a:pt x="5119018" y="1564640"/>
                      <a:pt x="5116204" y="1550670"/>
                      <a:pt x="5121558" y="1551940"/>
                    </a:cubicBezTo>
                    <a:cubicBezTo>
                      <a:pt x="5121558" y="1548130"/>
                      <a:pt x="5121558" y="1540510"/>
                      <a:pt x="5120288" y="1540510"/>
                    </a:cubicBezTo>
                    <a:cubicBezTo>
                      <a:pt x="5100763" y="1534160"/>
                      <a:pt x="5103850" y="1520190"/>
                      <a:pt x="5099218" y="1511300"/>
                    </a:cubicBezTo>
                    <a:close/>
                    <a:moveTo>
                      <a:pt x="282931" y="990600"/>
                    </a:moveTo>
                    <a:lnTo>
                      <a:pt x="327712" y="990600"/>
                    </a:lnTo>
                    <a:cubicBezTo>
                      <a:pt x="316903" y="1002030"/>
                      <a:pt x="290652" y="1002030"/>
                      <a:pt x="282931" y="990600"/>
                    </a:cubicBezTo>
                    <a:close/>
                    <a:moveTo>
                      <a:pt x="591766" y="1507490"/>
                    </a:moveTo>
                    <a:lnTo>
                      <a:pt x="591766" y="1502410"/>
                    </a:lnTo>
                    <a:cubicBezTo>
                      <a:pt x="611841" y="1501140"/>
                      <a:pt x="633459" y="1499870"/>
                      <a:pt x="653533" y="1499870"/>
                    </a:cubicBezTo>
                    <a:cubicBezTo>
                      <a:pt x="631915" y="1499870"/>
                      <a:pt x="613385" y="1515110"/>
                      <a:pt x="591766" y="1507490"/>
                    </a:cubicBezTo>
                    <a:close/>
                    <a:moveTo>
                      <a:pt x="219620" y="2123440"/>
                    </a:moveTo>
                    <a:cubicBezTo>
                      <a:pt x="228885" y="2115820"/>
                      <a:pt x="236606" y="2110740"/>
                      <a:pt x="239694" y="2106930"/>
                    </a:cubicBezTo>
                    <a:cubicBezTo>
                      <a:pt x="247415" y="2112010"/>
                      <a:pt x="252047" y="2115820"/>
                      <a:pt x="256680" y="2119630"/>
                    </a:cubicBezTo>
                    <a:cubicBezTo>
                      <a:pt x="245871" y="2119630"/>
                      <a:pt x="235061" y="2120900"/>
                      <a:pt x="219620" y="2123440"/>
                    </a:cubicBezTo>
                    <a:close/>
                    <a:moveTo>
                      <a:pt x="327712" y="2117090"/>
                    </a:moveTo>
                    <a:lnTo>
                      <a:pt x="287563" y="2117090"/>
                    </a:lnTo>
                    <a:cubicBezTo>
                      <a:pt x="286019" y="2117090"/>
                      <a:pt x="284475" y="2112010"/>
                      <a:pt x="281387" y="2108200"/>
                    </a:cubicBezTo>
                    <a:cubicBezTo>
                      <a:pt x="299917" y="2109470"/>
                      <a:pt x="313814" y="2110740"/>
                      <a:pt x="327712" y="2112010"/>
                    </a:cubicBezTo>
                    <a:lnTo>
                      <a:pt x="327712" y="2117090"/>
                    </a:lnTo>
                    <a:close/>
                    <a:moveTo>
                      <a:pt x="338521" y="2115820"/>
                    </a:moveTo>
                    <a:cubicBezTo>
                      <a:pt x="336977" y="2114550"/>
                      <a:pt x="336977" y="2113280"/>
                      <a:pt x="335433" y="2113280"/>
                    </a:cubicBezTo>
                    <a:cubicBezTo>
                      <a:pt x="341610" y="2109470"/>
                      <a:pt x="349331" y="2106930"/>
                      <a:pt x="355507" y="2103120"/>
                    </a:cubicBezTo>
                    <a:cubicBezTo>
                      <a:pt x="360140" y="2099310"/>
                      <a:pt x="361684" y="2092960"/>
                      <a:pt x="366316" y="2086610"/>
                    </a:cubicBezTo>
                    <a:cubicBezTo>
                      <a:pt x="378670" y="2106930"/>
                      <a:pt x="404921" y="2100580"/>
                      <a:pt x="428084" y="2105660"/>
                    </a:cubicBezTo>
                    <a:cubicBezTo>
                      <a:pt x="397200" y="2108200"/>
                      <a:pt x="367861" y="2112010"/>
                      <a:pt x="338521" y="2115820"/>
                    </a:cubicBezTo>
                    <a:close/>
                    <a:moveTo>
                      <a:pt x="136234" y="2428240"/>
                    </a:moveTo>
                    <a:cubicBezTo>
                      <a:pt x="137778" y="2428240"/>
                      <a:pt x="137778" y="2428240"/>
                      <a:pt x="136234" y="2428240"/>
                    </a:cubicBezTo>
                    <a:close/>
                    <a:moveTo>
                      <a:pt x="417274" y="2609850"/>
                    </a:moveTo>
                    <a:cubicBezTo>
                      <a:pt x="415730" y="2600960"/>
                      <a:pt x="414186" y="2594610"/>
                      <a:pt x="412642" y="2585720"/>
                    </a:cubicBezTo>
                    <a:cubicBezTo>
                      <a:pt x="423451" y="2588260"/>
                      <a:pt x="429628" y="2589530"/>
                      <a:pt x="435804" y="2592070"/>
                    </a:cubicBezTo>
                    <a:cubicBezTo>
                      <a:pt x="429628" y="2597150"/>
                      <a:pt x="424995" y="2602230"/>
                      <a:pt x="417274" y="2609850"/>
                    </a:cubicBezTo>
                    <a:close/>
                    <a:moveTo>
                      <a:pt x="770891" y="1050290"/>
                    </a:moveTo>
                    <a:cubicBezTo>
                      <a:pt x="760082" y="1051560"/>
                      <a:pt x="749272" y="1055370"/>
                      <a:pt x="740007" y="1055370"/>
                    </a:cubicBezTo>
                    <a:cubicBezTo>
                      <a:pt x="729198" y="1056640"/>
                      <a:pt x="718389" y="1055370"/>
                      <a:pt x="706035" y="1055370"/>
                    </a:cubicBezTo>
                    <a:cubicBezTo>
                      <a:pt x="704491" y="1054100"/>
                      <a:pt x="702947" y="1050290"/>
                      <a:pt x="701403" y="1046480"/>
                    </a:cubicBezTo>
                    <a:cubicBezTo>
                      <a:pt x="712212" y="1043940"/>
                      <a:pt x="723021" y="1040130"/>
                      <a:pt x="735375" y="1037590"/>
                    </a:cubicBezTo>
                    <a:cubicBezTo>
                      <a:pt x="735375" y="1041400"/>
                      <a:pt x="733830" y="1043940"/>
                      <a:pt x="733830" y="1047750"/>
                    </a:cubicBezTo>
                    <a:cubicBezTo>
                      <a:pt x="747728" y="1040130"/>
                      <a:pt x="760082" y="1041400"/>
                      <a:pt x="770891" y="1050290"/>
                    </a:cubicBezTo>
                    <a:cubicBezTo>
                      <a:pt x="787877" y="1040130"/>
                      <a:pt x="790965" y="1041400"/>
                      <a:pt x="795598" y="1062990"/>
                    </a:cubicBezTo>
                    <a:cubicBezTo>
                      <a:pt x="786333" y="1057910"/>
                      <a:pt x="778612" y="1054100"/>
                      <a:pt x="770891" y="1050290"/>
                    </a:cubicBezTo>
                    <a:close/>
                    <a:moveTo>
                      <a:pt x="829570" y="1047750"/>
                    </a:moveTo>
                    <a:cubicBezTo>
                      <a:pt x="832658" y="1045210"/>
                      <a:pt x="835746" y="1042670"/>
                      <a:pt x="837290" y="1040130"/>
                    </a:cubicBezTo>
                    <a:cubicBezTo>
                      <a:pt x="848100" y="1051560"/>
                      <a:pt x="848100" y="1051560"/>
                      <a:pt x="824937" y="1060450"/>
                    </a:cubicBezTo>
                    <a:lnTo>
                      <a:pt x="801774" y="1045210"/>
                    </a:lnTo>
                    <a:cubicBezTo>
                      <a:pt x="817216" y="1035050"/>
                      <a:pt x="826481" y="1035050"/>
                      <a:pt x="829570" y="1047750"/>
                    </a:cubicBezTo>
                    <a:close/>
                    <a:moveTo>
                      <a:pt x="841923" y="2744470"/>
                    </a:moveTo>
                    <a:cubicBezTo>
                      <a:pt x="843467" y="2743200"/>
                      <a:pt x="845011" y="2743200"/>
                      <a:pt x="846555" y="2741930"/>
                    </a:cubicBezTo>
                    <a:cubicBezTo>
                      <a:pt x="848100" y="2744470"/>
                      <a:pt x="851188" y="2747010"/>
                      <a:pt x="854276" y="2750820"/>
                    </a:cubicBezTo>
                    <a:cubicBezTo>
                      <a:pt x="851188" y="2750820"/>
                      <a:pt x="848100" y="2750820"/>
                      <a:pt x="845011" y="2752090"/>
                    </a:cubicBezTo>
                    <a:cubicBezTo>
                      <a:pt x="843467" y="2748280"/>
                      <a:pt x="843467" y="2745740"/>
                      <a:pt x="841923" y="2744470"/>
                    </a:cubicBezTo>
                    <a:close/>
                    <a:moveTo>
                      <a:pt x="936118" y="2735580"/>
                    </a:moveTo>
                    <a:cubicBezTo>
                      <a:pt x="937662" y="2739390"/>
                      <a:pt x="939206" y="2741930"/>
                      <a:pt x="942294" y="2744470"/>
                    </a:cubicBezTo>
                    <a:lnTo>
                      <a:pt x="937662" y="2744470"/>
                    </a:lnTo>
                    <a:cubicBezTo>
                      <a:pt x="937662" y="2741930"/>
                      <a:pt x="937662" y="2739390"/>
                      <a:pt x="936118" y="2735580"/>
                    </a:cubicBezTo>
                    <a:close/>
                    <a:moveTo>
                      <a:pt x="1062740" y="3018790"/>
                    </a:moveTo>
                    <a:cubicBezTo>
                      <a:pt x="1058108" y="3012440"/>
                      <a:pt x="1055019" y="3007360"/>
                      <a:pt x="1051931" y="3002280"/>
                    </a:cubicBezTo>
                    <a:lnTo>
                      <a:pt x="1059652" y="2995930"/>
                    </a:lnTo>
                    <a:cubicBezTo>
                      <a:pt x="1070461" y="3002280"/>
                      <a:pt x="1072005" y="3012440"/>
                      <a:pt x="1062740" y="3018790"/>
                    </a:cubicBezTo>
                    <a:close/>
                    <a:moveTo>
                      <a:pt x="1454961" y="3044190"/>
                    </a:moveTo>
                    <a:cubicBezTo>
                      <a:pt x="1448784" y="3041650"/>
                      <a:pt x="1442608" y="3040380"/>
                      <a:pt x="1436431" y="3037840"/>
                    </a:cubicBezTo>
                    <a:cubicBezTo>
                      <a:pt x="1442608" y="3032760"/>
                      <a:pt x="1448784" y="3027680"/>
                      <a:pt x="1453417" y="3025140"/>
                    </a:cubicBezTo>
                    <a:lnTo>
                      <a:pt x="1471947" y="3036570"/>
                    </a:lnTo>
                    <a:cubicBezTo>
                      <a:pt x="1467315" y="3039110"/>
                      <a:pt x="1461138" y="3041650"/>
                      <a:pt x="1454961" y="3044190"/>
                    </a:cubicBezTo>
                    <a:close/>
                    <a:moveTo>
                      <a:pt x="4186610" y="2828290"/>
                    </a:moveTo>
                    <a:cubicBezTo>
                      <a:pt x="4185065" y="2829560"/>
                      <a:pt x="4186610" y="2832100"/>
                      <a:pt x="4186610" y="2834640"/>
                    </a:cubicBezTo>
                    <a:lnTo>
                      <a:pt x="4163447" y="2838450"/>
                    </a:lnTo>
                    <a:cubicBezTo>
                      <a:pt x="4160359" y="2827020"/>
                      <a:pt x="4166536" y="2820670"/>
                      <a:pt x="4180433" y="2819400"/>
                    </a:cubicBezTo>
                    <a:cubicBezTo>
                      <a:pt x="4185065" y="2819400"/>
                      <a:pt x="4191243" y="2816860"/>
                      <a:pt x="4198963" y="2816860"/>
                    </a:cubicBezTo>
                    <a:cubicBezTo>
                      <a:pt x="4194330" y="2820670"/>
                      <a:pt x="4189698" y="2823210"/>
                      <a:pt x="4186610" y="2828290"/>
                    </a:cubicBezTo>
                    <a:close/>
                    <a:moveTo>
                      <a:pt x="4217493" y="2825750"/>
                    </a:moveTo>
                    <a:cubicBezTo>
                      <a:pt x="4211317" y="2824480"/>
                      <a:pt x="4206684" y="2820670"/>
                      <a:pt x="4202051" y="2818130"/>
                    </a:cubicBezTo>
                    <a:cubicBezTo>
                      <a:pt x="4208228" y="2811780"/>
                      <a:pt x="4212861" y="2807970"/>
                      <a:pt x="4215949" y="2804160"/>
                    </a:cubicBezTo>
                    <a:cubicBezTo>
                      <a:pt x="4222126" y="2810510"/>
                      <a:pt x="4228303" y="2815590"/>
                      <a:pt x="4234479" y="2823210"/>
                    </a:cubicBezTo>
                    <a:cubicBezTo>
                      <a:pt x="4229847" y="2824480"/>
                      <a:pt x="4223670" y="2825750"/>
                      <a:pt x="4217493" y="2825750"/>
                    </a:cubicBezTo>
                    <a:close/>
                    <a:moveTo>
                      <a:pt x="4379632" y="1967230"/>
                    </a:moveTo>
                    <a:cubicBezTo>
                      <a:pt x="4379632" y="1964690"/>
                      <a:pt x="4379632" y="1963420"/>
                      <a:pt x="4378087" y="1960880"/>
                    </a:cubicBezTo>
                    <a:lnTo>
                      <a:pt x="4410515" y="1957070"/>
                    </a:lnTo>
                    <a:cubicBezTo>
                      <a:pt x="4410515" y="1959610"/>
                      <a:pt x="4412060" y="1962150"/>
                      <a:pt x="4412060" y="1964690"/>
                    </a:cubicBezTo>
                    <a:cubicBezTo>
                      <a:pt x="4399706" y="1964690"/>
                      <a:pt x="4388897" y="1965960"/>
                      <a:pt x="4379632" y="1967230"/>
                    </a:cubicBezTo>
                    <a:close/>
                    <a:moveTo>
                      <a:pt x="4459929" y="1969770"/>
                    </a:moveTo>
                    <a:cubicBezTo>
                      <a:pt x="4450664" y="1969770"/>
                      <a:pt x="4439855" y="1969770"/>
                      <a:pt x="4430590" y="1967230"/>
                    </a:cubicBezTo>
                    <a:cubicBezTo>
                      <a:pt x="4425957" y="1965960"/>
                      <a:pt x="4424413" y="1960880"/>
                      <a:pt x="4419781" y="1958340"/>
                    </a:cubicBezTo>
                    <a:cubicBezTo>
                      <a:pt x="4421325" y="1957070"/>
                      <a:pt x="4421325" y="1955800"/>
                      <a:pt x="4422869" y="1954530"/>
                    </a:cubicBezTo>
                    <a:cubicBezTo>
                      <a:pt x="4436766" y="1957070"/>
                      <a:pt x="4449120" y="1958340"/>
                      <a:pt x="4461473" y="1960880"/>
                    </a:cubicBezTo>
                    <a:cubicBezTo>
                      <a:pt x="4459929" y="1964690"/>
                      <a:pt x="4459929" y="1968500"/>
                      <a:pt x="4459929" y="1969770"/>
                    </a:cubicBezTo>
                    <a:close/>
                    <a:moveTo>
                      <a:pt x="4529417" y="1968500"/>
                    </a:moveTo>
                    <a:cubicBezTo>
                      <a:pt x="4518608" y="1967230"/>
                      <a:pt x="4507799" y="1960880"/>
                      <a:pt x="4496989" y="1969770"/>
                    </a:cubicBezTo>
                    <a:cubicBezTo>
                      <a:pt x="4495445" y="1971040"/>
                      <a:pt x="4486180" y="1967230"/>
                      <a:pt x="4481547" y="1965960"/>
                    </a:cubicBezTo>
                    <a:cubicBezTo>
                      <a:pt x="4481547" y="1964690"/>
                      <a:pt x="4483092" y="1962150"/>
                      <a:pt x="4483092" y="1960880"/>
                    </a:cubicBezTo>
                    <a:lnTo>
                      <a:pt x="4534050" y="1960880"/>
                    </a:lnTo>
                    <a:cubicBezTo>
                      <a:pt x="4535594" y="1960880"/>
                      <a:pt x="4537138" y="1964690"/>
                      <a:pt x="4538682" y="1967230"/>
                    </a:cubicBezTo>
                    <a:cubicBezTo>
                      <a:pt x="4534050" y="1967230"/>
                      <a:pt x="4530961" y="1968500"/>
                      <a:pt x="4529417" y="1968500"/>
                    </a:cubicBezTo>
                    <a:close/>
                    <a:moveTo>
                      <a:pt x="4676114" y="2598420"/>
                    </a:moveTo>
                    <a:cubicBezTo>
                      <a:pt x="4674570" y="2599690"/>
                      <a:pt x="4674570" y="2600960"/>
                      <a:pt x="4674570" y="2599690"/>
                    </a:cubicBezTo>
                    <a:cubicBezTo>
                      <a:pt x="4673025" y="2599690"/>
                      <a:pt x="4673025" y="2598420"/>
                      <a:pt x="4676114" y="2598420"/>
                    </a:cubicBezTo>
                    <a:close/>
                    <a:moveTo>
                      <a:pt x="157852" y="2529840"/>
                    </a:moveTo>
                    <a:cubicBezTo>
                      <a:pt x="156308" y="2529840"/>
                      <a:pt x="156308" y="2531110"/>
                      <a:pt x="154764" y="2531110"/>
                    </a:cubicBezTo>
                    <a:cubicBezTo>
                      <a:pt x="154764" y="2531110"/>
                      <a:pt x="156308" y="2529840"/>
                      <a:pt x="157852" y="2529840"/>
                    </a:cubicBezTo>
                    <a:close/>
                    <a:moveTo>
                      <a:pt x="746184" y="2769870"/>
                    </a:moveTo>
                    <a:cubicBezTo>
                      <a:pt x="752360" y="2772410"/>
                      <a:pt x="758537" y="2774950"/>
                      <a:pt x="763170" y="2776220"/>
                    </a:cubicBezTo>
                    <a:cubicBezTo>
                      <a:pt x="741551" y="2786380"/>
                      <a:pt x="727654" y="2783840"/>
                      <a:pt x="713756" y="2766060"/>
                    </a:cubicBezTo>
                    <a:cubicBezTo>
                      <a:pt x="718389" y="2766060"/>
                      <a:pt x="721477" y="2764790"/>
                      <a:pt x="726109" y="2764790"/>
                    </a:cubicBezTo>
                    <a:cubicBezTo>
                      <a:pt x="732286" y="2766060"/>
                      <a:pt x="740007" y="2767330"/>
                      <a:pt x="746184" y="2769870"/>
                    </a:cubicBezTo>
                    <a:close/>
                    <a:moveTo>
                      <a:pt x="3445405" y="2874010"/>
                    </a:moveTo>
                    <a:cubicBezTo>
                      <a:pt x="3440772" y="2872740"/>
                      <a:pt x="3437684" y="2872740"/>
                      <a:pt x="3431507" y="2871470"/>
                    </a:cubicBezTo>
                    <a:cubicBezTo>
                      <a:pt x="3425330" y="2870200"/>
                      <a:pt x="3417610" y="2866390"/>
                      <a:pt x="3408345" y="2863850"/>
                    </a:cubicBezTo>
                    <a:cubicBezTo>
                      <a:pt x="3414521" y="2862580"/>
                      <a:pt x="3419154" y="2860040"/>
                      <a:pt x="3425330" y="2858770"/>
                    </a:cubicBezTo>
                    <a:cubicBezTo>
                      <a:pt x="3442317" y="2854960"/>
                      <a:pt x="3450037" y="2861310"/>
                      <a:pt x="3445405" y="2874010"/>
                    </a:cubicBezTo>
                    <a:close/>
                    <a:moveTo>
                      <a:pt x="3147379" y="2903220"/>
                    </a:moveTo>
                    <a:cubicBezTo>
                      <a:pt x="3156644" y="2904490"/>
                      <a:pt x="3167453" y="2904490"/>
                      <a:pt x="3178262" y="2905760"/>
                    </a:cubicBezTo>
                    <a:cubicBezTo>
                      <a:pt x="3173630" y="2918460"/>
                      <a:pt x="3161276" y="2914650"/>
                      <a:pt x="3152011" y="2913380"/>
                    </a:cubicBezTo>
                    <a:cubicBezTo>
                      <a:pt x="3148923" y="2913380"/>
                      <a:pt x="3145835" y="2908300"/>
                      <a:pt x="3142746" y="2905760"/>
                    </a:cubicBezTo>
                    <a:cubicBezTo>
                      <a:pt x="3144290" y="2904490"/>
                      <a:pt x="3145835" y="2903220"/>
                      <a:pt x="3147379" y="2903220"/>
                    </a:cubicBezTo>
                    <a:close/>
                    <a:moveTo>
                      <a:pt x="264401" y="2604770"/>
                    </a:moveTo>
                    <a:cubicBezTo>
                      <a:pt x="265945" y="2608580"/>
                      <a:pt x="267489" y="2611120"/>
                      <a:pt x="269033" y="2616200"/>
                    </a:cubicBezTo>
                    <a:cubicBezTo>
                      <a:pt x="259768" y="2616200"/>
                      <a:pt x="252047" y="2616200"/>
                      <a:pt x="244326" y="2614930"/>
                    </a:cubicBezTo>
                    <a:lnTo>
                      <a:pt x="244326" y="2606040"/>
                    </a:lnTo>
                    <a:cubicBezTo>
                      <a:pt x="250503" y="2606040"/>
                      <a:pt x="256680" y="2606040"/>
                      <a:pt x="264401" y="2604770"/>
                    </a:cubicBezTo>
                    <a:close/>
                    <a:moveTo>
                      <a:pt x="866630" y="2762250"/>
                    </a:moveTo>
                    <a:cubicBezTo>
                      <a:pt x="875895" y="2763520"/>
                      <a:pt x="885160" y="2763520"/>
                      <a:pt x="895969" y="2764790"/>
                    </a:cubicBezTo>
                    <a:cubicBezTo>
                      <a:pt x="889792" y="2769870"/>
                      <a:pt x="865085" y="2773680"/>
                      <a:pt x="860453" y="2769870"/>
                    </a:cubicBezTo>
                    <a:cubicBezTo>
                      <a:pt x="860453" y="2768600"/>
                      <a:pt x="858909" y="2766060"/>
                      <a:pt x="860453" y="2764790"/>
                    </a:cubicBezTo>
                    <a:cubicBezTo>
                      <a:pt x="861997" y="2763520"/>
                      <a:pt x="865085" y="2762250"/>
                      <a:pt x="866630" y="2762250"/>
                    </a:cubicBezTo>
                    <a:close/>
                  </a:path>
                </a:pathLst>
              </a:custGeom>
              <a:blipFill>
                <a:blip r:embed="rId9"/>
                <a:stretch>
                  <a:fillRect t="-32265" b="-32265"/>
                </a:stretch>
              </a:blipFill>
            </p:spPr>
            <p:txBody>
              <a:bodyPr/>
              <a:lstStyle/>
              <a:p>
                <a:endParaRPr lang="en-US"/>
              </a:p>
            </p:txBody>
          </p:sp>
        </p:grpSp>
      </p:grpSp>
      <p:sp>
        <p:nvSpPr>
          <p:cNvPr id="19" name="TextBox 19"/>
          <p:cNvSpPr txBox="1"/>
          <p:nvPr/>
        </p:nvSpPr>
        <p:spPr>
          <a:xfrm>
            <a:off x="9305925" y="1177928"/>
            <a:ext cx="8615021" cy="526319"/>
          </a:xfrm>
          <a:prstGeom prst="rect">
            <a:avLst/>
          </a:prstGeom>
        </p:spPr>
        <p:txBody>
          <a:bodyPr lIns="0" tIns="0" rIns="0" bIns="0" rtlCol="0" anchor="t">
            <a:spAutoFit/>
          </a:bodyPr>
          <a:lstStyle/>
          <a:p>
            <a:pPr algn="r">
              <a:lnSpc>
                <a:spcPts val="3890"/>
              </a:lnSpc>
            </a:pPr>
            <a:r>
              <a:rPr lang="en-US" sz="3385" b="1">
                <a:solidFill>
                  <a:srgbClr val="000000"/>
                </a:solidFill>
                <a:latin typeface="Poppins Bold" panose="00000800000000000000"/>
                <a:ea typeface="Poppins Bold" panose="00000800000000000000"/>
                <a:cs typeface="Poppins Bold" panose="00000800000000000000"/>
                <a:sym typeface="Poppins Bold" panose="00000800000000000000"/>
              </a:rPr>
              <a:t>Partaking of God's Divine Nature</a:t>
            </a:r>
          </a:p>
        </p:txBody>
      </p:sp>
      <p:sp>
        <p:nvSpPr>
          <p:cNvPr id="20" name="TextBox 20"/>
          <p:cNvSpPr txBox="1"/>
          <p:nvPr/>
        </p:nvSpPr>
        <p:spPr>
          <a:xfrm>
            <a:off x="2757336" y="387239"/>
            <a:ext cx="7126799" cy="506634"/>
          </a:xfrm>
          <a:prstGeom prst="rect">
            <a:avLst/>
          </a:prstGeom>
        </p:spPr>
        <p:txBody>
          <a:bodyPr lIns="0" tIns="0" rIns="0" bIns="0" rtlCol="0" anchor="t">
            <a:spAutoFit/>
          </a:bodyPr>
          <a:lstStyle/>
          <a:p>
            <a:pPr algn="r">
              <a:lnSpc>
                <a:spcPts val="3775"/>
              </a:lnSpc>
            </a:pPr>
            <a:r>
              <a:rPr lang="en-US" sz="3285" b="1">
                <a:solidFill>
                  <a:srgbClr val="000000"/>
                </a:solidFill>
                <a:latin typeface="Poppins Bold" panose="00000800000000000000"/>
                <a:ea typeface="Poppins Bold" panose="00000800000000000000"/>
                <a:cs typeface="Poppins Bold" panose="00000800000000000000"/>
                <a:sym typeface="Poppins Bold" panose="00000800000000000000"/>
              </a:rPr>
              <a:t>Defined by all God’s Promises</a:t>
            </a:r>
          </a:p>
        </p:txBody>
      </p:sp>
      <p:sp>
        <p:nvSpPr>
          <p:cNvPr id="21" name="TextBox 21"/>
          <p:cNvSpPr txBox="1"/>
          <p:nvPr/>
        </p:nvSpPr>
        <p:spPr>
          <a:xfrm>
            <a:off x="7960588" y="5370726"/>
            <a:ext cx="10327412" cy="3119056"/>
          </a:xfrm>
          <a:prstGeom prst="rect">
            <a:avLst/>
          </a:prstGeom>
        </p:spPr>
        <p:txBody>
          <a:bodyPr lIns="0" tIns="0" rIns="0" bIns="0" rtlCol="0" anchor="t">
            <a:spAutoFit/>
          </a:bodyPr>
          <a:lstStyle/>
          <a:p>
            <a:pPr algn="l">
              <a:lnSpc>
                <a:spcPts val="4105"/>
              </a:lnSpc>
            </a:pPr>
            <a:r>
              <a:rPr lang="en-US" sz="3450" b="1">
                <a:solidFill>
                  <a:srgbClr val="000000"/>
                </a:solidFill>
                <a:latin typeface="Poppins Bold" panose="00000800000000000000"/>
                <a:ea typeface="Poppins Bold" panose="00000800000000000000"/>
                <a:cs typeface="Poppins Bold" panose="00000800000000000000"/>
                <a:sym typeface="Poppins Bold" panose="00000800000000000000"/>
              </a:rPr>
              <a:t>Virtues Within You</a:t>
            </a:r>
          </a:p>
          <a:p>
            <a:pPr algn="l">
              <a:lnSpc>
                <a:spcPts val="4105"/>
              </a:lnSpc>
            </a:pPr>
            <a:r>
              <a:rPr lang="en-US" sz="3450">
                <a:solidFill>
                  <a:srgbClr val="000000"/>
                </a:solidFill>
                <a:latin typeface="Poppins" panose="00000500000000000000"/>
                <a:ea typeface="Poppins" panose="00000500000000000000"/>
                <a:cs typeface="Poppins" panose="00000500000000000000"/>
                <a:sym typeface="Poppins" panose="00000500000000000000"/>
              </a:rPr>
              <a:t>Faith, goodness, understanding, self-control, endurance, godliness, mercy, and unending love are planted deep within, defining your divine identity.</a:t>
            </a:r>
          </a:p>
          <a:p>
            <a:pPr algn="l">
              <a:lnSpc>
                <a:spcPts val="4105"/>
              </a:lnSpc>
            </a:pPr>
            <a:endParaRPr lang="en-US" sz="345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2" name="TextBox 22"/>
          <p:cNvSpPr txBox="1"/>
          <p:nvPr/>
        </p:nvSpPr>
        <p:spPr>
          <a:xfrm>
            <a:off x="17181843" y="9958283"/>
            <a:ext cx="81164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6 | Page</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262642" y="-3904566"/>
            <a:ext cx="8637895" cy="86378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24" name="TextBox 24"/>
          <p:cNvSpPr txBox="1"/>
          <p:nvPr/>
        </p:nvSpPr>
        <p:spPr>
          <a:xfrm>
            <a:off x="837001" y="287511"/>
            <a:ext cx="4110348" cy="3731966"/>
          </a:xfrm>
          <a:prstGeom prst="rect">
            <a:avLst/>
          </a:prstGeom>
        </p:spPr>
        <p:txBody>
          <a:bodyPr lIns="0" tIns="0" rIns="0" bIns="0" rtlCol="0" anchor="t">
            <a:spAutoFit/>
          </a:bodyPr>
          <a:lstStyle/>
          <a:p>
            <a:pPr marL="0" lvl="0" indent="0" algn="l">
              <a:lnSpc>
                <a:spcPts val="5860"/>
              </a:lnSpc>
              <a:spcBef>
                <a:spcPct val="0"/>
              </a:spcBef>
            </a:pPr>
            <a:r>
              <a:rPr lang="en-US" sz="4245" spc="416">
                <a:solidFill>
                  <a:srgbClr val="FFFFFF"/>
                </a:solidFill>
                <a:latin typeface="Poppins" panose="00000500000000000000"/>
                <a:ea typeface="Poppins" panose="00000500000000000000"/>
                <a:cs typeface="Poppins" panose="00000500000000000000"/>
                <a:sym typeface="Poppins" panose="00000500000000000000"/>
              </a:rPr>
              <a:t>You Are Blessed and Qualified Through Jesus</a:t>
            </a:r>
          </a:p>
        </p:txBody>
      </p:sp>
      <p:sp>
        <p:nvSpPr>
          <p:cNvPr id="25" name="TextBox 25"/>
          <p:cNvSpPr txBox="1"/>
          <p:nvPr/>
        </p:nvSpPr>
        <p:spPr>
          <a:xfrm>
            <a:off x="6522085" y="495300"/>
            <a:ext cx="11745595" cy="8899525"/>
          </a:xfrm>
          <a:prstGeom prst="rect">
            <a:avLst/>
          </a:prstGeom>
        </p:spPr>
        <p:txBody>
          <a:bodyPr wrap="square" lIns="0" tIns="0" rIns="0" bIns="0" rtlCol="0" anchor="t">
            <a:noAutofit/>
          </a:bodyPr>
          <a:lstStyle/>
          <a:p>
            <a:pPr marL="0" lvl="0" indent="0" algn="l">
              <a:lnSpc>
                <a:spcPct val="150000"/>
              </a:lnSpc>
              <a:spcBef>
                <a:spcPct val="0"/>
              </a:spcBef>
            </a:pPr>
            <a:r>
              <a:rPr lang="en-US" altLang="en-US" sz="2850" b="1" spc="416" dirty="0">
                <a:solidFill>
                  <a:srgbClr val="7030A0"/>
                </a:solidFill>
                <a:latin typeface="Poppins" panose="00000500000000000000"/>
                <a:ea typeface="Poppins" panose="00000500000000000000"/>
                <a:cs typeface="Poppins" panose="00000500000000000000"/>
                <a:sym typeface="Poppins" panose="00000500000000000000"/>
              </a:rPr>
              <a:t>Deuteronomy 28:15-16; 38; 43-44 (NIV)</a:t>
            </a:r>
            <a:endParaRPr lang="en-US" altLang="en-US" sz="2850" b="1" spc="416" baseline="30000" dirty="0">
              <a:solidFill>
                <a:srgbClr val="7030A0"/>
              </a:solidFill>
              <a:latin typeface="Poppins" panose="00000500000000000000"/>
              <a:ea typeface="Poppins" panose="00000500000000000000"/>
              <a:cs typeface="Poppins" panose="00000500000000000000"/>
              <a:sym typeface="Poppins" panose="00000500000000000000"/>
            </a:endParaRPr>
          </a:p>
          <a:p>
            <a:pPr lvl="0">
              <a:lnSpc>
                <a:spcPct val="150000"/>
              </a:lnSpc>
              <a:spcBef>
                <a:spcPct val="0"/>
              </a:spcBef>
            </a:pPr>
            <a:r>
              <a:rPr lang="en-US" altLang="en-US" sz="2850" b="1" spc="416" baseline="30000" dirty="0">
                <a:solidFill>
                  <a:srgbClr val="7030A0"/>
                </a:solidFill>
                <a:latin typeface="Poppins" panose="00000500000000000000"/>
                <a:ea typeface="Poppins" panose="00000500000000000000"/>
                <a:cs typeface="Poppins" panose="00000500000000000000"/>
                <a:sym typeface="Poppins" panose="00000500000000000000"/>
              </a:rPr>
              <a:t>15</a:t>
            </a:r>
            <a:r>
              <a:rPr lang="en-US" altLang="en-US" sz="2850" spc="416" dirty="0">
                <a:solidFill>
                  <a:srgbClr val="7030A0"/>
                </a:solidFill>
                <a:latin typeface="Poppins" panose="00000500000000000000"/>
                <a:ea typeface="Poppins" panose="00000500000000000000"/>
                <a:cs typeface="Poppins" panose="00000500000000000000"/>
                <a:sym typeface="Poppins" panose="00000500000000000000"/>
              </a:rPr>
              <a:t> However, if you do not obey the Lord your God and do not carefully follow all his commands and decrees I am giving you today, all these curses will come on you and overtake you: </a:t>
            </a:r>
            <a:r>
              <a:rPr lang="en-US" altLang="en-US" sz="2850" b="1" spc="416" baseline="30000" dirty="0">
                <a:solidFill>
                  <a:srgbClr val="7030A0"/>
                </a:solidFill>
                <a:latin typeface="Poppins" panose="00000500000000000000"/>
                <a:ea typeface="Poppins" panose="00000500000000000000"/>
                <a:cs typeface="Poppins" panose="00000500000000000000"/>
                <a:sym typeface="Poppins" panose="00000500000000000000"/>
              </a:rPr>
              <a:t>16 </a:t>
            </a:r>
            <a:r>
              <a:rPr lang="en-US" altLang="en-US" sz="2850" spc="416" dirty="0">
                <a:solidFill>
                  <a:srgbClr val="7030A0"/>
                </a:solidFill>
                <a:latin typeface="Poppins" panose="00000500000000000000"/>
                <a:ea typeface="Poppins" panose="00000500000000000000"/>
                <a:cs typeface="Poppins" panose="00000500000000000000"/>
                <a:sym typeface="Poppins" panose="00000500000000000000"/>
              </a:rPr>
              <a:t>You will be cursed in the city and cursed in the country. </a:t>
            </a:r>
            <a:r>
              <a:rPr lang="en-US" altLang="en-US" sz="2850" b="1" spc="416" baseline="30000" dirty="0">
                <a:solidFill>
                  <a:srgbClr val="7030A0"/>
                </a:solidFill>
                <a:latin typeface="Poppins" panose="00000500000000000000"/>
                <a:ea typeface="Poppins" panose="00000500000000000000"/>
                <a:cs typeface="Poppins" panose="00000500000000000000"/>
                <a:sym typeface="Poppins" panose="00000500000000000000"/>
              </a:rPr>
              <a:t>38 </a:t>
            </a:r>
            <a:r>
              <a:rPr lang="en-US" altLang="en-US" sz="2850" spc="416" dirty="0">
                <a:solidFill>
                  <a:srgbClr val="7030A0"/>
                </a:solidFill>
                <a:latin typeface="Poppins" panose="00000500000000000000"/>
                <a:ea typeface="Poppins" panose="00000500000000000000"/>
                <a:cs typeface="Poppins" panose="00000500000000000000"/>
                <a:sym typeface="Poppins" panose="00000500000000000000"/>
              </a:rPr>
              <a:t>You will sow much seed in the field but you will harvest little, because locusts will devour it. </a:t>
            </a:r>
            <a:r>
              <a:rPr lang="en-US" altLang="en-US" sz="2850" b="1" spc="416" baseline="30000" dirty="0">
                <a:solidFill>
                  <a:srgbClr val="7030A0"/>
                </a:solidFill>
                <a:latin typeface="Poppins" panose="00000500000000000000"/>
                <a:ea typeface="Poppins" panose="00000500000000000000"/>
                <a:cs typeface="Poppins" panose="00000500000000000000"/>
                <a:sym typeface="Poppins" panose="00000500000000000000"/>
              </a:rPr>
              <a:t>43</a:t>
            </a:r>
            <a:r>
              <a:rPr lang="en-US" altLang="en-US" sz="2850" spc="416" dirty="0">
                <a:solidFill>
                  <a:srgbClr val="7030A0"/>
                </a:solidFill>
                <a:latin typeface="Poppins" panose="00000500000000000000"/>
                <a:ea typeface="Poppins" panose="00000500000000000000"/>
                <a:cs typeface="Poppins" panose="00000500000000000000"/>
                <a:sym typeface="Poppins" panose="00000500000000000000"/>
              </a:rPr>
              <a:t> The foreigners who reside among you will rise above you higher and higher, but you will sink lower and lower. </a:t>
            </a:r>
            <a:r>
              <a:rPr lang="en-US" altLang="en-US" sz="2850" b="1" spc="416" baseline="30000" dirty="0">
                <a:solidFill>
                  <a:srgbClr val="7030A0"/>
                </a:solidFill>
                <a:latin typeface="Poppins" panose="00000500000000000000"/>
                <a:ea typeface="Poppins" panose="00000500000000000000"/>
                <a:cs typeface="Poppins" panose="00000500000000000000"/>
                <a:sym typeface="Poppins" panose="00000500000000000000"/>
              </a:rPr>
              <a:t>44</a:t>
            </a:r>
            <a:r>
              <a:rPr lang="en-US" altLang="en-US" sz="2850" spc="416" dirty="0">
                <a:solidFill>
                  <a:srgbClr val="7030A0"/>
                </a:solidFill>
                <a:latin typeface="Poppins" panose="00000500000000000000"/>
                <a:ea typeface="Poppins" panose="00000500000000000000"/>
                <a:cs typeface="Poppins" panose="00000500000000000000"/>
                <a:sym typeface="Poppins" panose="00000500000000000000"/>
              </a:rPr>
              <a:t> They will lend to you, but you will not lend to them. They will be the head, but you will be the tail.</a:t>
            </a:r>
          </a:p>
        </p:txBody>
      </p:sp>
      <p:sp>
        <p:nvSpPr>
          <p:cNvPr id="31" name="Freeform 31"/>
          <p:cNvSpPr/>
          <p:nvPr/>
        </p:nvSpPr>
        <p:spPr>
          <a:xfrm flipV="1">
            <a:off x="0" y="8010510"/>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grpSp>
        <p:nvGrpSpPr>
          <p:cNvPr id="32" name="Group 32"/>
          <p:cNvGrpSpPr/>
          <p:nvPr/>
        </p:nvGrpSpPr>
        <p:grpSpPr>
          <a:xfrm>
            <a:off x="5193442" y="9855859"/>
            <a:ext cx="13113608" cy="443150"/>
            <a:chOff x="0" y="0"/>
            <a:chExt cx="3453790" cy="116714"/>
          </a:xfrm>
        </p:grpSpPr>
        <p:sp>
          <p:nvSpPr>
            <p:cNvPr id="33" name="Freeform 33"/>
            <p:cNvSpPr/>
            <p:nvPr/>
          </p:nvSpPr>
          <p:spPr>
            <a:xfrm>
              <a:off x="0" y="0"/>
              <a:ext cx="3453790" cy="116714"/>
            </a:xfrm>
            <a:custGeom>
              <a:avLst/>
              <a:gdLst/>
              <a:ahLst/>
              <a:cxnLst/>
              <a:rect l="l" t="t" r="r" b="b"/>
              <a:pathLst>
                <a:path w="3453790" h="116714">
                  <a:moveTo>
                    <a:pt x="0" y="0"/>
                  </a:moveTo>
                  <a:lnTo>
                    <a:pt x="3453790" y="0"/>
                  </a:lnTo>
                  <a:lnTo>
                    <a:pt x="3453790" y="116714"/>
                  </a:lnTo>
                  <a:lnTo>
                    <a:pt x="0" y="116714"/>
                  </a:lnTo>
                  <a:close/>
                </a:path>
              </a:pathLst>
            </a:custGeom>
            <a:solidFill>
              <a:srgbClr val="62366E"/>
            </a:solidFill>
          </p:spPr>
          <p:txBody>
            <a:bodyPr/>
            <a:lstStyle/>
            <a:p>
              <a:endParaRPr lang="en-US"/>
            </a:p>
          </p:txBody>
        </p:sp>
        <p:sp>
          <p:nvSpPr>
            <p:cNvPr id="34" name="TextBox 34"/>
            <p:cNvSpPr txBox="1"/>
            <p:nvPr/>
          </p:nvSpPr>
          <p:spPr>
            <a:xfrm>
              <a:off x="0" y="-38100"/>
              <a:ext cx="3453790" cy="154814"/>
            </a:xfrm>
            <a:prstGeom prst="rect">
              <a:avLst/>
            </a:prstGeom>
          </p:spPr>
          <p:txBody>
            <a:bodyPr lIns="50800" tIns="50800" rIns="50800" bIns="50800" rtlCol="0" anchor="ctr"/>
            <a:lstStyle/>
            <a:p>
              <a:pPr algn="ctr">
                <a:lnSpc>
                  <a:spcPts val="2660"/>
                </a:lnSpc>
              </a:pPr>
              <a:endParaRPr/>
            </a:p>
          </p:txBody>
        </p:sp>
      </p:grpSp>
      <p:sp>
        <p:nvSpPr>
          <p:cNvPr id="35" name="AutoShape 3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37" name="TextBox 37"/>
          <p:cNvSpPr txBox="1"/>
          <p:nvPr/>
        </p:nvSpPr>
        <p:spPr>
          <a:xfrm>
            <a:off x="17123324" y="9958283"/>
            <a:ext cx="92868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34 | Page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262642" y="-3904566"/>
            <a:ext cx="8637895" cy="86378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24" name="TextBox 24"/>
          <p:cNvSpPr txBox="1"/>
          <p:nvPr/>
        </p:nvSpPr>
        <p:spPr>
          <a:xfrm>
            <a:off x="837001" y="287511"/>
            <a:ext cx="4110348" cy="3731966"/>
          </a:xfrm>
          <a:prstGeom prst="rect">
            <a:avLst/>
          </a:prstGeom>
        </p:spPr>
        <p:txBody>
          <a:bodyPr lIns="0" tIns="0" rIns="0" bIns="0" rtlCol="0" anchor="t">
            <a:spAutoFit/>
          </a:bodyPr>
          <a:lstStyle/>
          <a:p>
            <a:pPr marL="0" lvl="0" indent="0" algn="l">
              <a:lnSpc>
                <a:spcPts val="5860"/>
              </a:lnSpc>
              <a:spcBef>
                <a:spcPct val="0"/>
              </a:spcBef>
            </a:pPr>
            <a:r>
              <a:rPr lang="en-US" sz="4245" spc="416">
                <a:solidFill>
                  <a:srgbClr val="FFFFFF"/>
                </a:solidFill>
                <a:latin typeface="Poppins" panose="00000500000000000000"/>
                <a:ea typeface="Poppins" panose="00000500000000000000"/>
                <a:cs typeface="Poppins" panose="00000500000000000000"/>
                <a:sym typeface="Poppins" panose="00000500000000000000"/>
              </a:rPr>
              <a:t>You Are Blessed and Qualified Through Jesus</a:t>
            </a:r>
          </a:p>
        </p:txBody>
      </p:sp>
      <p:sp>
        <p:nvSpPr>
          <p:cNvPr id="25" name="TextBox 25"/>
          <p:cNvSpPr txBox="1"/>
          <p:nvPr/>
        </p:nvSpPr>
        <p:spPr>
          <a:xfrm>
            <a:off x="6522085" y="495300"/>
            <a:ext cx="11745595" cy="8899525"/>
          </a:xfrm>
          <a:prstGeom prst="rect">
            <a:avLst/>
          </a:prstGeom>
        </p:spPr>
        <p:txBody>
          <a:bodyPr wrap="square" lIns="0" tIns="0" rIns="0" bIns="0" rtlCol="0" anchor="t">
            <a:noAutofit/>
          </a:bodyPr>
          <a:lstStyle/>
          <a:p>
            <a:pPr lvl="0">
              <a:lnSpc>
                <a:spcPct val="150000"/>
              </a:lnSpc>
              <a:spcBef>
                <a:spcPct val="0"/>
              </a:spcBef>
            </a:pPr>
            <a:r>
              <a:rPr lang="en-US" altLang="en-US" sz="2850" b="1" spc="416" dirty="0">
                <a:solidFill>
                  <a:srgbClr val="7030A0"/>
                </a:solidFill>
                <a:latin typeface="Poppins" panose="00000500000000000000"/>
                <a:ea typeface="Poppins" panose="00000500000000000000"/>
                <a:cs typeface="Poppins" panose="00000500000000000000"/>
                <a:sym typeface="Poppins" panose="00000500000000000000"/>
              </a:rPr>
              <a:t>Deuteronomy 28:48; 66(NIV)</a:t>
            </a:r>
          </a:p>
          <a:p>
            <a:pPr marL="0" lvl="0" indent="0" algn="l">
              <a:lnSpc>
                <a:spcPct val="150000"/>
              </a:lnSpc>
              <a:spcBef>
                <a:spcPct val="0"/>
              </a:spcBef>
            </a:pPr>
            <a:endParaRPr lang="en-US" altLang="en-US" sz="2850" b="1" spc="416" baseline="30000" dirty="0">
              <a:solidFill>
                <a:srgbClr val="7030A0"/>
              </a:solidFill>
              <a:latin typeface="Poppins" panose="00000500000000000000"/>
              <a:ea typeface="Poppins" panose="00000500000000000000"/>
              <a:cs typeface="Poppins" panose="00000500000000000000"/>
              <a:sym typeface="Poppins" panose="00000500000000000000"/>
            </a:endParaRPr>
          </a:p>
          <a:p>
            <a:pPr marL="0" lvl="0" indent="0" algn="l">
              <a:lnSpc>
                <a:spcPct val="150000"/>
              </a:lnSpc>
              <a:spcBef>
                <a:spcPct val="0"/>
              </a:spcBef>
            </a:pPr>
            <a:endParaRPr lang="en-US" altLang="en-US" sz="2850" b="1" spc="416" baseline="30000" dirty="0">
              <a:solidFill>
                <a:srgbClr val="7030A0"/>
              </a:solidFill>
              <a:latin typeface="Poppins" panose="00000500000000000000"/>
              <a:ea typeface="Poppins" panose="00000500000000000000"/>
              <a:cs typeface="Poppins" panose="00000500000000000000"/>
              <a:sym typeface="Poppins" panose="00000500000000000000"/>
            </a:endParaRPr>
          </a:p>
          <a:p>
            <a:pPr lvl="0">
              <a:lnSpc>
                <a:spcPct val="150000"/>
              </a:lnSpc>
              <a:spcBef>
                <a:spcPct val="0"/>
              </a:spcBef>
            </a:pPr>
            <a:r>
              <a:rPr lang="en-US" altLang="en-US" sz="2850" b="1" spc="416" baseline="30000" dirty="0">
                <a:solidFill>
                  <a:srgbClr val="7030A0"/>
                </a:solidFill>
                <a:latin typeface="Poppins" panose="00000500000000000000"/>
                <a:ea typeface="Poppins" panose="00000500000000000000"/>
                <a:cs typeface="Poppins" panose="00000500000000000000"/>
                <a:sym typeface="Poppins" panose="00000500000000000000"/>
              </a:rPr>
              <a:t>48 </a:t>
            </a:r>
            <a:r>
              <a:rPr lang="en-US" altLang="en-US" sz="2850" spc="416" dirty="0">
                <a:solidFill>
                  <a:srgbClr val="7030A0"/>
                </a:solidFill>
                <a:latin typeface="Poppins" panose="00000500000000000000"/>
                <a:ea typeface="Poppins" panose="00000500000000000000"/>
                <a:cs typeface="Poppins" panose="00000500000000000000"/>
                <a:sym typeface="Poppins" panose="00000500000000000000"/>
              </a:rPr>
              <a:t>therefore in hunger and thirst, in nakedness and dire poverty, you will serve the enemies the Lord sends against you. He will put an iron yoke on your neck until he has destroyed you.</a:t>
            </a:r>
          </a:p>
          <a:p>
            <a:pPr marL="0" lvl="0" indent="0" algn="l">
              <a:lnSpc>
                <a:spcPct val="150000"/>
              </a:lnSpc>
              <a:spcBef>
                <a:spcPct val="0"/>
              </a:spcBef>
            </a:pPr>
            <a:endParaRPr lang="en-US" altLang="en-US" sz="2850" spc="416" dirty="0">
              <a:solidFill>
                <a:srgbClr val="7030A0"/>
              </a:solidFill>
              <a:latin typeface="Poppins" panose="00000500000000000000"/>
              <a:ea typeface="Poppins" panose="00000500000000000000"/>
              <a:cs typeface="Poppins" panose="00000500000000000000"/>
              <a:sym typeface="Poppins" panose="00000500000000000000"/>
            </a:endParaRPr>
          </a:p>
          <a:p>
            <a:pPr>
              <a:lnSpc>
                <a:spcPct val="150000"/>
              </a:lnSpc>
              <a:spcBef>
                <a:spcPct val="0"/>
              </a:spcBef>
            </a:pPr>
            <a:r>
              <a:rPr lang="en-US" altLang="en-US" sz="2850" b="1" spc="416" baseline="30000" dirty="0">
                <a:solidFill>
                  <a:srgbClr val="7030A0"/>
                </a:solidFill>
                <a:latin typeface="Poppins" panose="00000500000000000000"/>
                <a:ea typeface="Poppins" panose="00000500000000000000"/>
                <a:cs typeface="Poppins" panose="00000500000000000000"/>
                <a:sym typeface="Poppins" panose="00000500000000000000"/>
              </a:rPr>
              <a:t>66</a:t>
            </a:r>
            <a:r>
              <a:rPr lang="en-US" altLang="en-US" sz="2850" spc="416" dirty="0">
                <a:solidFill>
                  <a:srgbClr val="7030A0"/>
                </a:solidFill>
                <a:latin typeface="Poppins" panose="00000500000000000000"/>
                <a:ea typeface="Poppins" panose="00000500000000000000"/>
                <a:cs typeface="Poppins" panose="00000500000000000000"/>
                <a:sym typeface="Poppins" panose="00000500000000000000"/>
              </a:rPr>
              <a:t> You will live in constant suspense, filled with dread both night and day, never sure of your life.</a:t>
            </a:r>
          </a:p>
          <a:p>
            <a:pPr marL="0" lvl="0" indent="0" algn="l">
              <a:lnSpc>
                <a:spcPct val="150000"/>
              </a:lnSpc>
              <a:spcBef>
                <a:spcPct val="0"/>
              </a:spcBef>
            </a:pPr>
            <a:endParaRPr lang="en-US" altLang="en-US" sz="2850" spc="416" dirty="0">
              <a:solidFill>
                <a:srgbClr val="7030A0"/>
              </a:solidFill>
              <a:latin typeface="Poppins" panose="00000500000000000000"/>
              <a:ea typeface="Poppins" panose="00000500000000000000"/>
              <a:cs typeface="Poppins" panose="00000500000000000000"/>
              <a:sym typeface="Poppins" panose="00000500000000000000"/>
            </a:endParaRPr>
          </a:p>
        </p:txBody>
      </p:sp>
      <p:sp>
        <p:nvSpPr>
          <p:cNvPr id="31" name="Freeform 31"/>
          <p:cNvSpPr/>
          <p:nvPr/>
        </p:nvSpPr>
        <p:spPr>
          <a:xfrm flipV="1">
            <a:off x="0" y="8010510"/>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grpSp>
        <p:nvGrpSpPr>
          <p:cNvPr id="32" name="Group 32"/>
          <p:cNvGrpSpPr/>
          <p:nvPr/>
        </p:nvGrpSpPr>
        <p:grpSpPr>
          <a:xfrm>
            <a:off x="5193442" y="9855859"/>
            <a:ext cx="13113608" cy="443150"/>
            <a:chOff x="0" y="0"/>
            <a:chExt cx="3453790" cy="116714"/>
          </a:xfrm>
        </p:grpSpPr>
        <p:sp>
          <p:nvSpPr>
            <p:cNvPr id="33" name="Freeform 33"/>
            <p:cNvSpPr/>
            <p:nvPr/>
          </p:nvSpPr>
          <p:spPr>
            <a:xfrm>
              <a:off x="0" y="0"/>
              <a:ext cx="3453790" cy="116714"/>
            </a:xfrm>
            <a:custGeom>
              <a:avLst/>
              <a:gdLst/>
              <a:ahLst/>
              <a:cxnLst/>
              <a:rect l="l" t="t" r="r" b="b"/>
              <a:pathLst>
                <a:path w="3453790" h="116714">
                  <a:moveTo>
                    <a:pt x="0" y="0"/>
                  </a:moveTo>
                  <a:lnTo>
                    <a:pt x="3453790" y="0"/>
                  </a:lnTo>
                  <a:lnTo>
                    <a:pt x="3453790" y="116714"/>
                  </a:lnTo>
                  <a:lnTo>
                    <a:pt x="0" y="116714"/>
                  </a:lnTo>
                  <a:close/>
                </a:path>
              </a:pathLst>
            </a:custGeom>
            <a:solidFill>
              <a:srgbClr val="62366E"/>
            </a:solidFill>
          </p:spPr>
          <p:txBody>
            <a:bodyPr/>
            <a:lstStyle/>
            <a:p>
              <a:endParaRPr lang="en-US"/>
            </a:p>
          </p:txBody>
        </p:sp>
        <p:sp>
          <p:nvSpPr>
            <p:cNvPr id="34" name="TextBox 34"/>
            <p:cNvSpPr txBox="1"/>
            <p:nvPr/>
          </p:nvSpPr>
          <p:spPr>
            <a:xfrm>
              <a:off x="0" y="-38100"/>
              <a:ext cx="3453790" cy="154814"/>
            </a:xfrm>
            <a:prstGeom prst="rect">
              <a:avLst/>
            </a:prstGeom>
          </p:spPr>
          <p:txBody>
            <a:bodyPr lIns="50800" tIns="50800" rIns="50800" bIns="50800" rtlCol="0" anchor="ctr"/>
            <a:lstStyle/>
            <a:p>
              <a:pPr algn="ctr">
                <a:lnSpc>
                  <a:spcPts val="2660"/>
                </a:lnSpc>
              </a:pPr>
              <a:endParaRPr/>
            </a:p>
          </p:txBody>
        </p:sp>
      </p:grpSp>
      <p:sp>
        <p:nvSpPr>
          <p:cNvPr id="35" name="AutoShape 3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37" name="TextBox 37"/>
          <p:cNvSpPr txBox="1"/>
          <p:nvPr/>
        </p:nvSpPr>
        <p:spPr>
          <a:xfrm>
            <a:off x="17123324" y="9958283"/>
            <a:ext cx="92868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34 | Page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262642" y="-3904566"/>
            <a:ext cx="8637895" cy="86378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24" name="TextBox 24"/>
          <p:cNvSpPr txBox="1"/>
          <p:nvPr/>
        </p:nvSpPr>
        <p:spPr>
          <a:xfrm>
            <a:off x="837001" y="287511"/>
            <a:ext cx="4110348" cy="3731966"/>
          </a:xfrm>
          <a:prstGeom prst="rect">
            <a:avLst/>
          </a:prstGeom>
        </p:spPr>
        <p:txBody>
          <a:bodyPr lIns="0" tIns="0" rIns="0" bIns="0" rtlCol="0" anchor="t">
            <a:spAutoFit/>
          </a:bodyPr>
          <a:lstStyle/>
          <a:p>
            <a:pPr marL="0" lvl="0" indent="0" algn="l">
              <a:lnSpc>
                <a:spcPts val="5860"/>
              </a:lnSpc>
              <a:spcBef>
                <a:spcPct val="0"/>
              </a:spcBef>
            </a:pPr>
            <a:r>
              <a:rPr lang="en-US" sz="4245" spc="416">
                <a:solidFill>
                  <a:srgbClr val="FFFFFF"/>
                </a:solidFill>
                <a:latin typeface="Poppins" panose="00000500000000000000"/>
                <a:ea typeface="Poppins" panose="00000500000000000000"/>
                <a:cs typeface="Poppins" panose="00000500000000000000"/>
                <a:sym typeface="Poppins" panose="00000500000000000000"/>
              </a:rPr>
              <a:t>You Are Blessed and Qualified Through Jesus</a:t>
            </a:r>
          </a:p>
        </p:txBody>
      </p:sp>
      <p:sp>
        <p:nvSpPr>
          <p:cNvPr id="25" name="TextBox 25"/>
          <p:cNvSpPr txBox="1"/>
          <p:nvPr/>
        </p:nvSpPr>
        <p:spPr>
          <a:xfrm>
            <a:off x="6522085" y="495300"/>
            <a:ext cx="11745595" cy="8899525"/>
          </a:xfrm>
          <a:prstGeom prst="rect">
            <a:avLst/>
          </a:prstGeom>
        </p:spPr>
        <p:txBody>
          <a:bodyPr wrap="square" lIns="0" tIns="0" rIns="0" bIns="0" rtlCol="0" anchor="t">
            <a:noAutofit/>
          </a:bodyPr>
          <a:lstStyle/>
          <a:p>
            <a:pPr marL="0" lvl="0" indent="0" algn="l">
              <a:lnSpc>
                <a:spcPct val="150000"/>
              </a:lnSpc>
              <a:spcBef>
                <a:spcPct val="0"/>
              </a:spcBef>
            </a:pPr>
            <a:r>
              <a:rPr lang="en-US" altLang="en-US" sz="2850" b="1" spc="416">
                <a:solidFill>
                  <a:srgbClr val="7030A0"/>
                </a:solidFill>
                <a:latin typeface="Poppins" panose="00000500000000000000"/>
                <a:ea typeface="Poppins" panose="00000500000000000000"/>
                <a:cs typeface="Poppins" panose="00000500000000000000"/>
                <a:sym typeface="Poppins" panose="00000500000000000000"/>
              </a:rPr>
              <a:t>Deuteronomy 28:43,44 (NIV),48(NLT),66(AMP)</a:t>
            </a:r>
          </a:p>
          <a:p>
            <a:pPr marL="0" lvl="0" indent="0" algn="l">
              <a:lnSpc>
                <a:spcPct val="150000"/>
              </a:lnSpc>
              <a:spcBef>
                <a:spcPct val="0"/>
              </a:spcBef>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43</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 The foreigners who reside among you will rise above you higher and higher, but you will sink lower and lower. </a:t>
            </a: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44 </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They will lend to you, but you will not lend to them. They will be the head, but you will be the tail. (NIV)</a:t>
            </a:r>
          </a:p>
          <a:p>
            <a:pPr marL="0" lvl="0" indent="0" algn="l">
              <a:lnSpc>
                <a:spcPct val="150000"/>
              </a:lnSpc>
              <a:spcBef>
                <a:spcPct val="0"/>
              </a:spcBef>
            </a:pPr>
            <a:endPar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endParaRPr>
          </a:p>
          <a:p>
            <a:pPr marL="0" lvl="0" indent="0" algn="l">
              <a:lnSpc>
                <a:spcPct val="150000"/>
              </a:lnSpc>
              <a:spcBef>
                <a:spcPct val="0"/>
              </a:spcBef>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48 </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You will be left hungry, thirsty, naked, and lacking in everything. (NLT) </a:t>
            </a:r>
          </a:p>
          <a:p>
            <a:pPr marL="0" lvl="0" indent="0" algn="l">
              <a:lnSpc>
                <a:spcPct val="150000"/>
              </a:lnSpc>
              <a:spcBef>
                <a:spcPct val="0"/>
              </a:spcBef>
            </a:pPr>
            <a:endParaRPr lang="en-US" altLang="en-US" sz="2850" spc="416">
              <a:solidFill>
                <a:srgbClr val="7030A0"/>
              </a:solidFill>
              <a:latin typeface="Poppins" panose="00000500000000000000"/>
              <a:ea typeface="Poppins" panose="00000500000000000000"/>
              <a:cs typeface="Poppins" panose="00000500000000000000"/>
              <a:sym typeface="Poppins" panose="00000500000000000000"/>
            </a:endParaRPr>
          </a:p>
          <a:p>
            <a:pPr marL="0" lvl="0" indent="0" algn="l">
              <a:lnSpc>
                <a:spcPct val="150000"/>
              </a:lnSpc>
              <a:spcBef>
                <a:spcPct val="0"/>
              </a:spcBef>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66</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Your life shall hang in doubt before you; day and night you shall be worried, and have no assurance of your life. (AMP)</a:t>
            </a:r>
          </a:p>
          <a:p>
            <a:pPr marL="0" lvl="0" indent="0" algn="l">
              <a:lnSpc>
                <a:spcPct val="150000"/>
              </a:lnSpc>
              <a:spcBef>
                <a:spcPct val="0"/>
              </a:spcBef>
            </a:pPr>
            <a:endParaRPr lang="en-US" altLang="en-US" sz="2850" spc="416">
              <a:solidFill>
                <a:srgbClr val="7030A0"/>
              </a:solidFill>
              <a:latin typeface="Poppins" panose="00000500000000000000"/>
              <a:ea typeface="Poppins" panose="00000500000000000000"/>
              <a:cs typeface="Poppins" panose="00000500000000000000"/>
              <a:sym typeface="Poppins" panose="00000500000000000000"/>
            </a:endParaRPr>
          </a:p>
        </p:txBody>
      </p:sp>
      <p:sp>
        <p:nvSpPr>
          <p:cNvPr id="31" name="Freeform 31"/>
          <p:cNvSpPr/>
          <p:nvPr/>
        </p:nvSpPr>
        <p:spPr>
          <a:xfrm flipV="1">
            <a:off x="0" y="8010510"/>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grpSp>
        <p:nvGrpSpPr>
          <p:cNvPr id="32" name="Group 32"/>
          <p:cNvGrpSpPr/>
          <p:nvPr/>
        </p:nvGrpSpPr>
        <p:grpSpPr>
          <a:xfrm>
            <a:off x="5193442" y="9855859"/>
            <a:ext cx="13113608" cy="443150"/>
            <a:chOff x="0" y="0"/>
            <a:chExt cx="3453790" cy="116714"/>
          </a:xfrm>
        </p:grpSpPr>
        <p:sp>
          <p:nvSpPr>
            <p:cNvPr id="33" name="Freeform 33"/>
            <p:cNvSpPr/>
            <p:nvPr/>
          </p:nvSpPr>
          <p:spPr>
            <a:xfrm>
              <a:off x="0" y="0"/>
              <a:ext cx="3453790" cy="116714"/>
            </a:xfrm>
            <a:custGeom>
              <a:avLst/>
              <a:gdLst/>
              <a:ahLst/>
              <a:cxnLst/>
              <a:rect l="l" t="t" r="r" b="b"/>
              <a:pathLst>
                <a:path w="3453790" h="116714">
                  <a:moveTo>
                    <a:pt x="0" y="0"/>
                  </a:moveTo>
                  <a:lnTo>
                    <a:pt x="3453790" y="0"/>
                  </a:lnTo>
                  <a:lnTo>
                    <a:pt x="3453790" y="116714"/>
                  </a:lnTo>
                  <a:lnTo>
                    <a:pt x="0" y="116714"/>
                  </a:lnTo>
                  <a:close/>
                </a:path>
              </a:pathLst>
            </a:custGeom>
            <a:solidFill>
              <a:srgbClr val="62366E"/>
            </a:solidFill>
          </p:spPr>
          <p:txBody>
            <a:bodyPr/>
            <a:lstStyle/>
            <a:p>
              <a:endParaRPr lang="en-US"/>
            </a:p>
          </p:txBody>
        </p:sp>
        <p:sp>
          <p:nvSpPr>
            <p:cNvPr id="34" name="TextBox 34"/>
            <p:cNvSpPr txBox="1"/>
            <p:nvPr/>
          </p:nvSpPr>
          <p:spPr>
            <a:xfrm>
              <a:off x="0" y="-38100"/>
              <a:ext cx="3453790" cy="154814"/>
            </a:xfrm>
            <a:prstGeom prst="rect">
              <a:avLst/>
            </a:prstGeom>
          </p:spPr>
          <p:txBody>
            <a:bodyPr lIns="50800" tIns="50800" rIns="50800" bIns="50800" rtlCol="0" anchor="ctr"/>
            <a:lstStyle/>
            <a:p>
              <a:pPr algn="ctr">
                <a:lnSpc>
                  <a:spcPts val="2660"/>
                </a:lnSpc>
              </a:pPr>
              <a:endParaRPr/>
            </a:p>
          </p:txBody>
        </p:sp>
      </p:grpSp>
      <p:sp>
        <p:nvSpPr>
          <p:cNvPr id="35" name="AutoShape 3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37" name="TextBox 37"/>
          <p:cNvSpPr txBox="1"/>
          <p:nvPr/>
        </p:nvSpPr>
        <p:spPr>
          <a:xfrm>
            <a:off x="17123324" y="9958283"/>
            <a:ext cx="92868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34 | Page</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262642" y="-3904566"/>
            <a:ext cx="8637895" cy="86378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24" name="TextBox 24"/>
          <p:cNvSpPr txBox="1"/>
          <p:nvPr/>
        </p:nvSpPr>
        <p:spPr>
          <a:xfrm>
            <a:off x="837001" y="287511"/>
            <a:ext cx="4110348" cy="3731966"/>
          </a:xfrm>
          <a:prstGeom prst="rect">
            <a:avLst/>
          </a:prstGeom>
        </p:spPr>
        <p:txBody>
          <a:bodyPr lIns="0" tIns="0" rIns="0" bIns="0" rtlCol="0" anchor="t">
            <a:spAutoFit/>
          </a:bodyPr>
          <a:lstStyle/>
          <a:p>
            <a:pPr marL="0" lvl="0" indent="0" algn="l">
              <a:lnSpc>
                <a:spcPts val="5860"/>
              </a:lnSpc>
              <a:spcBef>
                <a:spcPct val="0"/>
              </a:spcBef>
            </a:pPr>
            <a:r>
              <a:rPr lang="en-US" sz="4245" spc="416">
                <a:solidFill>
                  <a:srgbClr val="FFFFFF"/>
                </a:solidFill>
                <a:latin typeface="Poppins" panose="00000500000000000000"/>
                <a:ea typeface="Poppins" panose="00000500000000000000"/>
                <a:cs typeface="Poppins" panose="00000500000000000000"/>
                <a:sym typeface="Poppins" panose="00000500000000000000"/>
              </a:rPr>
              <a:t>You Are Blessed and Qualified Through Jesus</a:t>
            </a:r>
          </a:p>
        </p:txBody>
      </p:sp>
      <p:sp>
        <p:nvSpPr>
          <p:cNvPr id="25" name="TextBox 25"/>
          <p:cNvSpPr txBox="1"/>
          <p:nvPr/>
        </p:nvSpPr>
        <p:spPr>
          <a:xfrm>
            <a:off x="6421120" y="1381125"/>
            <a:ext cx="11938635" cy="7092315"/>
          </a:xfrm>
          <a:prstGeom prst="rect">
            <a:avLst/>
          </a:prstGeom>
        </p:spPr>
        <p:txBody>
          <a:bodyPr wrap="square" lIns="0" tIns="0" rIns="0" bIns="0" rtlCol="0" anchor="t">
            <a:noAutofit/>
          </a:bodyPr>
          <a:lstStyle/>
          <a:p>
            <a:pPr marL="0" lvl="0" indent="0" algn="l">
              <a:lnSpc>
                <a:spcPct val="150000"/>
              </a:lnSpc>
              <a:spcBef>
                <a:spcPct val="0"/>
              </a:spcBef>
            </a:pPr>
            <a:r>
              <a:rPr lang="en-US" altLang="en-US" sz="2850" b="1" spc="416">
                <a:solidFill>
                  <a:srgbClr val="7030A0"/>
                </a:solidFill>
                <a:latin typeface="Poppins" panose="00000500000000000000"/>
                <a:ea typeface="Poppins" panose="00000500000000000000"/>
                <a:cs typeface="Poppins" panose="00000500000000000000"/>
                <a:sym typeface="Poppins" panose="00000500000000000000"/>
              </a:rPr>
              <a:t>Galatians 3: 8-14 (TPT)</a:t>
            </a:r>
          </a:p>
          <a:p>
            <a:pPr marL="0" lvl="0" indent="0" algn="l">
              <a:lnSpc>
                <a:spcPct val="150000"/>
              </a:lnSpc>
              <a:spcBef>
                <a:spcPct val="0"/>
              </a:spcBef>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8</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 What’s more, the Scriptures looked forward to this time when God would declare the Gentiles to be righteous because of their faith. God proclaimed this good news to Abraham long ago when he said, “All nations will be blessed through you.” </a:t>
            </a:r>
          </a:p>
          <a:p>
            <a:pPr marL="0" lvl="0" indent="0" algn="l">
              <a:lnSpc>
                <a:spcPct val="150000"/>
              </a:lnSpc>
              <a:spcBef>
                <a:spcPct val="0"/>
              </a:spcBef>
            </a:pPr>
            <a:endPar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endParaRPr>
          </a:p>
          <a:p>
            <a:pPr marL="0" lvl="0" indent="0" algn="l">
              <a:lnSpc>
                <a:spcPct val="150000"/>
              </a:lnSpc>
              <a:spcBef>
                <a:spcPct val="0"/>
              </a:spcBef>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9</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 So all who put their faith in Christ share the same blessing Abraham received because of his faith.</a:t>
            </a:r>
          </a:p>
        </p:txBody>
      </p:sp>
      <p:sp>
        <p:nvSpPr>
          <p:cNvPr id="31" name="Freeform 31"/>
          <p:cNvSpPr/>
          <p:nvPr/>
        </p:nvSpPr>
        <p:spPr>
          <a:xfrm flipV="1">
            <a:off x="0" y="8010510"/>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grpSp>
        <p:nvGrpSpPr>
          <p:cNvPr id="32" name="Group 32"/>
          <p:cNvGrpSpPr/>
          <p:nvPr/>
        </p:nvGrpSpPr>
        <p:grpSpPr>
          <a:xfrm>
            <a:off x="5193442" y="9855859"/>
            <a:ext cx="13113608" cy="443150"/>
            <a:chOff x="0" y="0"/>
            <a:chExt cx="3453790" cy="116714"/>
          </a:xfrm>
        </p:grpSpPr>
        <p:sp>
          <p:nvSpPr>
            <p:cNvPr id="33" name="Freeform 33"/>
            <p:cNvSpPr/>
            <p:nvPr/>
          </p:nvSpPr>
          <p:spPr>
            <a:xfrm>
              <a:off x="0" y="0"/>
              <a:ext cx="3453790" cy="116714"/>
            </a:xfrm>
            <a:custGeom>
              <a:avLst/>
              <a:gdLst/>
              <a:ahLst/>
              <a:cxnLst/>
              <a:rect l="l" t="t" r="r" b="b"/>
              <a:pathLst>
                <a:path w="3453790" h="116714">
                  <a:moveTo>
                    <a:pt x="0" y="0"/>
                  </a:moveTo>
                  <a:lnTo>
                    <a:pt x="3453790" y="0"/>
                  </a:lnTo>
                  <a:lnTo>
                    <a:pt x="3453790" y="116714"/>
                  </a:lnTo>
                  <a:lnTo>
                    <a:pt x="0" y="116714"/>
                  </a:lnTo>
                  <a:close/>
                </a:path>
              </a:pathLst>
            </a:custGeom>
            <a:solidFill>
              <a:srgbClr val="62366E"/>
            </a:solidFill>
          </p:spPr>
          <p:txBody>
            <a:bodyPr/>
            <a:lstStyle/>
            <a:p>
              <a:endParaRPr lang="en-US"/>
            </a:p>
          </p:txBody>
        </p:sp>
        <p:sp>
          <p:nvSpPr>
            <p:cNvPr id="34" name="TextBox 34"/>
            <p:cNvSpPr txBox="1"/>
            <p:nvPr/>
          </p:nvSpPr>
          <p:spPr>
            <a:xfrm>
              <a:off x="0" y="-38100"/>
              <a:ext cx="3453790" cy="154814"/>
            </a:xfrm>
            <a:prstGeom prst="rect">
              <a:avLst/>
            </a:prstGeom>
          </p:spPr>
          <p:txBody>
            <a:bodyPr lIns="50800" tIns="50800" rIns="50800" bIns="50800" rtlCol="0" anchor="ctr"/>
            <a:lstStyle/>
            <a:p>
              <a:pPr algn="ctr">
                <a:lnSpc>
                  <a:spcPts val="2660"/>
                </a:lnSpc>
              </a:pPr>
              <a:endParaRPr/>
            </a:p>
          </p:txBody>
        </p:sp>
      </p:grpSp>
      <p:sp>
        <p:nvSpPr>
          <p:cNvPr id="35" name="AutoShape 3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37" name="TextBox 37"/>
          <p:cNvSpPr txBox="1"/>
          <p:nvPr/>
        </p:nvSpPr>
        <p:spPr>
          <a:xfrm>
            <a:off x="17123324" y="9958283"/>
            <a:ext cx="92868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34 | Page</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262642" y="-3904566"/>
            <a:ext cx="8637895" cy="86378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24" name="TextBox 24"/>
          <p:cNvSpPr txBox="1"/>
          <p:nvPr/>
        </p:nvSpPr>
        <p:spPr>
          <a:xfrm>
            <a:off x="837001" y="287511"/>
            <a:ext cx="4110348" cy="3731966"/>
          </a:xfrm>
          <a:prstGeom prst="rect">
            <a:avLst/>
          </a:prstGeom>
        </p:spPr>
        <p:txBody>
          <a:bodyPr lIns="0" tIns="0" rIns="0" bIns="0" rtlCol="0" anchor="t">
            <a:spAutoFit/>
          </a:bodyPr>
          <a:lstStyle/>
          <a:p>
            <a:pPr marL="0" lvl="0" indent="0" algn="l">
              <a:lnSpc>
                <a:spcPts val="5860"/>
              </a:lnSpc>
              <a:spcBef>
                <a:spcPct val="0"/>
              </a:spcBef>
            </a:pPr>
            <a:r>
              <a:rPr lang="en-US" sz="4245" spc="416">
                <a:solidFill>
                  <a:srgbClr val="FFFFFF"/>
                </a:solidFill>
                <a:latin typeface="Poppins" panose="00000500000000000000"/>
                <a:ea typeface="Poppins" panose="00000500000000000000"/>
                <a:cs typeface="Poppins" panose="00000500000000000000"/>
                <a:sym typeface="Poppins" panose="00000500000000000000"/>
              </a:rPr>
              <a:t>You Are Blessed and Qualified Through Jesus</a:t>
            </a:r>
          </a:p>
        </p:txBody>
      </p:sp>
      <p:sp>
        <p:nvSpPr>
          <p:cNvPr id="25" name="TextBox 25"/>
          <p:cNvSpPr txBox="1"/>
          <p:nvPr/>
        </p:nvSpPr>
        <p:spPr>
          <a:xfrm>
            <a:off x="6376035" y="1381125"/>
            <a:ext cx="11983720" cy="8134350"/>
          </a:xfrm>
          <a:prstGeom prst="rect">
            <a:avLst/>
          </a:prstGeom>
        </p:spPr>
        <p:txBody>
          <a:bodyPr wrap="square" lIns="0" tIns="0" rIns="0" bIns="0" rtlCol="0" anchor="t">
            <a:noAutofit/>
          </a:bodyPr>
          <a:lstStyle/>
          <a:p>
            <a:pPr marL="0" lvl="0" indent="0" algn="l">
              <a:lnSpc>
                <a:spcPct val="150000"/>
              </a:lnSpc>
              <a:spcBef>
                <a:spcPct val="0"/>
              </a:spcBef>
            </a:pPr>
            <a:r>
              <a:rPr lang="en-US" altLang="en-US" sz="2850" b="1" spc="416">
                <a:solidFill>
                  <a:srgbClr val="7030A0"/>
                </a:solidFill>
                <a:latin typeface="Poppins" panose="00000500000000000000"/>
                <a:ea typeface="Poppins" panose="00000500000000000000"/>
                <a:cs typeface="Poppins" panose="00000500000000000000"/>
                <a:sym typeface="Poppins" panose="00000500000000000000"/>
              </a:rPr>
              <a:t>Galatians 3: 8-14(TPT)</a:t>
            </a:r>
          </a:p>
          <a:p>
            <a:pPr marL="0" lvl="0" indent="0" algn="l">
              <a:lnSpc>
                <a:spcPct val="150000"/>
              </a:lnSpc>
              <a:spcBef>
                <a:spcPct val="0"/>
              </a:spcBef>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10</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And all who depend on the Law [who are seeking to be justified by obedience to the Law] are under a curse and doomed to disappointment and destruction, for it is written in the Scriptures, Cursed be everyone who does not continue to abide by all the precepts and commands written in the Book of the Law and to practice them.</a:t>
            </a:r>
          </a:p>
          <a:p>
            <a:pPr marL="0" lvl="0" indent="0" algn="l">
              <a:lnSpc>
                <a:spcPct val="150000"/>
              </a:lnSpc>
              <a:spcBef>
                <a:spcPct val="0"/>
              </a:spcBef>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11</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 So it is clear that no one can be made right with God by trying to keep the law.</a:t>
            </a:r>
          </a:p>
          <a:p>
            <a:pPr marL="0" lvl="0" indent="0" algn="l">
              <a:lnSpc>
                <a:spcPct val="150000"/>
              </a:lnSpc>
              <a:spcBef>
                <a:spcPct val="0"/>
              </a:spcBef>
            </a:pP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For the Scriptures say, “It is through faith that a righteous person has life.”</a:t>
            </a:r>
          </a:p>
        </p:txBody>
      </p:sp>
      <p:sp>
        <p:nvSpPr>
          <p:cNvPr id="31" name="Freeform 31"/>
          <p:cNvSpPr/>
          <p:nvPr/>
        </p:nvSpPr>
        <p:spPr>
          <a:xfrm flipV="1">
            <a:off x="0" y="8010510"/>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grpSp>
        <p:nvGrpSpPr>
          <p:cNvPr id="32" name="Group 32"/>
          <p:cNvGrpSpPr/>
          <p:nvPr/>
        </p:nvGrpSpPr>
        <p:grpSpPr>
          <a:xfrm>
            <a:off x="5193442" y="9855859"/>
            <a:ext cx="13113608" cy="443150"/>
            <a:chOff x="0" y="0"/>
            <a:chExt cx="3453790" cy="116714"/>
          </a:xfrm>
        </p:grpSpPr>
        <p:sp>
          <p:nvSpPr>
            <p:cNvPr id="33" name="Freeform 33"/>
            <p:cNvSpPr/>
            <p:nvPr/>
          </p:nvSpPr>
          <p:spPr>
            <a:xfrm>
              <a:off x="0" y="0"/>
              <a:ext cx="3453790" cy="116714"/>
            </a:xfrm>
            <a:custGeom>
              <a:avLst/>
              <a:gdLst/>
              <a:ahLst/>
              <a:cxnLst/>
              <a:rect l="l" t="t" r="r" b="b"/>
              <a:pathLst>
                <a:path w="3453790" h="116714">
                  <a:moveTo>
                    <a:pt x="0" y="0"/>
                  </a:moveTo>
                  <a:lnTo>
                    <a:pt x="3453790" y="0"/>
                  </a:lnTo>
                  <a:lnTo>
                    <a:pt x="3453790" y="116714"/>
                  </a:lnTo>
                  <a:lnTo>
                    <a:pt x="0" y="116714"/>
                  </a:lnTo>
                  <a:close/>
                </a:path>
              </a:pathLst>
            </a:custGeom>
            <a:solidFill>
              <a:srgbClr val="62366E"/>
            </a:solidFill>
          </p:spPr>
          <p:txBody>
            <a:bodyPr/>
            <a:lstStyle/>
            <a:p>
              <a:endParaRPr lang="en-US"/>
            </a:p>
          </p:txBody>
        </p:sp>
        <p:sp>
          <p:nvSpPr>
            <p:cNvPr id="34" name="TextBox 34"/>
            <p:cNvSpPr txBox="1"/>
            <p:nvPr/>
          </p:nvSpPr>
          <p:spPr>
            <a:xfrm>
              <a:off x="0" y="-38100"/>
              <a:ext cx="3453790" cy="154814"/>
            </a:xfrm>
            <a:prstGeom prst="rect">
              <a:avLst/>
            </a:prstGeom>
          </p:spPr>
          <p:txBody>
            <a:bodyPr lIns="50800" tIns="50800" rIns="50800" bIns="50800" rtlCol="0" anchor="ctr"/>
            <a:lstStyle/>
            <a:p>
              <a:pPr algn="ctr">
                <a:lnSpc>
                  <a:spcPts val="2660"/>
                </a:lnSpc>
              </a:pPr>
              <a:endParaRPr/>
            </a:p>
          </p:txBody>
        </p:sp>
      </p:grpSp>
      <p:sp>
        <p:nvSpPr>
          <p:cNvPr id="35" name="AutoShape 3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37" name="TextBox 37"/>
          <p:cNvSpPr txBox="1"/>
          <p:nvPr/>
        </p:nvSpPr>
        <p:spPr>
          <a:xfrm>
            <a:off x="17123324" y="9958283"/>
            <a:ext cx="92868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34 | Page</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262642" y="-3904566"/>
            <a:ext cx="8637895" cy="86378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endParaRPr/>
            </a:p>
          </p:txBody>
        </p:sp>
      </p:grpSp>
      <p:sp>
        <p:nvSpPr>
          <p:cNvPr id="24" name="TextBox 24"/>
          <p:cNvSpPr txBox="1"/>
          <p:nvPr/>
        </p:nvSpPr>
        <p:spPr>
          <a:xfrm>
            <a:off x="837001" y="287511"/>
            <a:ext cx="4110348" cy="3731966"/>
          </a:xfrm>
          <a:prstGeom prst="rect">
            <a:avLst/>
          </a:prstGeom>
        </p:spPr>
        <p:txBody>
          <a:bodyPr lIns="0" tIns="0" rIns="0" bIns="0" rtlCol="0" anchor="t">
            <a:spAutoFit/>
          </a:bodyPr>
          <a:lstStyle/>
          <a:p>
            <a:pPr marL="0" lvl="0" indent="0" algn="l">
              <a:lnSpc>
                <a:spcPts val="5860"/>
              </a:lnSpc>
              <a:spcBef>
                <a:spcPct val="0"/>
              </a:spcBef>
            </a:pPr>
            <a:r>
              <a:rPr lang="en-US" sz="4245" spc="416">
                <a:solidFill>
                  <a:srgbClr val="FFFFFF"/>
                </a:solidFill>
                <a:latin typeface="Poppins" panose="00000500000000000000"/>
                <a:ea typeface="Poppins" panose="00000500000000000000"/>
                <a:cs typeface="Poppins" panose="00000500000000000000"/>
                <a:sym typeface="Poppins" panose="00000500000000000000"/>
              </a:rPr>
              <a:t>You Are Blessed and Qualified Through Jesus</a:t>
            </a:r>
          </a:p>
        </p:txBody>
      </p:sp>
      <p:sp>
        <p:nvSpPr>
          <p:cNvPr id="25" name="TextBox 25"/>
          <p:cNvSpPr txBox="1"/>
          <p:nvPr/>
        </p:nvSpPr>
        <p:spPr>
          <a:xfrm>
            <a:off x="6283325" y="952500"/>
            <a:ext cx="11979910" cy="8464550"/>
          </a:xfrm>
          <a:prstGeom prst="rect">
            <a:avLst/>
          </a:prstGeom>
        </p:spPr>
        <p:txBody>
          <a:bodyPr wrap="square" lIns="0" tIns="0" rIns="0" bIns="0" rtlCol="0" anchor="t">
            <a:noAutofit/>
          </a:bodyPr>
          <a:lstStyle/>
          <a:p>
            <a:pPr marL="0" lvl="0" indent="0" algn="l">
              <a:lnSpc>
                <a:spcPct val="150000"/>
              </a:lnSpc>
              <a:spcBef>
                <a:spcPct val="0"/>
              </a:spcBef>
            </a:pPr>
            <a:r>
              <a:rPr lang="en-US" altLang="en-US" sz="2850" b="1" spc="416">
                <a:solidFill>
                  <a:srgbClr val="7030A0"/>
                </a:solidFill>
                <a:latin typeface="Poppins" panose="00000500000000000000"/>
                <a:ea typeface="Poppins" panose="00000500000000000000"/>
                <a:cs typeface="Poppins" panose="00000500000000000000"/>
                <a:sym typeface="Poppins" panose="00000500000000000000"/>
              </a:rPr>
              <a:t>Galatians 3: 8-14 (TPT)</a:t>
            </a:r>
          </a:p>
          <a:p>
            <a:pPr marL="0" lvl="0" indent="0" algn="l">
              <a:lnSpc>
                <a:spcPct val="150000"/>
              </a:lnSpc>
              <a:spcBef>
                <a:spcPct val="0"/>
              </a:spcBef>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12</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 This way of faith is very different from the way of law, which says, “It is through obeying the law that a person has life.” </a:t>
            </a:r>
          </a:p>
          <a:p>
            <a:pPr marL="0" lvl="0" indent="0" algn="l">
              <a:lnSpc>
                <a:spcPct val="150000"/>
              </a:lnSpc>
              <a:spcBef>
                <a:spcPct val="0"/>
              </a:spcBef>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13</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 Yet, Christ paid the full price to set us free from the curse of the law. He absorbed the curse completely as he became a curse in our place. For it is written: “Everyone who is hung upon a tree is cursed.” </a:t>
            </a:r>
          </a:p>
          <a:p>
            <a:pPr marL="0" lvl="0" indent="0" algn="l">
              <a:lnSpc>
                <a:spcPct val="150000"/>
              </a:lnSpc>
              <a:spcBef>
                <a:spcPct val="0"/>
              </a:spcBef>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14</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 Jesus Christ dissolved the curse from our lives, so that in him all the blessings of Abraham can be poured out upon gentiles. And now through faith we receive the promised Holy Spirit who lives in us.</a:t>
            </a:r>
          </a:p>
        </p:txBody>
      </p:sp>
      <p:sp>
        <p:nvSpPr>
          <p:cNvPr id="31" name="Freeform 31"/>
          <p:cNvSpPr/>
          <p:nvPr/>
        </p:nvSpPr>
        <p:spPr>
          <a:xfrm flipV="1">
            <a:off x="0" y="8010510"/>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grpSp>
        <p:nvGrpSpPr>
          <p:cNvPr id="32" name="Group 32"/>
          <p:cNvGrpSpPr/>
          <p:nvPr/>
        </p:nvGrpSpPr>
        <p:grpSpPr>
          <a:xfrm>
            <a:off x="5193442" y="9855859"/>
            <a:ext cx="13113608" cy="443150"/>
            <a:chOff x="0" y="0"/>
            <a:chExt cx="3453790" cy="116714"/>
          </a:xfrm>
        </p:grpSpPr>
        <p:sp>
          <p:nvSpPr>
            <p:cNvPr id="33" name="Freeform 33"/>
            <p:cNvSpPr/>
            <p:nvPr/>
          </p:nvSpPr>
          <p:spPr>
            <a:xfrm>
              <a:off x="0" y="0"/>
              <a:ext cx="3453790" cy="116714"/>
            </a:xfrm>
            <a:custGeom>
              <a:avLst/>
              <a:gdLst/>
              <a:ahLst/>
              <a:cxnLst/>
              <a:rect l="l" t="t" r="r" b="b"/>
              <a:pathLst>
                <a:path w="3453790" h="116714">
                  <a:moveTo>
                    <a:pt x="0" y="0"/>
                  </a:moveTo>
                  <a:lnTo>
                    <a:pt x="3453790" y="0"/>
                  </a:lnTo>
                  <a:lnTo>
                    <a:pt x="3453790" y="116714"/>
                  </a:lnTo>
                  <a:lnTo>
                    <a:pt x="0" y="116714"/>
                  </a:lnTo>
                  <a:close/>
                </a:path>
              </a:pathLst>
            </a:custGeom>
            <a:solidFill>
              <a:srgbClr val="62366E"/>
            </a:solidFill>
          </p:spPr>
          <p:txBody>
            <a:bodyPr/>
            <a:lstStyle/>
            <a:p>
              <a:endParaRPr lang="en-US"/>
            </a:p>
          </p:txBody>
        </p:sp>
        <p:sp>
          <p:nvSpPr>
            <p:cNvPr id="34" name="TextBox 34"/>
            <p:cNvSpPr txBox="1"/>
            <p:nvPr/>
          </p:nvSpPr>
          <p:spPr>
            <a:xfrm>
              <a:off x="0" y="-38100"/>
              <a:ext cx="3453790" cy="154814"/>
            </a:xfrm>
            <a:prstGeom prst="rect">
              <a:avLst/>
            </a:prstGeom>
          </p:spPr>
          <p:txBody>
            <a:bodyPr lIns="50800" tIns="50800" rIns="50800" bIns="50800" rtlCol="0" anchor="ctr"/>
            <a:lstStyle/>
            <a:p>
              <a:pPr algn="ctr">
                <a:lnSpc>
                  <a:spcPts val="2660"/>
                </a:lnSpc>
              </a:pPr>
              <a:endParaRPr/>
            </a:p>
          </p:txBody>
        </p:sp>
      </p:grpSp>
      <p:sp>
        <p:nvSpPr>
          <p:cNvPr id="35" name="AutoShape 3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37" name="TextBox 37"/>
          <p:cNvSpPr txBox="1"/>
          <p:nvPr/>
        </p:nvSpPr>
        <p:spPr>
          <a:xfrm>
            <a:off x="17123324" y="9958283"/>
            <a:ext cx="92868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34 | Page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787811" y="-443544"/>
            <a:ext cx="6508139" cy="1269087"/>
          </a:xfrm>
          <a:custGeom>
            <a:avLst/>
            <a:gdLst/>
            <a:ahLst/>
            <a:cxnLst/>
            <a:rect l="l" t="t" r="r" b="b"/>
            <a:pathLst>
              <a:path w="6508139" h="1269087">
                <a:moveTo>
                  <a:pt x="0" y="0"/>
                </a:moveTo>
                <a:lnTo>
                  <a:pt x="6508139" y="0"/>
                </a:lnTo>
                <a:lnTo>
                  <a:pt x="6508139" y="1269087"/>
                </a:lnTo>
                <a:lnTo>
                  <a:pt x="0" y="126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176472"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365477" y="2570163"/>
            <a:ext cx="17557047" cy="5146673"/>
            <a:chOff x="0" y="0"/>
            <a:chExt cx="23409396" cy="6862231"/>
          </a:xfrm>
        </p:grpSpPr>
        <p:grpSp>
          <p:nvGrpSpPr>
            <p:cNvPr id="7" name="Group 7"/>
            <p:cNvGrpSpPr/>
            <p:nvPr/>
          </p:nvGrpSpPr>
          <p:grpSpPr>
            <a:xfrm>
              <a:off x="0" y="0"/>
              <a:ext cx="4284461" cy="6862231"/>
              <a:chOff x="0" y="0"/>
              <a:chExt cx="1486612" cy="2381040"/>
            </a:xfrm>
          </p:grpSpPr>
          <p:sp>
            <p:nvSpPr>
              <p:cNvPr id="8" name="Freeform 8"/>
              <p:cNvSpPr/>
              <p:nvPr/>
            </p:nvSpPr>
            <p:spPr>
              <a:xfrm>
                <a:off x="0" y="-19812"/>
                <a:ext cx="1509308" cy="2444877"/>
              </a:xfrm>
              <a:custGeom>
                <a:avLst/>
                <a:gdLst/>
                <a:ahLst/>
                <a:cxnLst/>
                <a:rect l="l" t="t" r="r" b="b"/>
                <a:pathLst>
                  <a:path w="1509308" h="2444877">
                    <a:moveTo>
                      <a:pt x="1428302" y="1366393"/>
                    </a:moveTo>
                    <a:lnTo>
                      <a:pt x="404909" y="2365883"/>
                    </a:lnTo>
                    <a:cubicBezTo>
                      <a:pt x="323485" y="2444877"/>
                      <a:pt x="191464" y="2444877"/>
                      <a:pt x="109909" y="2365883"/>
                    </a:cubicBezTo>
                    <a:lnTo>
                      <a:pt x="0" y="2258441"/>
                    </a:lnTo>
                    <a:lnTo>
                      <a:pt x="912834" y="1366393"/>
                    </a:lnTo>
                    <a:cubicBezTo>
                      <a:pt x="994258" y="1286891"/>
                      <a:pt x="994258" y="1157859"/>
                      <a:pt x="912834" y="1078357"/>
                    </a:cubicBezTo>
                    <a:lnTo>
                      <a:pt x="0" y="186944"/>
                    </a:lnTo>
                    <a:lnTo>
                      <a:pt x="110040" y="79502"/>
                    </a:lnTo>
                    <a:cubicBezTo>
                      <a:pt x="191464" y="0"/>
                      <a:pt x="323485" y="0"/>
                      <a:pt x="405039" y="79502"/>
                    </a:cubicBezTo>
                    <a:lnTo>
                      <a:pt x="1428432" y="1078357"/>
                    </a:lnTo>
                    <a:cubicBezTo>
                      <a:pt x="1509308" y="1157859"/>
                      <a:pt x="1509308" y="1286891"/>
                      <a:pt x="1428432" y="1366393"/>
                    </a:cubicBezTo>
                    <a:close/>
                  </a:path>
                </a:pathLst>
              </a:custGeom>
              <a:solidFill>
                <a:srgbClr val="62366E"/>
              </a:solidFill>
            </p:spPr>
            <p:txBody>
              <a:bodyPr/>
              <a:lstStyle/>
              <a:p>
                <a:endParaRPr lang="en-US"/>
              </a:p>
            </p:txBody>
          </p:sp>
        </p:grpSp>
        <p:grpSp>
          <p:nvGrpSpPr>
            <p:cNvPr id="9" name="Group 9"/>
            <p:cNvGrpSpPr/>
            <p:nvPr/>
          </p:nvGrpSpPr>
          <p:grpSpPr>
            <a:xfrm>
              <a:off x="516431" y="2344820"/>
              <a:ext cx="1198629" cy="2174665"/>
              <a:chOff x="0" y="0"/>
              <a:chExt cx="415897" cy="754560"/>
            </a:xfrm>
          </p:grpSpPr>
          <p:sp>
            <p:nvSpPr>
              <p:cNvPr id="10" name="Freeform 10"/>
              <p:cNvSpPr/>
              <p:nvPr/>
            </p:nvSpPr>
            <p:spPr>
              <a:xfrm>
                <a:off x="0" y="-32385"/>
                <a:ext cx="456476" cy="842137"/>
              </a:xfrm>
              <a:custGeom>
                <a:avLst/>
                <a:gdLst/>
                <a:ahLst/>
                <a:cxnLst/>
                <a:rect l="l" t="t" r="r" b="b"/>
                <a:pathLst>
                  <a:path w="456476" h="842137">
                    <a:moveTo>
                      <a:pt x="358864" y="246126"/>
                    </a:moveTo>
                    <a:lnTo>
                      <a:pt x="169352" y="60960"/>
                    </a:lnTo>
                    <a:cubicBezTo>
                      <a:pt x="106918" y="0"/>
                      <a:pt x="0" y="42926"/>
                      <a:pt x="0" y="129413"/>
                    </a:cubicBezTo>
                    <a:lnTo>
                      <a:pt x="0" y="712724"/>
                    </a:lnTo>
                    <a:cubicBezTo>
                      <a:pt x="0" y="799211"/>
                      <a:pt x="106918" y="842137"/>
                      <a:pt x="169352" y="781177"/>
                    </a:cubicBezTo>
                    <a:lnTo>
                      <a:pt x="358864" y="596138"/>
                    </a:lnTo>
                    <a:cubicBezTo>
                      <a:pt x="456476" y="499237"/>
                      <a:pt x="456476" y="342519"/>
                      <a:pt x="358864" y="246126"/>
                    </a:cubicBezTo>
                    <a:close/>
                  </a:path>
                </a:pathLst>
              </a:custGeom>
              <a:solidFill>
                <a:srgbClr val="62366E"/>
              </a:solidFill>
            </p:spPr>
            <p:txBody>
              <a:bodyPr/>
              <a:lstStyle/>
              <a:p>
                <a:endParaRPr lang="en-US"/>
              </a:p>
            </p:txBody>
          </p:sp>
        </p:grpSp>
        <p:grpSp>
          <p:nvGrpSpPr>
            <p:cNvPr id="11" name="Group 11"/>
            <p:cNvGrpSpPr/>
            <p:nvPr/>
          </p:nvGrpSpPr>
          <p:grpSpPr>
            <a:xfrm>
              <a:off x="1642802" y="637044"/>
              <a:ext cx="21766594" cy="5523816"/>
              <a:chOff x="0" y="0"/>
              <a:chExt cx="7552519" cy="1916640"/>
            </a:xfrm>
          </p:grpSpPr>
          <p:sp>
            <p:nvSpPr>
              <p:cNvPr id="12" name="Freeform 12"/>
              <p:cNvSpPr/>
              <p:nvPr/>
            </p:nvSpPr>
            <p:spPr>
              <a:xfrm>
                <a:off x="0" y="0"/>
                <a:ext cx="7609430" cy="1963166"/>
              </a:xfrm>
              <a:custGeom>
                <a:avLst/>
                <a:gdLst/>
                <a:ahLst/>
                <a:cxnLst/>
                <a:rect l="l" t="t" r="r" b="b"/>
                <a:pathLst>
                  <a:path w="7609430" h="1963166">
                    <a:moveTo>
                      <a:pt x="6621231" y="0"/>
                    </a:moveTo>
                    <a:lnTo>
                      <a:pt x="0" y="0"/>
                    </a:lnTo>
                    <a:lnTo>
                      <a:pt x="858074" y="837565"/>
                    </a:lnTo>
                    <a:cubicBezTo>
                      <a:pt x="898526" y="877062"/>
                      <a:pt x="919337" y="929386"/>
                      <a:pt x="919337" y="981583"/>
                    </a:cubicBezTo>
                    <a:cubicBezTo>
                      <a:pt x="919337" y="1033780"/>
                      <a:pt x="899176" y="1085596"/>
                      <a:pt x="858074" y="1125601"/>
                    </a:cubicBezTo>
                    <a:lnTo>
                      <a:pt x="650" y="1963166"/>
                    </a:lnTo>
                    <a:lnTo>
                      <a:pt x="6620711" y="1963166"/>
                    </a:lnTo>
                    <a:lnTo>
                      <a:pt x="7609430" y="981583"/>
                    </a:lnTo>
                    <a:lnTo>
                      <a:pt x="6621231" y="0"/>
                    </a:lnTo>
                    <a:close/>
                  </a:path>
                </a:pathLst>
              </a:custGeom>
              <a:solidFill>
                <a:srgbClr val="62366E"/>
              </a:solidFill>
            </p:spPr>
            <p:txBody>
              <a:bodyPr/>
              <a:lstStyle/>
              <a:p>
                <a:endParaRPr lang="en-US"/>
              </a:p>
            </p:txBody>
          </p:sp>
        </p:grpSp>
        <p:sp>
          <p:nvSpPr>
            <p:cNvPr id="13" name="TextBox 13"/>
            <p:cNvSpPr txBox="1"/>
            <p:nvPr/>
          </p:nvSpPr>
          <p:spPr>
            <a:xfrm>
              <a:off x="4052263" y="1049570"/>
              <a:ext cx="17799840" cy="4724991"/>
            </a:xfrm>
            <a:prstGeom prst="rect">
              <a:avLst/>
            </a:prstGeom>
          </p:spPr>
          <p:txBody>
            <a:bodyPr lIns="0" tIns="0" rIns="0" bIns="0" rtlCol="0" anchor="t">
              <a:spAutoFit/>
            </a:bodyPr>
            <a:lstStyle/>
            <a:p>
              <a:pPr algn="ctr">
                <a:lnSpc>
                  <a:spcPts val="3645"/>
                </a:lnSpc>
              </a:pPr>
              <a:r>
                <a:rPr lang="en-US" sz="2640" b="1" spc="258">
                  <a:solidFill>
                    <a:srgbClr val="FFFFFF"/>
                  </a:solidFill>
                  <a:latin typeface="Open Sauce Bold" panose="00000800000000000000"/>
                  <a:ea typeface="Open Sauce Bold" panose="00000800000000000000"/>
                  <a:cs typeface="Open Sauce Bold" panose="00000800000000000000"/>
                  <a:sym typeface="Open Sauce Bold" panose="00000800000000000000"/>
                </a:rPr>
                <a:t>Seek First God’s Kingdom and Righteousness</a:t>
              </a:r>
            </a:p>
            <a:p>
              <a:pPr algn="ctr">
                <a:lnSpc>
                  <a:spcPts val="2905"/>
                </a:lnSpc>
              </a:pPr>
              <a:endParaRPr lang="en-US" sz="2640" b="1" spc="258">
                <a:solidFill>
                  <a:srgbClr val="FFFFFF"/>
                </a:solidFill>
                <a:latin typeface="Open Sauce Bold" panose="00000800000000000000"/>
                <a:ea typeface="Open Sauce Bold" panose="00000800000000000000"/>
                <a:cs typeface="Open Sauce Bold" panose="00000800000000000000"/>
                <a:sym typeface="Open Sauce Bold" panose="00000800000000000000"/>
              </a:endParaRPr>
            </a:p>
            <a:p>
              <a:pPr marL="570230" lvl="1" indent="-285115" algn="l">
                <a:lnSpc>
                  <a:spcPts val="3645"/>
                </a:lnSpc>
                <a:buFont typeface="Arial" panose="020B0604020202020204"/>
                <a:buChar char="•"/>
              </a:pPr>
              <a:r>
                <a:rPr lang="en-US" sz="2640" spc="258">
                  <a:solidFill>
                    <a:srgbClr val="FFFFFF"/>
                  </a:solidFill>
                  <a:latin typeface="Open Sauce" panose="00000500000000000000"/>
                  <a:ea typeface="Open Sauce" panose="00000500000000000000"/>
                  <a:cs typeface="Open Sauce" panose="00000500000000000000"/>
                  <a:sym typeface="Open Sauce" panose="00000500000000000000"/>
                </a:rPr>
                <a:t>Jesus taught in Matthew 6:25–33 that worry about provision is unnecessary; your heavenly Father knows your needs.</a:t>
              </a:r>
            </a:p>
            <a:p>
              <a:pPr marL="570230" lvl="1" indent="-285115" algn="l">
                <a:lnSpc>
                  <a:spcPts val="3645"/>
                </a:lnSpc>
                <a:buFont typeface="Arial" panose="020B0604020202020204"/>
                <a:buChar char="•"/>
              </a:pPr>
              <a:r>
                <a:rPr lang="en-US" sz="2640" spc="258">
                  <a:solidFill>
                    <a:srgbClr val="FFFFFF"/>
                  </a:solidFill>
                  <a:latin typeface="Open Sauce" panose="00000500000000000000"/>
                  <a:ea typeface="Open Sauce" panose="00000500000000000000"/>
                  <a:cs typeface="Open Sauce" panose="00000500000000000000"/>
                  <a:sym typeface="Open Sauce" panose="00000500000000000000"/>
                </a:rPr>
                <a:t>Instead, seek His gift of righteousness, and everything else (food, clothing, provision) will be added to you.</a:t>
              </a:r>
            </a:p>
            <a:p>
              <a:pPr marL="570230" lvl="1" indent="-285115" algn="l">
                <a:lnSpc>
                  <a:spcPts val="3645"/>
                </a:lnSpc>
                <a:buFont typeface="Arial" panose="020B0604020202020204"/>
                <a:buChar char="•"/>
              </a:pPr>
              <a:r>
                <a:rPr lang="en-US" sz="2640" spc="258">
                  <a:solidFill>
                    <a:srgbClr val="FFFFFF"/>
                  </a:solidFill>
                  <a:latin typeface="Open Sauce" panose="00000500000000000000"/>
                  <a:ea typeface="Open Sauce" panose="00000500000000000000"/>
                  <a:cs typeface="Open Sauce" panose="00000500000000000000"/>
                  <a:sym typeface="Open Sauce" panose="00000500000000000000"/>
                </a:rPr>
                <a:t>You are more valuable to God than the birds He feeds daily—trust in His care.</a:t>
              </a:r>
            </a:p>
          </p:txBody>
        </p:sp>
      </p:grpSp>
      <p:sp>
        <p:nvSpPr>
          <p:cNvPr id="14" name="Freeform 14"/>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sp>
        <p:nvSpPr>
          <p:cNvPr id="15" name="AutoShape 1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6" name="TextBox 16"/>
          <p:cNvSpPr txBox="1"/>
          <p:nvPr/>
        </p:nvSpPr>
        <p:spPr>
          <a:xfrm>
            <a:off x="10373046" y="877072"/>
            <a:ext cx="7605738" cy="830928"/>
          </a:xfrm>
          <a:prstGeom prst="rect">
            <a:avLst/>
          </a:prstGeom>
        </p:spPr>
        <p:txBody>
          <a:bodyPr lIns="0" tIns="0" rIns="0" bIns="0" rtlCol="0" anchor="t">
            <a:spAutoFit/>
          </a:bodyPr>
          <a:lstStyle/>
          <a:p>
            <a:pPr algn="r">
              <a:lnSpc>
                <a:spcPts val="3150"/>
              </a:lnSpc>
            </a:pPr>
            <a:r>
              <a:rPr lang="en-US" sz="2740" b="1">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17" name="Freeform 17"/>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a:p>
        </p:txBody>
      </p:sp>
      <p:grpSp>
        <p:nvGrpSpPr>
          <p:cNvPr id="18" name="Group 18"/>
          <p:cNvGrpSpPr/>
          <p:nvPr/>
        </p:nvGrpSpPr>
        <p:grpSpPr>
          <a:xfrm>
            <a:off x="1514403" y="389387"/>
            <a:ext cx="1580614" cy="474256"/>
            <a:chOff x="0" y="0"/>
            <a:chExt cx="2107485" cy="632342"/>
          </a:xfrm>
        </p:grpSpPr>
        <p:sp>
          <p:nvSpPr>
            <p:cNvPr id="19" name="Freeform 19"/>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a:p>
          </p:txBody>
        </p:sp>
        <p:sp>
          <p:nvSpPr>
            <p:cNvPr id="20" name="TextBox 20"/>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1" name="TextBox 21"/>
          <p:cNvSpPr txBox="1"/>
          <p:nvPr/>
        </p:nvSpPr>
        <p:spPr>
          <a:xfrm>
            <a:off x="17124845" y="9958283"/>
            <a:ext cx="925645"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35 | Page</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787811" y="-443544"/>
            <a:ext cx="6508139" cy="1269087"/>
          </a:xfrm>
          <a:custGeom>
            <a:avLst/>
            <a:gdLst/>
            <a:ahLst/>
            <a:cxnLst/>
            <a:rect l="l" t="t" r="r" b="b"/>
            <a:pathLst>
              <a:path w="6508139" h="1269087">
                <a:moveTo>
                  <a:pt x="0" y="0"/>
                </a:moveTo>
                <a:lnTo>
                  <a:pt x="6508139" y="0"/>
                </a:lnTo>
                <a:lnTo>
                  <a:pt x="6508139" y="1269087"/>
                </a:lnTo>
                <a:lnTo>
                  <a:pt x="0" y="126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176472"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4" name="Freeform 14"/>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sp>
        <p:nvSpPr>
          <p:cNvPr id="15" name="AutoShape 1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6" name="TextBox 16"/>
          <p:cNvSpPr txBox="1"/>
          <p:nvPr/>
        </p:nvSpPr>
        <p:spPr>
          <a:xfrm>
            <a:off x="10373046" y="877072"/>
            <a:ext cx="7605738" cy="830928"/>
          </a:xfrm>
          <a:prstGeom prst="rect">
            <a:avLst/>
          </a:prstGeom>
        </p:spPr>
        <p:txBody>
          <a:bodyPr lIns="0" tIns="0" rIns="0" bIns="0" rtlCol="0" anchor="t">
            <a:spAutoFit/>
          </a:bodyPr>
          <a:lstStyle/>
          <a:p>
            <a:pPr algn="r">
              <a:lnSpc>
                <a:spcPts val="3150"/>
              </a:lnSpc>
            </a:pPr>
            <a:r>
              <a:rPr lang="en-US" sz="2740" b="1">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17" name="Freeform 17"/>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a:p>
        </p:txBody>
      </p:sp>
      <p:grpSp>
        <p:nvGrpSpPr>
          <p:cNvPr id="18" name="Group 18"/>
          <p:cNvGrpSpPr/>
          <p:nvPr/>
        </p:nvGrpSpPr>
        <p:grpSpPr>
          <a:xfrm>
            <a:off x="1514403" y="389387"/>
            <a:ext cx="1580614" cy="474256"/>
            <a:chOff x="0" y="0"/>
            <a:chExt cx="2107485" cy="632342"/>
          </a:xfrm>
        </p:grpSpPr>
        <p:sp>
          <p:nvSpPr>
            <p:cNvPr id="19" name="Freeform 19"/>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a:p>
          </p:txBody>
        </p:sp>
        <p:sp>
          <p:nvSpPr>
            <p:cNvPr id="20" name="TextBox 20"/>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1" name="TextBox 21"/>
          <p:cNvSpPr txBox="1"/>
          <p:nvPr/>
        </p:nvSpPr>
        <p:spPr>
          <a:xfrm>
            <a:off x="17124845" y="9958283"/>
            <a:ext cx="925645"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35 | Page</a:t>
            </a:r>
          </a:p>
        </p:txBody>
      </p:sp>
      <p:sp>
        <p:nvSpPr>
          <p:cNvPr id="23" name="Text Box 22"/>
          <p:cNvSpPr txBox="1"/>
          <p:nvPr/>
        </p:nvSpPr>
        <p:spPr>
          <a:xfrm>
            <a:off x="188595" y="1275715"/>
            <a:ext cx="17861280" cy="7847965"/>
          </a:xfrm>
          <a:prstGeom prst="rect">
            <a:avLst/>
          </a:prstGeom>
          <a:noFill/>
        </p:spPr>
        <p:txBody>
          <a:bodyPr wrap="square" rtlCol="0">
            <a:noAutofit/>
          </a:bodyPr>
          <a:lstStyle/>
          <a:p>
            <a:pPr>
              <a:lnSpc>
                <a:spcPct val="150000"/>
              </a:lnSpc>
            </a:pPr>
            <a:r>
              <a:rPr lang="en-US" altLang="en-US" sz="2850" b="1" spc="416">
                <a:solidFill>
                  <a:srgbClr val="7030A0"/>
                </a:solidFill>
                <a:latin typeface="Poppins" panose="00000500000000000000"/>
                <a:ea typeface="Poppins" panose="00000500000000000000"/>
                <a:cs typeface="Poppins" panose="00000500000000000000"/>
                <a:sym typeface="Poppins" panose="00000500000000000000"/>
              </a:rPr>
              <a:t>Matthew 6:25-32 (AMPC),33(NIV)</a:t>
            </a:r>
          </a:p>
          <a:p>
            <a:pPr>
              <a:lnSpc>
                <a:spcPct val="150000"/>
              </a:lnSpc>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25</a:t>
            </a:r>
            <a:r>
              <a:rPr lang="en-US" altLang="en-US" sz="2850" b="1" spc="416">
                <a:solidFill>
                  <a:srgbClr val="7030A0"/>
                </a:solidFill>
                <a:latin typeface="Poppins" panose="00000500000000000000"/>
                <a:ea typeface="Poppins" panose="00000500000000000000"/>
                <a:cs typeface="Poppins" panose="00000500000000000000"/>
                <a:sym typeface="Poppins" panose="00000500000000000000"/>
              </a:rPr>
              <a:t> </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Therefore I tell you, stop being perpetually uneasy (anxious and worried) about your life, what you shall eat or what you shall drink; or about your body, what you shall put on. Is not life greater [in quality] than food, and the body [far above and more excellent] than clothing? </a:t>
            </a:r>
          </a:p>
          <a:p>
            <a:pPr>
              <a:lnSpc>
                <a:spcPct val="150000"/>
              </a:lnSpc>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26</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Look at the birds of the air; they neither sow nor reap nor gather into barns, and yet your heavenly Father keeps feeding them. Are you not worth much more than they? Aren't you far more valuable to Him than they are? </a:t>
            </a:r>
          </a:p>
          <a:p>
            <a:pPr>
              <a:lnSpc>
                <a:spcPct val="150000"/>
              </a:lnSpc>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27</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And who of you by worrying and being anxious can add one unit of measure (cubit) to his stature or to the span of his life? (AMPC)</a:t>
            </a:r>
            <a:endParaRPr lang="en-US" sz="285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787811" y="-443544"/>
            <a:ext cx="6508139" cy="1269087"/>
          </a:xfrm>
          <a:custGeom>
            <a:avLst/>
            <a:gdLst/>
            <a:ahLst/>
            <a:cxnLst/>
            <a:rect l="l" t="t" r="r" b="b"/>
            <a:pathLst>
              <a:path w="6508139" h="1269087">
                <a:moveTo>
                  <a:pt x="0" y="0"/>
                </a:moveTo>
                <a:lnTo>
                  <a:pt x="6508139" y="0"/>
                </a:lnTo>
                <a:lnTo>
                  <a:pt x="6508139" y="1269087"/>
                </a:lnTo>
                <a:lnTo>
                  <a:pt x="0" y="126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176472"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4" name="Freeform 14"/>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sp>
        <p:nvSpPr>
          <p:cNvPr id="15" name="AutoShape 1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6" name="TextBox 16"/>
          <p:cNvSpPr txBox="1"/>
          <p:nvPr/>
        </p:nvSpPr>
        <p:spPr>
          <a:xfrm>
            <a:off x="10373046" y="877072"/>
            <a:ext cx="7605738" cy="830928"/>
          </a:xfrm>
          <a:prstGeom prst="rect">
            <a:avLst/>
          </a:prstGeom>
        </p:spPr>
        <p:txBody>
          <a:bodyPr lIns="0" tIns="0" rIns="0" bIns="0" rtlCol="0" anchor="t">
            <a:spAutoFit/>
          </a:bodyPr>
          <a:lstStyle/>
          <a:p>
            <a:pPr algn="r">
              <a:lnSpc>
                <a:spcPts val="3150"/>
              </a:lnSpc>
            </a:pPr>
            <a:r>
              <a:rPr lang="en-US" sz="2740" b="1">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17" name="Freeform 17"/>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a:p>
        </p:txBody>
      </p:sp>
      <p:grpSp>
        <p:nvGrpSpPr>
          <p:cNvPr id="18" name="Group 18"/>
          <p:cNvGrpSpPr/>
          <p:nvPr/>
        </p:nvGrpSpPr>
        <p:grpSpPr>
          <a:xfrm>
            <a:off x="1514403" y="389387"/>
            <a:ext cx="1580614" cy="474256"/>
            <a:chOff x="0" y="0"/>
            <a:chExt cx="2107485" cy="632342"/>
          </a:xfrm>
        </p:grpSpPr>
        <p:sp>
          <p:nvSpPr>
            <p:cNvPr id="19" name="Freeform 19"/>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a:p>
          </p:txBody>
        </p:sp>
        <p:sp>
          <p:nvSpPr>
            <p:cNvPr id="20" name="TextBox 20"/>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1" name="TextBox 21"/>
          <p:cNvSpPr txBox="1"/>
          <p:nvPr/>
        </p:nvSpPr>
        <p:spPr>
          <a:xfrm>
            <a:off x="17124845" y="9958283"/>
            <a:ext cx="925645"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35 | Page</a:t>
            </a:r>
          </a:p>
        </p:txBody>
      </p:sp>
      <p:sp>
        <p:nvSpPr>
          <p:cNvPr id="23" name="Text Box 22"/>
          <p:cNvSpPr txBox="1"/>
          <p:nvPr/>
        </p:nvSpPr>
        <p:spPr>
          <a:xfrm>
            <a:off x="188595" y="1275715"/>
            <a:ext cx="17861280" cy="7847965"/>
          </a:xfrm>
          <a:prstGeom prst="rect">
            <a:avLst/>
          </a:prstGeom>
          <a:noFill/>
        </p:spPr>
        <p:txBody>
          <a:bodyPr wrap="square" rtlCol="0">
            <a:noAutofit/>
          </a:bodyPr>
          <a:lstStyle/>
          <a:p>
            <a:pPr>
              <a:lnSpc>
                <a:spcPct val="150000"/>
              </a:lnSpc>
            </a:pPr>
            <a:r>
              <a:rPr lang="en-US" altLang="en-US" sz="2850" b="1" spc="416">
                <a:solidFill>
                  <a:srgbClr val="7030A0"/>
                </a:solidFill>
                <a:latin typeface="Poppins" panose="00000500000000000000"/>
                <a:ea typeface="Poppins" panose="00000500000000000000"/>
                <a:cs typeface="Poppins" panose="00000500000000000000"/>
                <a:sym typeface="Poppins" panose="00000500000000000000"/>
              </a:rPr>
              <a:t>Matthew 6:25-32 (AMPC),33(NIV)</a:t>
            </a:r>
          </a:p>
          <a:p>
            <a:pPr>
              <a:lnSpc>
                <a:spcPct val="150000"/>
              </a:lnSpc>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28 </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And why should you be anxious about clothes? Consider the lilies of the field and learn thoroughly how they grow; they neither toil nor spin.</a:t>
            </a:r>
          </a:p>
          <a:p>
            <a:pPr>
              <a:lnSpc>
                <a:spcPct val="150000"/>
              </a:lnSpc>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29</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Yet I tell you, even Solomon in all his magnificence (excellence, dignity, and grace) was not arrayed like one of these.</a:t>
            </a:r>
          </a:p>
          <a:p>
            <a:pPr>
              <a:lnSpc>
                <a:spcPct val="150000"/>
              </a:lnSpc>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30 </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But if God so clothes the grass of the field, which today is alive and green and tomorrow is tossed into the furnace, will He not much more surely clothe you, O you of little faith? (AMPC)</a:t>
            </a:r>
            <a:endParaRPr lang="en-US" sz="285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787811" y="-443544"/>
            <a:ext cx="6508139" cy="1269087"/>
          </a:xfrm>
          <a:custGeom>
            <a:avLst/>
            <a:gdLst/>
            <a:ahLst/>
            <a:cxnLst/>
            <a:rect l="l" t="t" r="r" b="b"/>
            <a:pathLst>
              <a:path w="6508139" h="1269087">
                <a:moveTo>
                  <a:pt x="0" y="0"/>
                </a:moveTo>
                <a:lnTo>
                  <a:pt x="6508139" y="0"/>
                </a:lnTo>
                <a:lnTo>
                  <a:pt x="6508139" y="1269087"/>
                </a:lnTo>
                <a:lnTo>
                  <a:pt x="0" y="1269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176472"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4" name="Freeform 14"/>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sp>
        <p:nvSpPr>
          <p:cNvPr id="15" name="AutoShape 1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6" name="TextBox 16"/>
          <p:cNvSpPr txBox="1"/>
          <p:nvPr/>
        </p:nvSpPr>
        <p:spPr>
          <a:xfrm>
            <a:off x="10373046" y="877072"/>
            <a:ext cx="7605738" cy="830928"/>
          </a:xfrm>
          <a:prstGeom prst="rect">
            <a:avLst/>
          </a:prstGeom>
        </p:spPr>
        <p:txBody>
          <a:bodyPr lIns="0" tIns="0" rIns="0" bIns="0" rtlCol="0" anchor="t">
            <a:spAutoFit/>
          </a:bodyPr>
          <a:lstStyle/>
          <a:p>
            <a:pPr algn="r">
              <a:lnSpc>
                <a:spcPts val="3150"/>
              </a:lnSpc>
            </a:pPr>
            <a:r>
              <a:rPr lang="en-US" sz="2740" b="1">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17" name="Freeform 17"/>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a:p>
        </p:txBody>
      </p:sp>
      <p:grpSp>
        <p:nvGrpSpPr>
          <p:cNvPr id="18" name="Group 18"/>
          <p:cNvGrpSpPr/>
          <p:nvPr/>
        </p:nvGrpSpPr>
        <p:grpSpPr>
          <a:xfrm>
            <a:off x="1514403" y="389387"/>
            <a:ext cx="1580614" cy="474256"/>
            <a:chOff x="0" y="0"/>
            <a:chExt cx="2107485" cy="632342"/>
          </a:xfrm>
        </p:grpSpPr>
        <p:sp>
          <p:nvSpPr>
            <p:cNvPr id="19" name="Freeform 19"/>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a:p>
          </p:txBody>
        </p:sp>
        <p:sp>
          <p:nvSpPr>
            <p:cNvPr id="20" name="TextBox 20"/>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1" name="TextBox 21"/>
          <p:cNvSpPr txBox="1"/>
          <p:nvPr/>
        </p:nvSpPr>
        <p:spPr>
          <a:xfrm>
            <a:off x="17124845" y="9958283"/>
            <a:ext cx="925645"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35 | Page</a:t>
            </a:r>
          </a:p>
        </p:txBody>
      </p:sp>
      <p:sp>
        <p:nvSpPr>
          <p:cNvPr id="23" name="Text Box 22"/>
          <p:cNvSpPr txBox="1"/>
          <p:nvPr/>
        </p:nvSpPr>
        <p:spPr>
          <a:xfrm>
            <a:off x="188595" y="1275715"/>
            <a:ext cx="17861280" cy="7847965"/>
          </a:xfrm>
          <a:prstGeom prst="rect">
            <a:avLst/>
          </a:prstGeom>
          <a:noFill/>
        </p:spPr>
        <p:txBody>
          <a:bodyPr wrap="square" rtlCol="0">
            <a:noAutofit/>
          </a:bodyPr>
          <a:lstStyle/>
          <a:p>
            <a:pPr>
              <a:lnSpc>
                <a:spcPct val="150000"/>
              </a:lnSpc>
            </a:pPr>
            <a:r>
              <a:rPr lang="en-US" altLang="en-US" sz="2850" b="1" spc="416">
                <a:solidFill>
                  <a:srgbClr val="7030A0"/>
                </a:solidFill>
                <a:latin typeface="Poppins" panose="00000500000000000000"/>
                <a:ea typeface="Poppins" panose="00000500000000000000"/>
                <a:cs typeface="Poppins" panose="00000500000000000000"/>
                <a:sym typeface="Poppins" panose="00000500000000000000"/>
              </a:rPr>
              <a:t>Matthew 6:25-32 (AMPC),33(NIV)</a:t>
            </a:r>
          </a:p>
          <a:p>
            <a:pPr>
              <a:lnSpc>
                <a:spcPct val="150000"/>
              </a:lnSpc>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31 </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Therefore do not worry and be anxious, saying, What are we going to have to eat? or, What are we going to have to drink? or, What are we going to have to wear? </a:t>
            </a:r>
          </a:p>
          <a:p>
            <a:pPr>
              <a:lnSpc>
                <a:spcPct val="150000"/>
              </a:lnSpc>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32</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 For the Gentiles (heathen) wish for and crave and diligently seek all these things, and your heavenly Father knows well that you need them all. (AMPC)</a:t>
            </a:r>
          </a:p>
          <a:p>
            <a:pPr>
              <a:lnSpc>
                <a:spcPct val="150000"/>
              </a:lnSpc>
            </a:pPr>
            <a:r>
              <a:rPr lang="en-US" altLang="en-US" sz="2850" b="1" spc="416" baseline="30000">
                <a:solidFill>
                  <a:srgbClr val="7030A0"/>
                </a:solidFill>
                <a:latin typeface="Poppins" panose="00000500000000000000"/>
                <a:ea typeface="Poppins" panose="00000500000000000000"/>
                <a:cs typeface="Poppins" panose="00000500000000000000"/>
                <a:sym typeface="Poppins" panose="00000500000000000000"/>
              </a:rPr>
              <a:t>33</a:t>
            </a:r>
            <a:r>
              <a:rPr lang="en-US" altLang="en-US" sz="2850" spc="416">
                <a:solidFill>
                  <a:srgbClr val="7030A0"/>
                </a:solidFill>
                <a:latin typeface="Poppins" panose="00000500000000000000"/>
                <a:ea typeface="Poppins" panose="00000500000000000000"/>
                <a:cs typeface="Poppins" panose="00000500000000000000"/>
                <a:sym typeface="Poppins" panose="00000500000000000000"/>
              </a:rPr>
              <a:t> But seek first His kingdom and His righteousness, and all these things will be given to you as well. (NIV)</a:t>
            </a:r>
            <a:endParaRPr lang="en-US" sz="28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94693" y="344346"/>
            <a:ext cx="1337105" cy="539337"/>
          </a:xfrm>
          <a:custGeom>
            <a:avLst/>
            <a:gdLst/>
            <a:ahLst/>
            <a:cxnLst/>
            <a:rect l="l" t="t" r="r" b="b"/>
            <a:pathLst>
              <a:path w="1337105" h="539337">
                <a:moveTo>
                  <a:pt x="0" y="0"/>
                </a:moveTo>
                <a:lnTo>
                  <a:pt x="1337106" y="0"/>
                </a:lnTo>
                <a:lnTo>
                  <a:pt x="1337106" y="539337"/>
                </a:lnTo>
                <a:lnTo>
                  <a:pt x="0" y="53933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286151" y="390196"/>
            <a:ext cx="1644705" cy="493487"/>
            <a:chOff x="0" y="0"/>
            <a:chExt cx="2192940" cy="657982"/>
          </a:xfrm>
        </p:grpSpPr>
        <p:sp>
          <p:nvSpPr>
            <p:cNvPr id="5" name="Freeform 5"/>
            <p:cNvSpPr/>
            <p:nvPr/>
          </p:nvSpPr>
          <p:spPr>
            <a:xfrm>
              <a:off x="0" y="0"/>
              <a:ext cx="754917" cy="657982"/>
            </a:xfrm>
            <a:custGeom>
              <a:avLst/>
              <a:gdLst/>
              <a:ahLst/>
              <a:cxnLst/>
              <a:rect l="l" t="t" r="r" b="b"/>
              <a:pathLst>
                <a:path w="754917" h="657982">
                  <a:moveTo>
                    <a:pt x="0" y="0"/>
                  </a:moveTo>
                  <a:lnTo>
                    <a:pt x="754917" y="0"/>
                  </a:lnTo>
                  <a:lnTo>
                    <a:pt x="754917" y="657982"/>
                  </a:lnTo>
                  <a:lnTo>
                    <a:pt x="0" y="65798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02896" y="153961"/>
              <a:ext cx="1490045" cy="350061"/>
            </a:xfrm>
            <a:prstGeom prst="rect">
              <a:avLst/>
            </a:prstGeom>
          </p:spPr>
          <p:txBody>
            <a:bodyPr lIns="0" tIns="0" rIns="0" bIns="0" rtlCol="0" anchor="t">
              <a:spAutoFit/>
            </a:bodyPr>
            <a:lstStyle/>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95522" y="9937705"/>
            <a:ext cx="13092478" cy="358820"/>
            <a:chOff x="0" y="0"/>
            <a:chExt cx="3448225" cy="94504"/>
          </a:xfrm>
        </p:grpSpPr>
        <p:sp>
          <p:nvSpPr>
            <p:cNvPr id="9" name="Freeform 9"/>
            <p:cNvSpPr/>
            <p:nvPr/>
          </p:nvSpPr>
          <p:spPr>
            <a:xfrm>
              <a:off x="0" y="0"/>
              <a:ext cx="3448224" cy="94504"/>
            </a:xfrm>
            <a:custGeom>
              <a:avLst/>
              <a:gdLst/>
              <a:ahLst/>
              <a:cxnLst/>
              <a:rect l="l" t="t" r="r" b="b"/>
              <a:pathLst>
                <a:path w="3448224" h="94504">
                  <a:moveTo>
                    <a:pt x="0" y="0"/>
                  </a:moveTo>
                  <a:lnTo>
                    <a:pt x="3448224" y="0"/>
                  </a:lnTo>
                  <a:lnTo>
                    <a:pt x="3448224" y="94504"/>
                  </a:lnTo>
                  <a:lnTo>
                    <a:pt x="0" y="94504"/>
                  </a:lnTo>
                  <a:close/>
                </a:path>
              </a:pathLst>
            </a:custGeom>
            <a:solidFill>
              <a:srgbClr val="62366E"/>
            </a:solidFill>
          </p:spPr>
          <p:txBody>
            <a:bodyPr/>
            <a:lstStyle/>
            <a:p>
              <a:endParaRPr lang="en-US"/>
            </a:p>
          </p:txBody>
        </p:sp>
        <p:sp>
          <p:nvSpPr>
            <p:cNvPr id="10" name="TextBox 10"/>
            <p:cNvSpPr txBox="1"/>
            <p:nvPr/>
          </p:nvSpPr>
          <p:spPr>
            <a:xfrm>
              <a:off x="0" y="-38100"/>
              <a:ext cx="3448225" cy="132604"/>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133350" y="8123576"/>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3" name="TextBox 13"/>
          <p:cNvSpPr txBox="1"/>
          <p:nvPr/>
        </p:nvSpPr>
        <p:spPr>
          <a:xfrm>
            <a:off x="7378670" y="2149590"/>
            <a:ext cx="10433224" cy="2631490"/>
          </a:xfrm>
          <a:prstGeom prst="rect">
            <a:avLst/>
          </a:prstGeom>
        </p:spPr>
        <p:txBody>
          <a:bodyPr wrap="square" lIns="0" tIns="0" rIns="0" bIns="0" rtlCol="0" anchor="t">
            <a:spAutoFit/>
          </a:bodyPr>
          <a:lstStyle/>
          <a:p>
            <a:r>
              <a:rPr lang="en-US" sz="2850" b="1" baseline="30000" dirty="0">
                <a:latin typeface="Poppins" panose="00000500000000000000" pitchFamily="2" charset="0"/>
                <a:cs typeface="Poppins" panose="00000500000000000000" pitchFamily="2" charset="0"/>
              </a:rPr>
              <a:t>3 </a:t>
            </a:r>
            <a:r>
              <a:rPr lang="en-US" sz="2850" dirty="0">
                <a:latin typeface="Poppins" panose="00000500000000000000" pitchFamily="2" charset="0"/>
                <a:cs typeface="Poppins" panose="00000500000000000000" pitchFamily="2" charset="0"/>
              </a:rPr>
              <a:t> Everything we could ever need for life and godliness  has already been deposited in us by His divine power. </a:t>
            </a:r>
            <a:r>
              <a:rPr lang="en-US" sz="2850" i="1" dirty="0">
                <a:latin typeface="Poppins" panose="00000500000000000000" pitchFamily="2" charset="0"/>
                <a:cs typeface="Poppins" panose="00000500000000000000" pitchFamily="2" charset="0"/>
              </a:rPr>
              <a:t>For all this was lavished upon us</a:t>
            </a:r>
            <a:r>
              <a:rPr lang="en-US" sz="2850" dirty="0">
                <a:latin typeface="Poppins" panose="00000500000000000000" pitchFamily="2" charset="0"/>
                <a:cs typeface="Poppins" panose="00000500000000000000" pitchFamily="2" charset="0"/>
              </a:rPr>
              <a:t> through the rich experience of knowing Him who has called us by name and invited us to come to Him through a glorious manifestation of His goodness. (TPT)</a:t>
            </a:r>
            <a:endParaRPr lang="en-US" sz="2850" dirty="0">
              <a:solidFill>
                <a:srgbClr val="000000"/>
              </a:solidFill>
              <a:latin typeface="Poppins" panose="00000500000000000000"/>
              <a:ea typeface="Poppins" panose="00000500000000000000"/>
              <a:cs typeface="Poppins" panose="00000500000000000000"/>
              <a:sym typeface="Poppins" panose="00000500000000000000"/>
            </a:endParaRPr>
          </a:p>
        </p:txBody>
      </p:sp>
      <p:grpSp>
        <p:nvGrpSpPr>
          <p:cNvPr id="14" name="Group 14"/>
          <p:cNvGrpSpPr/>
          <p:nvPr/>
        </p:nvGrpSpPr>
        <p:grpSpPr>
          <a:xfrm>
            <a:off x="-201778" y="1704247"/>
            <a:ext cx="7891104" cy="6424469"/>
            <a:chOff x="0" y="0"/>
            <a:chExt cx="10521472" cy="8565959"/>
          </a:xfrm>
        </p:grpSpPr>
        <p:grpSp>
          <p:nvGrpSpPr>
            <p:cNvPr id="15" name="Group 15"/>
            <p:cNvGrpSpPr/>
            <p:nvPr/>
          </p:nvGrpSpPr>
          <p:grpSpPr>
            <a:xfrm rot="-358600">
              <a:off x="1255744" y="386910"/>
              <a:ext cx="7831107" cy="7649851"/>
              <a:chOff x="0" y="0"/>
              <a:chExt cx="4828540" cy="4716780"/>
            </a:xfrm>
          </p:grpSpPr>
          <p:sp>
            <p:nvSpPr>
              <p:cNvPr id="16" name="Freeform 1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solidFill>
                <a:srgbClr val="A673B1">
                  <a:alpha val="19608"/>
                </a:srgbClr>
              </a:solidFill>
              <a:ln w="12700">
                <a:solidFill>
                  <a:srgbClr val="000000"/>
                </a:solidFill>
              </a:ln>
            </p:spPr>
            <p:txBody>
              <a:bodyPr/>
              <a:lstStyle/>
              <a:p>
                <a:endParaRPr lang="en-US"/>
              </a:p>
            </p:txBody>
          </p:sp>
        </p:grpSp>
        <p:grpSp>
          <p:nvGrpSpPr>
            <p:cNvPr id="17" name="Group 17"/>
            <p:cNvGrpSpPr/>
            <p:nvPr/>
          </p:nvGrpSpPr>
          <p:grpSpPr>
            <a:xfrm rot="-1275679">
              <a:off x="688955" y="1579766"/>
              <a:ext cx="9143562" cy="5516086"/>
              <a:chOff x="0" y="0"/>
              <a:chExt cx="5105048" cy="3079750"/>
            </a:xfrm>
          </p:grpSpPr>
          <p:sp>
            <p:nvSpPr>
              <p:cNvPr id="18" name="Freeform 18"/>
              <p:cNvSpPr/>
              <p:nvPr/>
            </p:nvSpPr>
            <p:spPr>
              <a:xfrm>
                <a:off x="-12700" y="-2540"/>
                <a:ext cx="5121558" cy="3083560"/>
              </a:xfrm>
              <a:custGeom>
                <a:avLst/>
                <a:gdLst/>
                <a:ahLst/>
                <a:cxnLst/>
                <a:rect l="l" t="t" r="r" b="b"/>
                <a:pathLst>
                  <a:path w="5121558" h="3083560">
                    <a:moveTo>
                      <a:pt x="5099218" y="1511300"/>
                    </a:moveTo>
                    <a:cubicBezTo>
                      <a:pt x="5103850" y="1508760"/>
                      <a:pt x="5108484" y="1507490"/>
                      <a:pt x="5111571" y="1503680"/>
                    </a:cubicBezTo>
                    <a:cubicBezTo>
                      <a:pt x="5114660" y="1501140"/>
                      <a:pt x="5120288" y="1497330"/>
                      <a:pt x="5120288" y="1493520"/>
                    </a:cubicBezTo>
                    <a:cubicBezTo>
                      <a:pt x="5120288" y="1490980"/>
                      <a:pt x="5114660" y="1487170"/>
                      <a:pt x="5111571" y="1484630"/>
                    </a:cubicBezTo>
                    <a:lnTo>
                      <a:pt x="5097674" y="1473200"/>
                    </a:lnTo>
                    <a:cubicBezTo>
                      <a:pt x="5100763" y="1470660"/>
                      <a:pt x="5106939" y="1469390"/>
                      <a:pt x="5106939" y="1465580"/>
                    </a:cubicBezTo>
                    <a:cubicBezTo>
                      <a:pt x="5110028" y="1455420"/>
                      <a:pt x="5114660" y="1445260"/>
                      <a:pt x="5114660" y="1435100"/>
                    </a:cubicBezTo>
                    <a:cubicBezTo>
                      <a:pt x="5114660" y="1430020"/>
                      <a:pt x="5103850" y="1426210"/>
                      <a:pt x="5097674" y="1419860"/>
                    </a:cubicBezTo>
                    <a:cubicBezTo>
                      <a:pt x="5103850" y="1419860"/>
                      <a:pt x="5106939" y="1419860"/>
                      <a:pt x="5111571" y="1418590"/>
                    </a:cubicBezTo>
                    <a:lnTo>
                      <a:pt x="5111571" y="1414780"/>
                    </a:lnTo>
                    <a:lnTo>
                      <a:pt x="5097674" y="1414780"/>
                    </a:lnTo>
                    <a:cubicBezTo>
                      <a:pt x="5088409" y="1409700"/>
                      <a:pt x="5079144" y="1399540"/>
                      <a:pt x="5076056" y="1400810"/>
                    </a:cubicBezTo>
                    <a:cubicBezTo>
                      <a:pt x="5059069" y="1408430"/>
                      <a:pt x="5059069" y="1398270"/>
                      <a:pt x="5055981" y="1390650"/>
                    </a:cubicBezTo>
                    <a:cubicBezTo>
                      <a:pt x="5049805" y="1391920"/>
                      <a:pt x="5043628" y="1393190"/>
                      <a:pt x="5038996" y="1391920"/>
                    </a:cubicBezTo>
                    <a:cubicBezTo>
                      <a:pt x="5028186" y="1390650"/>
                      <a:pt x="5017377" y="1386840"/>
                      <a:pt x="5006568" y="1386840"/>
                    </a:cubicBezTo>
                    <a:cubicBezTo>
                      <a:pt x="4992670" y="1385570"/>
                      <a:pt x="4977228" y="1385570"/>
                      <a:pt x="4961787" y="1384300"/>
                    </a:cubicBezTo>
                    <a:cubicBezTo>
                      <a:pt x="4938624" y="1381760"/>
                      <a:pt x="4915461" y="1379220"/>
                      <a:pt x="4892299" y="1376680"/>
                    </a:cubicBezTo>
                    <a:cubicBezTo>
                      <a:pt x="4890754" y="1376680"/>
                      <a:pt x="4887666" y="1379220"/>
                      <a:pt x="4886122" y="1379220"/>
                    </a:cubicBezTo>
                    <a:cubicBezTo>
                      <a:pt x="4873768" y="1377950"/>
                      <a:pt x="4861415" y="1376680"/>
                      <a:pt x="4850606" y="1374140"/>
                    </a:cubicBezTo>
                    <a:cubicBezTo>
                      <a:pt x="4847518" y="1372870"/>
                      <a:pt x="4845973" y="1366520"/>
                      <a:pt x="4845973" y="1363980"/>
                    </a:cubicBezTo>
                    <a:cubicBezTo>
                      <a:pt x="4862959" y="1353820"/>
                      <a:pt x="4879945" y="1343660"/>
                      <a:pt x="4890754" y="1337310"/>
                    </a:cubicBezTo>
                    <a:cubicBezTo>
                      <a:pt x="4903108" y="1336040"/>
                      <a:pt x="4910829" y="1334770"/>
                      <a:pt x="4921638" y="1334770"/>
                    </a:cubicBezTo>
                    <a:cubicBezTo>
                      <a:pt x="4912373" y="1324610"/>
                      <a:pt x="4906196" y="1319530"/>
                      <a:pt x="4898475" y="1311910"/>
                    </a:cubicBezTo>
                    <a:cubicBezTo>
                      <a:pt x="4893843" y="1313180"/>
                      <a:pt x="4889210" y="1314450"/>
                      <a:pt x="4881489" y="1316990"/>
                    </a:cubicBezTo>
                    <a:cubicBezTo>
                      <a:pt x="4881489" y="1310640"/>
                      <a:pt x="4881489" y="1304290"/>
                      <a:pt x="4883033" y="1304290"/>
                    </a:cubicBezTo>
                    <a:cubicBezTo>
                      <a:pt x="4889210" y="1303020"/>
                      <a:pt x="4898475" y="1301750"/>
                      <a:pt x="4903108" y="1304290"/>
                    </a:cubicBezTo>
                    <a:cubicBezTo>
                      <a:pt x="4909285" y="1308100"/>
                      <a:pt x="4912373" y="1314450"/>
                      <a:pt x="4918549" y="1322070"/>
                    </a:cubicBezTo>
                    <a:cubicBezTo>
                      <a:pt x="4921638" y="1322070"/>
                      <a:pt x="4927815" y="1323340"/>
                      <a:pt x="4933991" y="1323340"/>
                    </a:cubicBezTo>
                    <a:cubicBezTo>
                      <a:pt x="4932447" y="1306830"/>
                      <a:pt x="4932447" y="1306830"/>
                      <a:pt x="4915461" y="1282700"/>
                    </a:cubicBezTo>
                    <a:cubicBezTo>
                      <a:pt x="4937080" y="1282700"/>
                      <a:pt x="4943256" y="1277620"/>
                      <a:pt x="4938624" y="1259840"/>
                    </a:cubicBezTo>
                    <a:cubicBezTo>
                      <a:pt x="4952521" y="1258570"/>
                      <a:pt x="4967963" y="1257300"/>
                      <a:pt x="4981861" y="1257300"/>
                    </a:cubicBezTo>
                    <a:cubicBezTo>
                      <a:pt x="4980317" y="1254760"/>
                      <a:pt x="4977228" y="1249680"/>
                      <a:pt x="4975684" y="1245870"/>
                    </a:cubicBezTo>
                    <a:cubicBezTo>
                      <a:pt x="4981861" y="1247140"/>
                      <a:pt x="4986494" y="1248410"/>
                      <a:pt x="4989581" y="1249680"/>
                    </a:cubicBezTo>
                    <a:cubicBezTo>
                      <a:pt x="4991126" y="1243330"/>
                      <a:pt x="4991126" y="1236980"/>
                      <a:pt x="4992670" y="1231900"/>
                    </a:cubicBezTo>
                    <a:cubicBezTo>
                      <a:pt x="4994215" y="1225550"/>
                      <a:pt x="4995758" y="1217930"/>
                      <a:pt x="4997302" y="1211580"/>
                    </a:cubicBezTo>
                    <a:cubicBezTo>
                      <a:pt x="4997302" y="1209040"/>
                      <a:pt x="4995758" y="1205230"/>
                      <a:pt x="4997302" y="1201420"/>
                    </a:cubicBezTo>
                    <a:cubicBezTo>
                      <a:pt x="5001935" y="1191260"/>
                      <a:pt x="5003479" y="1176020"/>
                      <a:pt x="4998847" y="1168400"/>
                    </a:cubicBezTo>
                    <a:cubicBezTo>
                      <a:pt x="5001935" y="1165860"/>
                      <a:pt x="5003479" y="1162050"/>
                      <a:pt x="5003479" y="1159510"/>
                    </a:cubicBezTo>
                    <a:cubicBezTo>
                      <a:pt x="5003479" y="1149350"/>
                      <a:pt x="5003479" y="1137920"/>
                      <a:pt x="5001935" y="1127760"/>
                    </a:cubicBezTo>
                    <a:cubicBezTo>
                      <a:pt x="5000391" y="1117600"/>
                      <a:pt x="4998847" y="1108710"/>
                      <a:pt x="4997302" y="1098550"/>
                    </a:cubicBezTo>
                    <a:cubicBezTo>
                      <a:pt x="4995758" y="1096010"/>
                      <a:pt x="4995758" y="1093470"/>
                      <a:pt x="4997302" y="1089660"/>
                    </a:cubicBezTo>
                    <a:cubicBezTo>
                      <a:pt x="5001935" y="1079500"/>
                      <a:pt x="5005023" y="1069340"/>
                      <a:pt x="4995758" y="1059180"/>
                    </a:cubicBezTo>
                    <a:cubicBezTo>
                      <a:pt x="4992670" y="1056640"/>
                      <a:pt x="4994215" y="1050290"/>
                      <a:pt x="4995758" y="1046480"/>
                    </a:cubicBezTo>
                    <a:cubicBezTo>
                      <a:pt x="5000391" y="1032510"/>
                      <a:pt x="4991126" y="1021080"/>
                      <a:pt x="4974140" y="1018540"/>
                    </a:cubicBezTo>
                    <a:lnTo>
                      <a:pt x="4967963" y="1018540"/>
                    </a:lnTo>
                    <a:cubicBezTo>
                      <a:pt x="4969508" y="1014730"/>
                      <a:pt x="4971052" y="1013460"/>
                      <a:pt x="4972596" y="1010920"/>
                    </a:cubicBezTo>
                    <a:cubicBezTo>
                      <a:pt x="4967963" y="1009650"/>
                      <a:pt x="4963331" y="1009650"/>
                      <a:pt x="4960242" y="1007110"/>
                    </a:cubicBezTo>
                    <a:cubicBezTo>
                      <a:pt x="4957154" y="1005840"/>
                      <a:pt x="4955610" y="1002030"/>
                      <a:pt x="4952521" y="1000760"/>
                    </a:cubicBezTo>
                    <a:cubicBezTo>
                      <a:pt x="4940168" y="995680"/>
                      <a:pt x="4926270" y="990600"/>
                      <a:pt x="4912373" y="985520"/>
                    </a:cubicBezTo>
                    <a:cubicBezTo>
                      <a:pt x="4907740" y="984250"/>
                      <a:pt x="4901564" y="984250"/>
                      <a:pt x="4896931" y="984250"/>
                    </a:cubicBezTo>
                    <a:cubicBezTo>
                      <a:pt x="4893843" y="985520"/>
                      <a:pt x="4892299" y="980440"/>
                      <a:pt x="4889210" y="980440"/>
                    </a:cubicBezTo>
                    <a:cubicBezTo>
                      <a:pt x="4867592" y="976630"/>
                      <a:pt x="4845973" y="974090"/>
                      <a:pt x="4824355" y="969010"/>
                    </a:cubicBezTo>
                    <a:cubicBezTo>
                      <a:pt x="4807369" y="963930"/>
                      <a:pt x="4787294" y="974090"/>
                      <a:pt x="4770309" y="963930"/>
                    </a:cubicBezTo>
                    <a:cubicBezTo>
                      <a:pt x="4768764" y="962660"/>
                      <a:pt x="4765676" y="965200"/>
                      <a:pt x="4764132" y="965200"/>
                    </a:cubicBezTo>
                    <a:cubicBezTo>
                      <a:pt x="4750234" y="962660"/>
                      <a:pt x="4737881" y="969010"/>
                      <a:pt x="4723983" y="965200"/>
                    </a:cubicBezTo>
                    <a:cubicBezTo>
                      <a:pt x="4710085" y="961390"/>
                      <a:pt x="4694644" y="960120"/>
                      <a:pt x="4688467" y="948690"/>
                    </a:cubicBezTo>
                    <a:cubicBezTo>
                      <a:pt x="4682291" y="937260"/>
                      <a:pt x="4677658" y="925830"/>
                      <a:pt x="4677658" y="914400"/>
                    </a:cubicBezTo>
                    <a:cubicBezTo>
                      <a:pt x="4679202" y="900430"/>
                      <a:pt x="4686923" y="885190"/>
                      <a:pt x="4657584" y="887730"/>
                    </a:cubicBezTo>
                    <a:cubicBezTo>
                      <a:pt x="4659128" y="885190"/>
                      <a:pt x="4659128" y="882650"/>
                      <a:pt x="4660672" y="881380"/>
                    </a:cubicBezTo>
                    <a:cubicBezTo>
                      <a:pt x="4571110" y="873760"/>
                      <a:pt x="4481547" y="867410"/>
                      <a:pt x="4393529" y="859790"/>
                    </a:cubicBezTo>
                    <a:cubicBezTo>
                      <a:pt x="4390441" y="850900"/>
                      <a:pt x="4387353" y="840740"/>
                      <a:pt x="4384265" y="826770"/>
                    </a:cubicBezTo>
                    <a:cubicBezTo>
                      <a:pt x="4401250" y="842010"/>
                      <a:pt x="4416692" y="850900"/>
                      <a:pt x="4438311" y="849630"/>
                    </a:cubicBezTo>
                    <a:cubicBezTo>
                      <a:pt x="4439855" y="839470"/>
                      <a:pt x="4438311" y="831850"/>
                      <a:pt x="4425957" y="825500"/>
                    </a:cubicBezTo>
                    <a:cubicBezTo>
                      <a:pt x="4424413" y="824230"/>
                      <a:pt x="4422869" y="819150"/>
                      <a:pt x="4424413" y="816610"/>
                    </a:cubicBezTo>
                    <a:cubicBezTo>
                      <a:pt x="4430590" y="803910"/>
                      <a:pt x="4436766" y="792480"/>
                      <a:pt x="4441399" y="781050"/>
                    </a:cubicBezTo>
                    <a:cubicBezTo>
                      <a:pt x="4447575" y="784860"/>
                      <a:pt x="4452208" y="787400"/>
                      <a:pt x="4458385" y="789940"/>
                    </a:cubicBezTo>
                    <a:lnTo>
                      <a:pt x="4461473" y="787400"/>
                    </a:lnTo>
                    <a:lnTo>
                      <a:pt x="4442943" y="764540"/>
                    </a:lnTo>
                    <a:cubicBezTo>
                      <a:pt x="4455296" y="767080"/>
                      <a:pt x="4466106" y="768350"/>
                      <a:pt x="4480003" y="770890"/>
                    </a:cubicBezTo>
                    <a:cubicBezTo>
                      <a:pt x="4475371" y="763270"/>
                      <a:pt x="4470738" y="758190"/>
                      <a:pt x="4470738" y="758190"/>
                    </a:cubicBezTo>
                    <a:cubicBezTo>
                      <a:pt x="4478459" y="753110"/>
                      <a:pt x="4486180" y="748030"/>
                      <a:pt x="4496989" y="741680"/>
                    </a:cubicBezTo>
                    <a:cubicBezTo>
                      <a:pt x="4496989" y="740410"/>
                      <a:pt x="4498534" y="732790"/>
                      <a:pt x="4503166" y="731520"/>
                    </a:cubicBezTo>
                    <a:cubicBezTo>
                      <a:pt x="4512431" y="727710"/>
                      <a:pt x="4515520" y="734060"/>
                      <a:pt x="4518608" y="740410"/>
                    </a:cubicBezTo>
                    <a:cubicBezTo>
                      <a:pt x="4520152" y="744220"/>
                      <a:pt x="4529417" y="745490"/>
                      <a:pt x="4535594" y="746760"/>
                    </a:cubicBezTo>
                    <a:cubicBezTo>
                      <a:pt x="4541770" y="748030"/>
                      <a:pt x="4549491" y="748030"/>
                      <a:pt x="4557212" y="746760"/>
                    </a:cubicBezTo>
                    <a:cubicBezTo>
                      <a:pt x="4569566" y="746760"/>
                      <a:pt x="4581919" y="745490"/>
                      <a:pt x="4598905" y="744220"/>
                    </a:cubicBezTo>
                    <a:cubicBezTo>
                      <a:pt x="4586551" y="741680"/>
                      <a:pt x="4577286" y="739140"/>
                      <a:pt x="4569566" y="737870"/>
                    </a:cubicBezTo>
                    <a:cubicBezTo>
                      <a:pt x="4569566" y="736600"/>
                      <a:pt x="4569566" y="735330"/>
                      <a:pt x="4568022" y="734060"/>
                    </a:cubicBezTo>
                    <a:cubicBezTo>
                      <a:pt x="4580375" y="731520"/>
                      <a:pt x="4592729" y="728980"/>
                      <a:pt x="4603537" y="726440"/>
                    </a:cubicBezTo>
                    <a:cubicBezTo>
                      <a:pt x="4615891" y="728980"/>
                      <a:pt x="4626700" y="732790"/>
                      <a:pt x="4635965" y="735330"/>
                    </a:cubicBezTo>
                    <a:cubicBezTo>
                      <a:pt x="4639054" y="758190"/>
                      <a:pt x="4657584" y="739140"/>
                      <a:pt x="4668393" y="741680"/>
                    </a:cubicBezTo>
                    <a:cubicBezTo>
                      <a:pt x="4665304" y="736600"/>
                      <a:pt x="4660672" y="731520"/>
                      <a:pt x="4656039" y="725170"/>
                    </a:cubicBezTo>
                    <a:cubicBezTo>
                      <a:pt x="4676114" y="727710"/>
                      <a:pt x="4696188" y="727710"/>
                      <a:pt x="4710085" y="740410"/>
                    </a:cubicBezTo>
                    <a:cubicBezTo>
                      <a:pt x="4711630" y="741680"/>
                      <a:pt x="4717806" y="740410"/>
                      <a:pt x="4720895" y="739140"/>
                    </a:cubicBezTo>
                    <a:cubicBezTo>
                      <a:pt x="4725527" y="740410"/>
                      <a:pt x="4733248" y="742950"/>
                      <a:pt x="4736337" y="741680"/>
                    </a:cubicBezTo>
                    <a:cubicBezTo>
                      <a:pt x="4740969" y="737870"/>
                      <a:pt x="4740969" y="731520"/>
                      <a:pt x="4745602" y="723900"/>
                    </a:cubicBezTo>
                    <a:cubicBezTo>
                      <a:pt x="4756411" y="739140"/>
                      <a:pt x="4767220" y="730250"/>
                      <a:pt x="4778030" y="723900"/>
                    </a:cubicBezTo>
                    <a:cubicBezTo>
                      <a:pt x="4776486" y="727710"/>
                      <a:pt x="4776486" y="730250"/>
                      <a:pt x="4776486" y="730250"/>
                    </a:cubicBezTo>
                    <a:cubicBezTo>
                      <a:pt x="4785751" y="734060"/>
                      <a:pt x="4793471" y="736600"/>
                      <a:pt x="4804280" y="740410"/>
                    </a:cubicBezTo>
                    <a:cubicBezTo>
                      <a:pt x="4812001" y="737870"/>
                      <a:pt x="4821267" y="728980"/>
                      <a:pt x="4835164" y="737870"/>
                    </a:cubicBezTo>
                    <a:cubicBezTo>
                      <a:pt x="4836708" y="739140"/>
                      <a:pt x="4842885" y="736600"/>
                      <a:pt x="4847518" y="736600"/>
                    </a:cubicBezTo>
                    <a:cubicBezTo>
                      <a:pt x="4852150" y="735330"/>
                      <a:pt x="4855239" y="735330"/>
                      <a:pt x="4856782" y="734060"/>
                    </a:cubicBezTo>
                    <a:cubicBezTo>
                      <a:pt x="4859871" y="725170"/>
                      <a:pt x="4861415" y="717550"/>
                      <a:pt x="4866048" y="709930"/>
                    </a:cubicBezTo>
                    <a:cubicBezTo>
                      <a:pt x="4870680" y="702310"/>
                      <a:pt x="4869136" y="694690"/>
                      <a:pt x="4859871" y="692150"/>
                    </a:cubicBezTo>
                    <a:cubicBezTo>
                      <a:pt x="4856782" y="690880"/>
                      <a:pt x="4853694" y="690880"/>
                      <a:pt x="4852150" y="689610"/>
                    </a:cubicBezTo>
                    <a:cubicBezTo>
                      <a:pt x="4866048" y="678180"/>
                      <a:pt x="4878401" y="670560"/>
                      <a:pt x="4898475" y="675640"/>
                    </a:cubicBezTo>
                    <a:cubicBezTo>
                      <a:pt x="4903108" y="676910"/>
                      <a:pt x="4909285" y="671830"/>
                      <a:pt x="4917006" y="668020"/>
                    </a:cubicBezTo>
                    <a:cubicBezTo>
                      <a:pt x="4912373" y="664210"/>
                      <a:pt x="4909285" y="662940"/>
                      <a:pt x="4906196" y="661670"/>
                    </a:cubicBezTo>
                    <a:cubicBezTo>
                      <a:pt x="4918549" y="640080"/>
                      <a:pt x="4938624" y="654050"/>
                      <a:pt x="4957154" y="654050"/>
                    </a:cubicBezTo>
                    <a:cubicBezTo>
                      <a:pt x="4950977" y="650240"/>
                      <a:pt x="4947889" y="646430"/>
                      <a:pt x="4944801" y="645160"/>
                    </a:cubicBezTo>
                    <a:cubicBezTo>
                      <a:pt x="4954066" y="641350"/>
                      <a:pt x="4963331" y="638810"/>
                      <a:pt x="4971052" y="635000"/>
                    </a:cubicBezTo>
                    <a:cubicBezTo>
                      <a:pt x="4972596" y="629920"/>
                      <a:pt x="4971052" y="624840"/>
                      <a:pt x="4972596" y="622300"/>
                    </a:cubicBezTo>
                    <a:cubicBezTo>
                      <a:pt x="4980317" y="612140"/>
                      <a:pt x="4975684" y="604520"/>
                      <a:pt x="4963331" y="599440"/>
                    </a:cubicBezTo>
                    <a:cubicBezTo>
                      <a:pt x="4958698" y="596900"/>
                      <a:pt x="4954066" y="591820"/>
                      <a:pt x="4950977" y="588010"/>
                    </a:cubicBezTo>
                    <a:cubicBezTo>
                      <a:pt x="4955610" y="588010"/>
                      <a:pt x="4961787" y="586740"/>
                      <a:pt x="4967963" y="586740"/>
                    </a:cubicBezTo>
                    <a:lnTo>
                      <a:pt x="4967963" y="571500"/>
                    </a:lnTo>
                    <a:cubicBezTo>
                      <a:pt x="4971052" y="571500"/>
                      <a:pt x="4974140" y="571500"/>
                      <a:pt x="4977228" y="572770"/>
                    </a:cubicBezTo>
                    <a:cubicBezTo>
                      <a:pt x="4978772" y="557530"/>
                      <a:pt x="4980317" y="542290"/>
                      <a:pt x="4983405" y="525780"/>
                    </a:cubicBezTo>
                    <a:cubicBezTo>
                      <a:pt x="4966419" y="518160"/>
                      <a:pt x="4975684" y="509270"/>
                      <a:pt x="4984949" y="497840"/>
                    </a:cubicBezTo>
                    <a:cubicBezTo>
                      <a:pt x="4984949" y="497840"/>
                      <a:pt x="4981861" y="496570"/>
                      <a:pt x="4978772" y="496570"/>
                    </a:cubicBezTo>
                    <a:cubicBezTo>
                      <a:pt x="4980317" y="491490"/>
                      <a:pt x="4983405" y="486410"/>
                      <a:pt x="4984949" y="481330"/>
                    </a:cubicBezTo>
                    <a:cubicBezTo>
                      <a:pt x="4988037" y="471170"/>
                      <a:pt x="4983405" y="469900"/>
                      <a:pt x="4969508" y="474980"/>
                    </a:cubicBezTo>
                    <a:cubicBezTo>
                      <a:pt x="4967963" y="472440"/>
                      <a:pt x="4966419" y="468630"/>
                      <a:pt x="4963331" y="466090"/>
                    </a:cubicBezTo>
                    <a:cubicBezTo>
                      <a:pt x="4961787" y="467360"/>
                      <a:pt x="4961787" y="468630"/>
                      <a:pt x="4960242" y="469900"/>
                    </a:cubicBezTo>
                    <a:cubicBezTo>
                      <a:pt x="4954066" y="468630"/>
                      <a:pt x="4949433" y="466090"/>
                      <a:pt x="4943256" y="464820"/>
                    </a:cubicBezTo>
                    <a:cubicBezTo>
                      <a:pt x="4912373" y="454660"/>
                      <a:pt x="4879945" y="457200"/>
                      <a:pt x="4849061" y="455930"/>
                    </a:cubicBezTo>
                    <a:cubicBezTo>
                      <a:pt x="4844429" y="455930"/>
                      <a:pt x="4838252" y="459740"/>
                      <a:pt x="4833620" y="459740"/>
                    </a:cubicBezTo>
                    <a:cubicBezTo>
                      <a:pt x="4815090" y="458470"/>
                      <a:pt x="4798104" y="453390"/>
                      <a:pt x="4781118" y="452120"/>
                    </a:cubicBezTo>
                    <a:cubicBezTo>
                      <a:pt x="4757955" y="450850"/>
                      <a:pt x="4734792" y="450850"/>
                      <a:pt x="4711630" y="450850"/>
                    </a:cubicBezTo>
                    <a:cubicBezTo>
                      <a:pt x="4694644" y="450850"/>
                      <a:pt x="4691555" y="443230"/>
                      <a:pt x="4693100" y="433070"/>
                    </a:cubicBezTo>
                    <a:cubicBezTo>
                      <a:pt x="4699277" y="429260"/>
                      <a:pt x="4705453" y="421640"/>
                      <a:pt x="4705453" y="420370"/>
                    </a:cubicBezTo>
                    <a:cubicBezTo>
                      <a:pt x="4685379" y="407670"/>
                      <a:pt x="4703909" y="398780"/>
                      <a:pt x="4708542" y="388620"/>
                    </a:cubicBezTo>
                    <a:cubicBezTo>
                      <a:pt x="4706998" y="363220"/>
                      <a:pt x="4705453" y="337820"/>
                      <a:pt x="4703909" y="311150"/>
                    </a:cubicBezTo>
                    <a:cubicBezTo>
                      <a:pt x="4706998" y="309880"/>
                      <a:pt x="4713174" y="308610"/>
                      <a:pt x="4717806" y="307340"/>
                    </a:cubicBezTo>
                    <a:cubicBezTo>
                      <a:pt x="4716263" y="303530"/>
                      <a:pt x="4713174" y="299720"/>
                      <a:pt x="4713174" y="295910"/>
                    </a:cubicBezTo>
                    <a:cubicBezTo>
                      <a:pt x="4717806" y="280670"/>
                      <a:pt x="4719351" y="265430"/>
                      <a:pt x="4699277" y="254000"/>
                    </a:cubicBezTo>
                    <a:cubicBezTo>
                      <a:pt x="4708542" y="248920"/>
                      <a:pt x="4716263" y="245110"/>
                      <a:pt x="4725527" y="240030"/>
                    </a:cubicBezTo>
                    <a:cubicBezTo>
                      <a:pt x="4723983" y="238760"/>
                      <a:pt x="4722439" y="236220"/>
                      <a:pt x="4722439" y="234950"/>
                    </a:cubicBezTo>
                    <a:cubicBezTo>
                      <a:pt x="4722439" y="233680"/>
                      <a:pt x="4720895" y="233680"/>
                      <a:pt x="4719351" y="233680"/>
                    </a:cubicBezTo>
                    <a:cubicBezTo>
                      <a:pt x="4703909" y="233680"/>
                      <a:pt x="4697732" y="231140"/>
                      <a:pt x="4696188" y="218440"/>
                    </a:cubicBezTo>
                    <a:cubicBezTo>
                      <a:pt x="4696188" y="215900"/>
                      <a:pt x="4696188" y="212090"/>
                      <a:pt x="4699277" y="209550"/>
                    </a:cubicBezTo>
                    <a:cubicBezTo>
                      <a:pt x="4705453" y="205740"/>
                      <a:pt x="4711630" y="201930"/>
                      <a:pt x="4719351" y="199390"/>
                    </a:cubicBezTo>
                    <a:cubicBezTo>
                      <a:pt x="4722439" y="198120"/>
                      <a:pt x="4728616" y="199390"/>
                      <a:pt x="4731704" y="200660"/>
                    </a:cubicBezTo>
                    <a:cubicBezTo>
                      <a:pt x="4748690" y="208280"/>
                      <a:pt x="4750234" y="208280"/>
                      <a:pt x="4753323" y="191770"/>
                    </a:cubicBezTo>
                    <a:cubicBezTo>
                      <a:pt x="4756411" y="193040"/>
                      <a:pt x="4759499" y="194310"/>
                      <a:pt x="4764132" y="195580"/>
                    </a:cubicBezTo>
                    <a:cubicBezTo>
                      <a:pt x="4762588" y="190500"/>
                      <a:pt x="4762588" y="186690"/>
                      <a:pt x="4759499" y="182880"/>
                    </a:cubicBezTo>
                    <a:cubicBezTo>
                      <a:pt x="4759499" y="181610"/>
                      <a:pt x="4756411" y="180340"/>
                      <a:pt x="4753323" y="179070"/>
                    </a:cubicBezTo>
                    <a:cubicBezTo>
                      <a:pt x="4756411" y="177800"/>
                      <a:pt x="4759499" y="175260"/>
                      <a:pt x="4762588" y="176530"/>
                    </a:cubicBezTo>
                    <a:cubicBezTo>
                      <a:pt x="4778030" y="180340"/>
                      <a:pt x="4787294" y="171450"/>
                      <a:pt x="4798104" y="166370"/>
                    </a:cubicBezTo>
                    <a:cubicBezTo>
                      <a:pt x="4788839" y="156210"/>
                      <a:pt x="4779573" y="147320"/>
                      <a:pt x="4771853" y="137160"/>
                    </a:cubicBezTo>
                    <a:cubicBezTo>
                      <a:pt x="4784206" y="132080"/>
                      <a:pt x="4793471" y="129540"/>
                      <a:pt x="4802736" y="125730"/>
                    </a:cubicBezTo>
                    <a:cubicBezTo>
                      <a:pt x="4782662" y="97790"/>
                      <a:pt x="4782662" y="97790"/>
                      <a:pt x="4796560" y="86360"/>
                    </a:cubicBezTo>
                    <a:cubicBezTo>
                      <a:pt x="4796560" y="85090"/>
                      <a:pt x="4795015" y="83820"/>
                      <a:pt x="4795015" y="82550"/>
                    </a:cubicBezTo>
                    <a:cubicBezTo>
                      <a:pt x="4790383" y="83820"/>
                      <a:pt x="4784206" y="85090"/>
                      <a:pt x="4779573" y="87630"/>
                    </a:cubicBezTo>
                    <a:lnTo>
                      <a:pt x="4778030" y="86360"/>
                    </a:lnTo>
                    <a:cubicBezTo>
                      <a:pt x="4784206" y="81280"/>
                      <a:pt x="4790383" y="77470"/>
                      <a:pt x="4796560" y="72390"/>
                    </a:cubicBezTo>
                    <a:cubicBezTo>
                      <a:pt x="4796560" y="68580"/>
                      <a:pt x="4799648" y="59690"/>
                      <a:pt x="4796560" y="57150"/>
                    </a:cubicBezTo>
                    <a:cubicBezTo>
                      <a:pt x="4784206" y="48260"/>
                      <a:pt x="4798104" y="39370"/>
                      <a:pt x="4795015" y="30480"/>
                    </a:cubicBezTo>
                    <a:cubicBezTo>
                      <a:pt x="4793471" y="27940"/>
                      <a:pt x="4795015" y="21590"/>
                      <a:pt x="4793471" y="21590"/>
                    </a:cubicBezTo>
                    <a:cubicBezTo>
                      <a:pt x="4784206" y="17780"/>
                      <a:pt x="4773397" y="11430"/>
                      <a:pt x="4762588" y="11430"/>
                    </a:cubicBezTo>
                    <a:cubicBezTo>
                      <a:pt x="4737881" y="10160"/>
                      <a:pt x="4713174" y="12700"/>
                      <a:pt x="4688467" y="12700"/>
                    </a:cubicBezTo>
                    <a:lnTo>
                      <a:pt x="4609714" y="12700"/>
                    </a:lnTo>
                    <a:cubicBezTo>
                      <a:pt x="4591184" y="12700"/>
                      <a:pt x="4575742" y="8890"/>
                      <a:pt x="4557212" y="5080"/>
                    </a:cubicBezTo>
                    <a:cubicBezTo>
                      <a:pt x="4535594" y="0"/>
                      <a:pt x="4512431" y="3810"/>
                      <a:pt x="4489268" y="5080"/>
                    </a:cubicBezTo>
                    <a:cubicBezTo>
                      <a:pt x="4439855" y="6350"/>
                      <a:pt x="4390441" y="6350"/>
                      <a:pt x="4341027" y="7620"/>
                    </a:cubicBezTo>
                    <a:cubicBezTo>
                      <a:pt x="4317865" y="7620"/>
                      <a:pt x="4293158" y="10160"/>
                      <a:pt x="4269995" y="11430"/>
                    </a:cubicBezTo>
                    <a:cubicBezTo>
                      <a:pt x="4240656" y="12700"/>
                      <a:pt x="4211317" y="11430"/>
                      <a:pt x="4181977" y="12700"/>
                    </a:cubicBezTo>
                    <a:cubicBezTo>
                      <a:pt x="4151094" y="13970"/>
                      <a:pt x="4120210" y="16510"/>
                      <a:pt x="4089327" y="17780"/>
                    </a:cubicBezTo>
                    <a:cubicBezTo>
                      <a:pt x="4052267" y="19050"/>
                      <a:pt x="4015206" y="19050"/>
                      <a:pt x="3978146" y="20320"/>
                    </a:cubicBezTo>
                    <a:lnTo>
                      <a:pt x="3862332" y="24130"/>
                    </a:lnTo>
                    <a:cubicBezTo>
                      <a:pt x="3826817" y="25400"/>
                      <a:pt x="3792844" y="25400"/>
                      <a:pt x="3757329" y="25400"/>
                    </a:cubicBezTo>
                    <a:cubicBezTo>
                      <a:pt x="3731078" y="25400"/>
                      <a:pt x="3703282" y="26670"/>
                      <a:pt x="3677031" y="27940"/>
                    </a:cubicBezTo>
                    <a:lnTo>
                      <a:pt x="3598278" y="31750"/>
                    </a:lnTo>
                    <a:cubicBezTo>
                      <a:pt x="3579749" y="33020"/>
                      <a:pt x="3561218" y="33020"/>
                      <a:pt x="3541144" y="34290"/>
                    </a:cubicBezTo>
                    <a:cubicBezTo>
                      <a:pt x="3510261" y="35560"/>
                      <a:pt x="3479377" y="35560"/>
                      <a:pt x="3448493" y="36830"/>
                    </a:cubicBezTo>
                    <a:cubicBezTo>
                      <a:pt x="3412977" y="38100"/>
                      <a:pt x="3379005" y="40640"/>
                      <a:pt x="3345033" y="41910"/>
                    </a:cubicBezTo>
                    <a:cubicBezTo>
                      <a:pt x="3309517" y="44450"/>
                      <a:pt x="3275545" y="46990"/>
                      <a:pt x="3240030" y="49530"/>
                    </a:cubicBezTo>
                    <a:cubicBezTo>
                      <a:pt x="3226132" y="50800"/>
                      <a:pt x="3212234" y="50800"/>
                      <a:pt x="3196792" y="52070"/>
                    </a:cubicBezTo>
                    <a:lnTo>
                      <a:pt x="3152011" y="52070"/>
                    </a:lnTo>
                    <a:cubicBezTo>
                      <a:pt x="3101054" y="54610"/>
                      <a:pt x="3051640" y="58420"/>
                      <a:pt x="3000682" y="60960"/>
                    </a:cubicBezTo>
                    <a:cubicBezTo>
                      <a:pt x="2969799" y="62230"/>
                      <a:pt x="2937371" y="63500"/>
                      <a:pt x="2906487" y="66040"/>
                    </a:cubicBezTo>
                    <a:cubicBezTo>
                      <a:pt x="2887957" y="67310"/>
                      <a:pt x="2867883" y="69850"/>
                      <a:pt x="2849353" y="71120"/>
                    </a:cubicBezTo>
                    <a:lnTo>
                      <a:pt x="2724274" y="78740"/>
                    </a:lnTo>
                    <a:cubicBezTo>
                      <a:pt x="2698023" y="80010"/>
                      <a:pt x="2673316" y="85090"/>
                      <a:pt x="2648610" y="86360"/>
                    </a:cubicBezTo>
                    <a:cubicBezTo>
                      <a:pt x="2610005" y="88900"/>
                      <a:pt x="2569857" y="90170"/>
                      <a:pt x="2531252" y="92710"/>
                    </a:cubicBezTo>
                    <a:cubicBezTo>
                      <a:pt x="2521987" y="92710"/>
                      <a:pt x="2511178" y="93980"/>
                      <a:pt x="2501913" y="93980"/>
                    </a:cubicBezTo>
                    <a:cubicBezTo>
                      <a:pt x="2467941" y="96520"/>
                      <a:pt x="2435513" y="99060"/>
                      <a:pt x="2401541" y="101600"/>
                    </a:cubicBezTo>
                    <a:cubicBezTo>
                      <a:pt x="2383011" y="102870"/>
                      <a:pt x="2362937" y="105410"/>
                      <a:pt x="2344407" y="106680"/>
                    </a:cubicBezTo>
                    <a:cubicBezTo>
                      <a:pt x="2321244" y="107950"/>
                      <a:pt x="2298082" y="109220"/>
                      <a:pt x="2276463" y="110490"/>
                    </a:cubicBezTo>
                    <a:cubicBezTo>
                      <a:pt x="2233226" y="114300"/>
                      <a:pt x="2188445" y="118110"/>
                      <a:pt x="2145208" y="121920"/>
                    </a:cubicBezTo>
                    <a:cubicBezTo>
                      <a:pt x="2137487" y="123190"/>
                      <a:pt x="2131310" y="127000"/>
                      <a:pt x="2123590" y="127000"/>
                    </a:cubicBezTo>
                    <a:cubicBezTo>
                      <a:pt x="2088074" y="129540"/>
                      <a:pt x="2052557" y="129540"/>
                      <a:pt x="2018586" y="133350"/>
                    </a:cubicBezTo>
                    <a:cubicBezTo>
                      <a:pt x="2000055" y="135890"/>
                      <a:pt x="1979981" y="129540"/>
                      <a:pt x="1962995" y="142240"/>
                    </a:cubicBezTo>
                    <a:cubicBezTo>
                      <a:pt x="1956819" y="146050"/>
                      <a:pt x="1939833" y="139700"/>
                      <a:pt x="1929023" y="140970"/>
                    </a:cubicBezTo>
                    <a:cubicBezTo>
                      <a:pt x="1885786" y="144780"/>
                      <a:pt x="1842549" y="149860"/>
                      <a:pt x="1800857" y="153670"/>
                    </a:cubicBezTo>
                    <a:cubicBezTo>
                      <a:pt x="1766885" y="157480"/>
                      <a:pt x="1734457" y="160020"/>
                      <a:pt x="1700485" y="163830"/>
                    </a:cubicBezTo>
                    <a:cubicBezTo>
                      <a:pt x="1688132" y="165100"/>
                      <a:pt x="1675778" y="168910"/>
                      <a:pt x="1664969" y="170180"/>
                    </a:cubicBezTo>
                    <a:cubicBezTo>
                      <a:pt x="1634086" y="172720"/>
                      <a:pt x="1603202" y="175260"/>
                      <a:pt x="1573863" y="177800"/>
                    </a:cubicBezTo>
                    <a:cubicBezTo>
                      <a:pt x="1573863" y="182880"/>
                      <a:pt x="1573863" y="185420"/>
                      <a:pt x="1572318" y="187960"/>
                    </a:cubicBezTo>
                    <a:cubicBezTo>
                      <a:pt x="1569230" y="185420"/>
                      <a:pt x="1566142" y="181610"/>
                      <a:pt x="1563053" y="176530"/>
                    </a:cubicBezTo>
                    <a:cubicBezTo>
                      <a:pt x="1556877" y="190500"/>
                      <a:pt x="1544523" y="181610"/>
                      <a:pt x="1535258" y="182880"/>
                    </a:cubicBezTo>
                    <a:cubicBezTo>
                      <a:pt x="1518272" y="185420"/>
                      <a:pt x="1499742" y="189230"/>
                      <a:pt x="1482756" y="190500"/>
                    </a:cubicBezTo>
                    <a:cubicBezTo>
                      <a:pt x="1451873" y="194310"/>
                      <a:pt x="1420989" y="196850"/>
                      <a:pt x="1390106" y="199390"/>
                    </a:cubicBezTo>
                    <a:cubicBezTo>
                      <a:pt x="1363855" y="201930"/>
                      <a:pt x="1337604" y="207010"/>
                      <a:pt x="1311353" y="210820"/>
                    </a:cubicBezTo>
                    <a:cubicBezTo>
                      <a:pt x="1266572" y="217170"/>
                      <a:pt x="1220246" y="220980"/>
                      <a:pt x="1175465" y="227330"/>
                    </a:cubicBezTo>
                    <a:cubicBezTo>
                      <a:pt x="1144581" y="231140"/>
                      <a:pt x="1113698" y="237490"/>
                      <a:pt x="1081270" y="241300"/>
                    </a:cubicBezTo>
                    <a:cubicBezTo>
                      <a:pt x="1048842" y="246380"/>
                      <a:pt x="1014871" y="250190"/>
                      <a:pt x="982443" y="255270"/>
                    </a:cubicBezTo>
                    <a:cubicBezTo>
                      <a:pt x="959280" y="259080"/>
                      <a:pt x="936118" y="264160"/>
                      <a:pt x="912955" y="267970"/>
                    </a:cubicBezTo>
                    <a:cubicBezTo>
                      <a:pt x="866630" y="274320"/>
                      <a:pt x="818760" y="280670"/>
                      <a:pt x="772435" y="287020"/>
                    </a:cubicBezTo>
                    <a:cubicBezTo>
                      <a:pt x="755449" y="289560"/>
                      <a:pt x="740007" y="294640"/>
                      <a:pt x="723021" y="297180"/>
                    </a:cubicBezTo>
                    <a:cubicBezTo>
                      <a:pt x="693682" y="302260"/>
                      <a:pt x="664342" y="304800"/>
                      <a:pt x="635003" y="309880"/>
                    </a:cubicBezTo>
                    <a:cubicBezTo>
                      <a:pt x="613385" y="313690"/>
                      <a:pt x="593310" y="320040"/>
                      <a:pt x="573236" y="322580"/>
                    </a:cubicBezTo>
                    <a:cubicBezTo>
                      <a:pt x="529999" y="330200"/>
                      <a:pt x="486762" y="335280"/>
                      <a:pt x="443525" y="341630"/>
                    </a:cubicBezTo>
                    <a:cubicBezTo>
                      <a:pt x="424995" y="344170"/>
                      <a:pt x="406465" y="349250"/>
                      <a:pt x="387935" y="353060"/>
                    </a:cubicBezTo>
                    <a:cubicBezTo>
                      <a:pt x="358596" y="359410"/>
                      <a:pt x="327712" y="364490"/>
                      <a:pt x="298373" y="370840"/>
                    </a:cubicBezTo>
                    <a:cubicBezTo>
                      <a:pt x="290652" y="372110"/>
                      <a:pt x="282931" y="375920"/>
                      <a:pt x="273666" y="377190"/>
                    </a:cubicBezTo>
                    <a:cubicBezTo>
                      <a:pt x="264401" y="378460"/>
                      <a:pt x="255136" y="378460"/>
                      <a:pt x="245871" y="379730"/>
                    </a:cubicBezTo>
                    <a:cubicBezTo>
                      <a:pt x="227340" y="383540"/>
                      <a:pt x="208810" y="387350"/>
                      <a:pt x="191824" y="391160"/>
                    </a:cubicBezTo>
                    <a:cubicBezTo>
                      <a:pt x="154764" y="398780"/>
                      <a:pt x="136234" y="401320"/>
                      <a:pt x="119248" y="408940"/>
                    </a:cubicBezTo>
                    <a:cubicBezTo>
                      <a:pt x="103806" y="415290"/>
                      <a:pt x="82188" y="414020"/>
                      <a:pt x="76011" y="434340"/>
                    </a:cubicBezTo>
                    <a:cubicBezTo>
                      <a:pt x="72923" y="440690"/>
                      <a:pt x="65202" y="444500"/>
                      <a:pt x="79100" y="447040"/>
                    </a:cubicBezTo>
                    <a:cubicBezTo>
                      <a:pt x="80644" y="447040"/>
                      <a:pt x="83732" y="450850"/>
                      <a:pt x="82188" y="452120"/>
                    </a:cubicBezTo>
                    <a:cubicBezTo>
                      <a:pt x="79100" y="459740"/>
                      <a:pt x="76011" y="467360"/>
                      <a:pt x="72923" y="477520"/>
                    </a:cubicBezTo>
                    <a:cubicBezTo>
                      <a:pt x="72923" y="477520"/>
                      <a:pt x="76011" y="478790"/>
                      <a:pt x="79100" y="481330"/>
                    </a:cubicBezTo>
                    <a:cubicBezTo>
                      <a:pt x="69834" y="488950"/>
                      <a:pt x="69834" y="516890"/>
                      <a:pt x="76011" y="525780"/>
                    </a:cubicBezTo>
                    <a:cubicBezTo>
                      <a:pt x="79100" y="530860"/>
                      <a:pt x="80644" y="537210"/>
                      <a:pt x="82188" y="543560"/>
                    </a:cubicBezTo>
                    <a:cubicBezTo>
                      <a:pt x="63658" y="547370"/>
                      <a:pt x="85276" y="556260"/>
                      <a:pt x="79100" y="561340"/>
                    </a:cubicBezTo>
                    <a:cubicBezTo>
                      <a:pt x="82188" y="561340"/>
                      <a:pt x="85276" y="561340"/>
                      <a:pt x="89909" y="562610"/>
                    </a:cubicBezTo>
                    <a:cubicBezTo>
                      <a:pt x="86820" y="566420"/>
                      <a:pt x="83732" y="568960"/>
                      <a:pt x="82188" y="570230"/>
                    </a:cubicBezTo>
                    <a:cubicBezTo>
                      <a:pt x="85276" y="572770"/>
                      <a:pt x="89909" y="574040"/>
                      <a:pt x="92997" y="576580"/>
                    </a:cubicBezTo>
                    <a:cubicBezTo>
                      <a:pt x="76011" y="595630"/>
                      <a:pt x="76011" y="604520"/>
                      <a:pt x="96085" y="621030"/>
                    </a:cubicBezTo>
                    <a:cubicBezTo>
                      <a:pt x="97630" y="622300"/>
                      <a:pt x="100718" y="624840"/>
                      <a:pt x="100718" y="626110"/>
                    </a:cubicBezTo>
                    <a:cubicBezTo>
                      <a:pt x="96085" y="640080"/>
                      <a:pt x="97630" y="652780"/>
                      <a:pt x="108439" y="664210"/>
                    </a:cubicBezTo>
                    <a:cubicBezTo>
                      <a:pt x="108439" y="664210"/>
                      <a:pt x="106895" y="668020"/>
                      <a:pt x="103806" y="670560"/>
                    </a:cubicBezTo>
                    <a:cubicBezTo>
                      <a:pt x="108439" y="669290"/>
                      <a:pt x="111527" y="668020"/>
                      <a:pt x="114616" y="668020"/>
                    </a:cubicBezTo>
                    <a:lnTo>
                      <a:pt x="109983" y="690880"/>
                    </a:lnTo>
                    <a:lnTo>
                      <a:pt x="126969" y="690880"/>
                    </a:lnTo>
                    <a:cubicBezTo>
                      <a:pt x="131602" y="695960"/>
                      <a:pt x="136234" y="699770"/>
                      <a:pt x="136234" y="701040"/>
                    </a:cubicBezTo>
                    <a:cubicBezTo>
                      <a:pt x="140867" y="697230"/>
                      <a:pt x="143955" y="695960"/>
                      <a:pt x="145499" y="694690"/>
                    </a:cubicBezTo>
                    <a:cubicBezTo>
                      <a:pt x="153220" y="704850"/>
                      <a:pt x="159397" y="712470"/>
                      <a:pt x="164029" y="720090"/>
                    </a:cubicBezTo>
                    <a:cubicBezTo>
                      <a:pt x="162485" y="728980"/>
                      <a:pt x="159397" y="736600"/>
                      <a:pt x="157853" y="741680"/>
                    </a:cubicBezTo>
                    <a:cubicBezTo>
                      <a:pt x="150132" y="741680"/>
                      <a:pt x="142411" y="740410"/>
                      <a:pt x="137778" y="742950"/>
                    </a:cubicBezTo>
                    <a:cubicBezTo>
                      <a:pt x="133146" y="745490"/>
                      <a:pt x="133146" y="751840"/>
                      <a:pt x="130057" y="755650"/>
                    </a:cubicBezTo>
                    <a:cubicBezTo>
                      <a:pt x="130057" y="756920"/>
                      <a:pt x="140867" y="773430"/>
                      <a:pt x="139322" y="774700"/>
                    </a:cubicBezTo>
                    <a:cubicBezTo>
                      <a:pt x="137778" y="783590"/>
                      <a:pt x="134690" y="792480"/>
                      <a:pt x="133146" y="802640"/>
                    </a:cubicBezTo>
                    <a:cubicBezTo>
                      <a:pt x="139322" y="806450"/>
                      <a:pt x="147043" y="811530"/>
                      <a:pt x="153220" y="815340"/>
                    </a:cubicBezTo>
                    <a:cubicBezTo>
                      <a:pt x="142411" y="820420"/>
                      <a:pt x="134690" y="825500"/>
                      <a:pt x="126969" y="829310"/>
                    </a:cubicBezTo>
                    <a:cubicBezTo>
                      <a:pt x="130057" y="830580"/>
                      <a:pt x="131602" y="831850"/>
                      <a:pt x="134690" y="833120"/>
                    </a:cubicBezTo>
                    <a:cubicBezTo>
                      <a:pt x="136234" y="838200"/>
                      <a:pt x="139322" y="843280"/>
                      <a:pt x="139322" y="848360"/>
                    </a:cubicBezTo>
                    <a:cubicBezTo>
                      <a:pt x="139322" y="853440"/>
                      <a:pt x="134690" y="862330"/>
                      <a:pt x="137778" y="863600"/>
                    </a:cubicBezTo>
                    <a:cubicBezTo>
                      <a:pt x="151676" y="869950"/>
                      <a:pt x="143955" y="889000"/>
                      <a:pt x="162485" y="891540"/>
                    </a:cubicBezTo>
                    <a:cubicBezTo>
                      <a:pt x="164029" y="891540"/>
                      <a:pt x="164029" y="894080"/>
                      <a:pt x="167118" y="896620"/>
                    </a:cubicBezTo>
                    <a:cubicBezTo>
                      <a:pt x="162485" y="896620"/>
                      <a:pt x="159397" y="896620"/>
                      <a:pt x="153220" y="897890"/>
                    </a:cubicBezTo>
                    <a:cubicBezTo>
                      <a:pt x="170206" y="908050"/>
                      <a:pt x="165573" y="916940"/>
                      <a:pt x="159397" y="924560"/>
                    </a:cubicBezTo>
                    <a:cubicBezTo>
                      <a:pt x="153220" y="925830"/>
                      <a:pt x="148587" y="927100"/>
                      <a:pt x="143955" y="928370"/>
                    </a:cubicBezTo>
                    <a:cubicBezTo>
                      <a:pt x="145499" y="930910"/>
                      <a:pt x="145499" y="932180"/>
                      <a:pt x="147043" y="934720"/>
                    </a:cubicBezTo>
                    <a:cubicBezTo>
                      <a:pt x="148587" y="935990"/>
                      <a:pt x="156308" y="952500"/>
                      <a:pt x="156308" y="955040"/>
                    </a:cubicBezTo>
                    <a:cubicBezTo>
                      <a:pt x="153220" y="961390"/>
                      <a:pt x="151676" y="967740"/>
                      <a:pt x="150132" y="974090"/>
                    </a:cubicBezTo>
                    <a:cubicBezTo>
                      <a:pt x="159397" y="974090"/>
                      <a:pt x="167118" y="975360"/>
                      <a:pt x="170206" y="975360"/>
                    </a:cubicBezTo>
                    <a:cubicBezTo>
                      <a:pt x="167118" y="976630"/>
                      <a:pt x="162485" y="979170"/>
                      <a:pt x="159397" y="980440"/>
                    </a:cubicBezTo>
                    <a:cubicBezTo>
                      <a:pt x="160941" y="982980"/>
                      <a:pt x="162485" y="985520"/>
                      <a:pt x="165573" y="986790"/>
                    </a:cubicBezTo>
                    <a:cubicBezTo>
                      <a:pt x="177927" y="985520"/>
                      <a:pt x="190280" y="984250"/>
                      <a:pt x="204178" y="982980"/>
                    </a:cubicBezTo>
                    <a:cubicBezTo>
                      <a:pt x="202634" y="989330"/>
                      <a:pt x="201089" y="994410"/>
                      <a:pt x="198001" y="999490"/>
                    </a:cubicBezTo>
                    <a:cubicBezTo>
                      <a:pt x="205722" y="999490"/>
                      <a:pt x="214987" y="1000760"/>
                      <a:pt x="222708" y="1000760"/>
                    </a:cubicBezTo>
                    <a:lnTo>
                      <a:pt x="222708" y="1007110"/>
                    </a:lnTo>
                    <a:cubicBezTo>
                      <a:pt x="211899" y="1008380"/>
                      <a:pt x="201089" y="1010920"/>
                      <a:pt x="191824" y="1012190"/>
                    </a:cubicBezTo>
                    <a:cubicBezTo>
                      <a:pt x="230429" y="1027430"/>
                      <a:pt x="265945" y="1013460"/>
                      <a:pt x="307638" y="1008380"/>
                    </a:cubicBezTo>
                    <a:cubicBezTo>
                      <a:pt x="315359" y="1014730"/>
                      <a:pt x="323079" y="1009650"/>
                      <a:pt x="329256" y="999490"/>
                    </a:cubicBezTo>
                    <a:cubicBezTo>
                      <a:pt x="336977" y="1008380"/>
                      <a:pt x="343154" y="1005840"/>
                      <a:pt x="358596" y="988060"/>
                    </a:cubicBezTo>
                    <a:cubicBezTo>
                      <a:pt x="360140" y="988060"/>
                      <a:pt x="361684" y="989330"/>
                      <a:pt x="363228" y="989330"/>
                    </a:cubicBezTo>
                    <a:cubicBezTo>
                      <a:pt x="361684" y="994410"/>
                      <a:pt x="358596" y="998220"/>
                      <a:pt x="357051" y="1003300"/>
                    </a:cubicBezTo>
                    <a:cubicBezTo>
                      <a:pt x="366316" y="1000760"/>
                      <a:pt x="374037" y="999490"/>
                      <a:pt x="383302" y="996950"/>
                    </a:cubicBezTo>
                    <a:lnTo>
                      <a:pt x="415730" y="993140"/>
                    </a:lnTo>
                    <a:cubicBezTo>
                      <a:pt x="432716" y="990600"/>
                      <a:pt x="449702" y="989330"/>
                      <a:pt x="465144" y="986790"/>
                    </a:cubicBezTo>
                    <a:cubicBezTo>
                      <a:pt x="471320" y="985520"/>
                      <a:pt x="477497" y="981710"/>
                      <a:pt x="483674" y="980440"/>
                    </a:cubicBezTo>
                    <a:cubicBezTo>
                      <a:pt x="489851" y="979170"/>
                      <a:pt x="499116" y="975360"/>
                      <a:pt x="502204" y="977900"/>
                    </a:cubicBezTo>
                    <a:cubicBezTo>
                      <a:pt x="514557" y="986790"/>
                      <a:pt x="525367" y="996950"/>
                      <a:pt x="537720" y="1005840"/>
                    </a:cubicBezTo>
                    <a:cubicBezTo>
                      <a:pt x="539264" y="1003300"/>
                      <a:pt x="540808" y="999490"/>
                      <a:pt x="540808" y="999490"/>
                    </a:cubicBezTo>
                    <a:cubicBezTo>
                      <a:pt x="551618" y="1002030"/>
                      <a:pt x="559338" y="1003300"/>
                      <a:pt x="570148" y="1005840"/>
                    </a:cubicBezTo>
                    <a:cubicBezTo>
                      <a:pt x="571692" y="1009650"/>
                      <a:pt x="574780" y="1014730"/>
                      <a:pt x="574780" y="1017270"/>
                    </a:cubicBezTo>
                    <a:cubicBezTo>
                      <a:pt x="591766" y="1018540"/>
                      <a:pt x="605664" y="1019810"/>
                      <a:pt x="618017" y="1021080"/>
                    </a:cubicBezTo>
                    <a:cubicBezTo>
                      <a:pt x="618017" y="1022350"/>
                      <a:pt x="619561" y="1023620"/>
                      <a:pt x="619561" y="1024890"/>
                    </a:cubicBezTo>
                    <a:lnTo>
                      <a:pt x="591766" y="1032510"/>
                    </a:lnTo>
                    <a:cubicBezTo>
                      <a:pt x="590222" y="1028700"/>
                      <a:pt x="588678" y="1027430"/>
                      <a:pt x="585589" y="1021080"/>
                    </a:cubicBezTo>
                    <a:cubicBezTo>
                      <a:pt x="587134" y="1035050"/>
                      <a:pt x="588678" y="1043940"/>
                      <a:pt x="588678" y="1055370"/>
                    </a:cubicBezTo>
                    <a:cubicBezTo>
                      <a:pt x="602575" y="1046480"/>
                      <a:pt x="621106" y="1056640"/>
                      <a:pt x="630371" y="1041400"/>
                    </a:cubicBezTo>
                    <a:cubicBezTo>
                      <a:pt x="630371" y="1040130"/>
                      <a:pt x="636547" y="1040130"/>
                      <a:pt x="638091" y="1041400"/>
                    </a:cubicBezTo>
                    <a:cubicBezTo>
                      <a:pt x="650445" y="1042670"/>
                      <a:pt x="662798" y="1043940"/>
                      <a:pt x="675152" y="1046480"/>
                    </a:cubicBezTo>
                    <a:cubicBezTo>
                      <a:pt x="673608" y="1043940"/>
                      <a:pt x="673608" y="1041400"/>
                      <a:pt x="672063" y="1038860"/>
                    </a:cubicBezTo>
                    <a:cubicBezTo>
                      <a:pt x="679784" y="1040130"/>
                      <a:pt x="685961" y="1041400"/>
                      <a:pt x="690594" y="1042670"/>
                    </a:cubicBezTo>
                    <a:cubicBezTo>
                      <a:pt x="690594" y="1043940"/>
                      <a:pt x="692138" y="1045210"/>
                      <a:pt x="692138" y="1046480"/>
                    </a:cubicBezTo>
                    <a:cubicBezTo>
                      <a:pt x="681328" y="1051560"/>
                      <a:pt x="670519" y="1057910"/>
                      <a:pt x="659710" y="1062990"/>
                    </a:cubicBezTo>
                    <a:cubicBezTo>
                      <a:pt x="642724" y="1071880"/>
                      <a:pt x="627282" y="1083310"/>
                      <a:pt x="610296" y="1087120"/>
                    </a:cubicBezTo>
                    <a:cubicBezTo>
                      <a:pt x="580957" y="1092200"/>
                      <a:pt x="551618" y="1101090"/>
                      <a:pt x="520734" y="1102360"/>
                    </a:cubicBezTo>
                    <a:lnTo>
                      <a:pt x="513013" y="1102360"/>
                    </a:lnTo>
                    <a:cubicBezTo>
                      <a:pt x="480585" y="1107440"/>
                      <a:pt x="449702" y="1112520"/>
                      <a:pt x="417274" y="1117600"/>
                    </a:cubicBezTo>
                    <a:cubicBezTo>
                      <a:pt x="412642" y="1118870"/>
                      <a:pt x="409553" y="1120140"/>
                      <a:pt x="404921" y="1120140"/>
                    </a:cubicBezTo>
                    <a:cubicBezTo>
                      <a:pt x="384847" y="1122680"/>
                      <a:pt x="364772" y="1123950"/>
                      <a:pt x="346242" y="1126490"/>
                    </a:cubicBezTo>
                    <a:cubicBezTo>
                      <a:pt x="326168" y="1130300"/>
                      <a:pt x="304549" y="1132840"/>
                      <a:pt x="284475" y="1139190"/>
                    </a:cubicBezTo>
                    <a:cubicBezTo>
                      <a:pt x="269033" y="1143000"/>
                      <a:pt x="248959" y="1141730"/>
                      <a:pt x="242782" y="1154430"/>
                    </a:cubicBezTo>
                    <a:cubicBezTo>
                      <a:pt x="236606" y="1154430"/>
                      <a:pt x="230429" y="1153160"/>
                      <a:pt x="227340" y="1154430"/>
                    </a:cubicBezTo>
                    <a:cubicBezTo>
                      <a:pt x="204178" y="1162050"/>
                      <a:pt x="181015" y="1169670"/>
                      <a:pt x="159397" y="1178560"/>
                    </a:cubicBezTo>
                    <a:cubicBezTo>
                      <a:pt x="151676" y="1183640"/>
                      <a:pt x="145499" y="1186180"/>
                      <a:pt x="142411" y="1191260"/>
                    </a:cubicBezTo>
                    <a:cubicBezTo>
                      <a:pt x="140867" y="1195070"/>
                      <a:pt x="145499" y="1201420"/>
                      <a:pt x="147043" y="1203960"/>
                    </a:cubicBezTo>
                    <a:cubicBezTo>
                      <a:pt x="143955" y="1205230"/>
                      <a:pt x="137778" y="1206500"/>
                      <a:pt x="137778" y="1207770"/>
                    </a:cubicBezTo>
                    <a:cubicBezTo>
                      <a:pt x="137778" y="1215390"/>
                      <a:pt x="137778" y="1223010"/>
                      <a:pt x="140867" y="1229360"/>
                    </a:cubicBezTo>
                    <a:cubicBezTo>
                      <a:pt x="145499" y="1238250"/>
                      <a:pt x="159397" y="1245870"/>
                      <a:pt x="143955" y="1257300"/>
                    </a:cubicBezTo>
                    <a:cubicBezTo>
                      <a:pt x="140867" y="1258570"/>
                      <a:pt x="143955" y="1264920"/>
                      <a:pt x="143955" y="1270000"/>
                    </a:cubicBezTo>
                    <a:cubicBezTo>
                      <a:pt x="148587" y="1268730"/>
                      <a:pt x="151676" y="1268730"/>
                      <a:pt x="156308" y="1268730"/>
                    </a:cubicBezTo>
                    <a:cubicBezTo>
                      <a:pt x="140867" y="1290320"/>
                      <a:pt x="140867" y="1297940"/>
                      <a:pt x="156308" y="1301750"/>
                    </a:cubicBezTo>
                    <a:cubicBezTo>
                      <a:pt x="156308" y="1309370"/>
                      <a:pt x="153220" y="1316990"/>
                      <a:pt x="156308" y="1322070"/>
                    </a:cubicBezTo>
                    <a:cubicBezTo>
                      <a:pt x="165573" y="1334770"/>
                      <a:pt x="177927" y="1347470"/>
                      <a:pt x="188736" y="1358900"/>
                    </a:cubicBezTo>
                    <a:cubicBezTo>
                      <a:pt x="187192" y="1360170"/>
                      <a:pt x="184104" y="1361440"/>
                      <a:pt x="182559" y="1361440"/>
                    </a:cubicBezTo>
                    <a:cubicBezTo>
                      <a:pt x="188736" y="1367790"/>
                      <a:pt x="194913" y="1374140"/>
                      <a:pt x="199545" y="1377950"/>
                    </a:cubicBezTo>
                    <a:cubicBezTo>
                      <a:pt x="193369" y="1385570"/>
                      <a:pt x="188736" y="1391920"/>
                      <a:pt x="182559" y="1398270"/>
                    </a:cubicBezTo>
                    <a:cubicBezTo>
                      <a:pt x="190280" y="1400810"/>
                      <a:pt x="194913" y="1402080"/>
                      <a:pt x="201089" y="1403350"/>
                    </a:cubicBezTo>
                    <a:cubicBezTo>
                      <a:pt x="190280" y="1405890"/>
                      <a:pt x="181015" y="1408430"/>
                      <a:pt x="167118" y="1413510"/>
                    </a:cubicBezTo>
                    <a:cubicBezTo>
                      <a:pt x="193369" y="1418590"/>
                      <a:pt x="194913" y="1433830"/>
                      <a:pt x="198001" y="1449070"/>
                    </a:cubicBezTo>
                    <a:cubicBezTo>
                      <a:pt x="198001" y="1450340"/>
                      <a:pt x="205722" y="1451610"/>
                      <a:pt x="210355" y="1452880"/>
                    </a:cubicBezTo>
                    <a:cubicBezTo>
                      <a:pt x="210355" y="1455420"/>
                      <a:pt x="207266" y="1459230"/>
                      <a:pt x="208810" y="1461770"/>
                    </a:cubicBezTo>
                    <a:cubicBezTo>
                      <a:pt x="214987" y="1468120"/>
                      <a:pt x="225796" y="1471930"/>
                      <a:pt x="227340" y="1479550"/>
                    </a:cubicBezTo>
                    <a:cubicBezTo>
                      <a:pt x="236606" y="1501140"/>
                      <a:pt x="253591" y="1497330"/>
                      <a:pt x="272122" y="1492250"/>
                    </a:cubicBezTo>
                    <a:lnTo>
                      <a:pt x="281387" y="1503680"/>
                    </a:lnTo>
                    <a:cubicBezTo>
                      <a:pt x="284475" y="1502410"/>
                      <a:pt x="287563" y="1499870"/>
                      <a:pt x="289108" y="1498600"/>
                    </a:cubicBezTo>
                    <a:cubicBezTo>
                      <a:pt x="290652" y="1506220"/>
                      <a:pt x="306094" y="1515110"/>
                      <a:pt x="310726" y="1510030"/>
                    </a:cubicBezTo>
                    <a:cubicBezTo>
                      <a:pt x="321535" y="1497330"/>
                      <a:pt x="333889" y="1504950"/>
                      <a:pt x="346242" y="1506220"/>
                    </a:cubicBezTo>
                    <a:cubicBezTo>
                      <a:pt x="352419" y="1507490"/>
                      <a:pt x="361684" y="1508760"/>
                      <a:pt x="364772" y="1506220"/>
                    </a:cubicBezTo>
                    <a:cubicBezTo>
                      <a:pt x="372493" y="1499870"/>
                      <a:pt x="395656" y="1506220"/>
                      <a:pt x="389479" y="1488440"/>
                    </a:cubicBezTo>
                    <a:cubicBezTo>
                      <a:pt x="387935" y="1484630"/>
                      <a:pt x="381758" y="1480820"/>
                      <a:pt x="375581" y="1477010"/>
                    </a:cubicBezTo>
                    <a:lnTo>
                      <a:pt x="420363" y="1477010"/>
                    </a:lnTo>
                    <a:cubicBezTo>
                      <a:pt x="421907" y="1480820"/>
                      <a:pt x="421907" y="1485900"/>
                      <a:pt x="423451" y="1489710"/>
                    </a:cubicBezTo>
                    <a:cubicBezTo>
                      <a:pt x="415730" y="1490980"/>
                      <a:pt x="408009" y="1492250"/>
                      <a:pt x="400288" y="1494790"/>
                    </a:cubicBezTo>
                    <a:cubicBezTo>
                      <a:pt x="400288" y="1496060"/>
                      <a:pt x="401832" y="1497330"/>
                      <a:pt x="401832" y="1499870"/>
                    </a:cubicBezTo>
                    <a:cubicBezTo>
                      <a:pt x="404921" y="1499870"/>
                      <a:pt x="409553" y="1498600"/>
                      <a:pt x="412642" y="1498600"/>
                    </a:cubicBezTo>
                    <a:cubicBezTo>
                      <a:pt x="424995" y="1502410"/>
                      <a:pt x="441981" y="1492250"/>
                      <a:pt x="452790" y="1504950"/>
                    </a:cubicBezTo>
                    <a:cubicBezTo>
                      <a:pt x="472865" y="1527810"/>
                      <a:pt x="508381" y="1534160"/>
                      <a:pt x="540808" y="1521460"/>
                    </a:cubicBezTo>
                    <a:cubicBezTo>
                      <a:pt x="543897" y="1520190"/>
                      <a:pt x="550073" y="1524000"/>
                      <a:pt x="554706" y="1525270"/>
                    </a:cubicBezTo>
                    <a:cubicBezTo>
                      <a:pt x="556250" y="1525270"/>
                      <a:pt x="556250" y="1525270"/>
                      <a:pt x="557794" y="1526540"/>
                    </a:cubicBezTo>
                    <a:cubicBezTo>
                      <a:pt x="559338" y="1524000"/>
                      <a:pt x="559338" y="1521460"/>
                      <a:pt x="559338" y="1522730"/>
                    </a:cubicBezTo>
                    <a:cubicBezTo>
                      <a:pt x="570148" y="1522730"/>
                      <a:pt x="580957" y="1525270"/>
                      <a:pt x="591766" y="1524000"/>
                    </a:cubicBezTo>
                    <a:cubicBezTo>
                      <a:pt x="608752" y="1522730"/>
                      <a:pt x="625738" y="1517650"/>
                      <a:pt x="642724" y="1516380"/>
                    </a:cubicBezTo>
                    <a:cubicBezTo>
                      <a:pt x="668975" y="1513840"/>
                      <a:pt x="695226" y="1513840"/>
                      <a:pt x="721477" y="1508760"/>
                    </a:cubicBezTo>
                    <a:cubicBezTo>
                      <a:pt x="732286" y="1506220"/>
                      <a:pt x="740007" y="1507490"/>
                      <a:pt x="747728" y="1510030"/>
                    </a:cubicBezTo>
                    <a:cubicBezTo>
                      <a:pt x="699859" y="1526540"/>
                      <a:pt x="651989" y="1543050"/>
                      <a:pt x="604120" y="1558290"/>
                    </a:cubicBezTo>
                    <a:cubicBezTo>
                      <a:pt x="604120" y="1559560"/>
                      <a:pt x="605664" y="1560830"/>
                      <a:pt x="605664" y="1562100"/>
                    </a:cubicBezTo>
                    <a:cubicBezTo>
                      <a:pt x="608752" y="1562100"/>
                      <a:pt x="611841" y="1563370"/>
                      <a:pt x="618017" y="1564640"/>
                    </a:cubicBezTo>
                    <a:cubicBezTo>
                      <a:pt x="607208" y="1568450"/>
                      <a:pt x="602575" y="1569720"/>
                      <a:pt x="594855" y="1572260"/>
                    </a:cubicBezTo>
                    <a:cubicBezTo>
                      <a:pt x="608752" y="1579880"/>
                      <a:pt x="590222" y="1588770"/>
                      <a:pt x="597943" y="1598930"/>
                    </a:cubicBezTo>
                    <a:cubicBezTo>
                      <a:pt x="604120" y="1609090"/>
                      <a:pt x="599487" y="1624330"/>
                      <a:pt x="627282" y="1620520"/>
                    </a:cubicBezTo>
                    <a:cubicBezTo>
                      <a:pt x="599487" y="1631950"/>
                      <a:pt x="597943" y="1648460"/>
                      <a:pt x="616473" y="1666240"/>
                    </a:cubicBezTo>
                    <a:cubicBezTo>
                      <a:pt x="619561" y="1668780"/>
                      <a:pt x="621106" y="1673860"/>
                      <a:pt x="619561" y="1676400"/>
                    </a:cubicBezTo>
                    <a:cubicBezTo>
                      <a:pt x="616473" y="1685290"/>
                      <a:pt x="611841" y="1692910"/>
                      <a:pt x="608752" y="1699260"/>
                    </a:cubicBezTo>
                    <a:cubicBezTo>
                      <a:pt x="597943" y="1699260"/>
                      <a:pt x="591766" y="1697990"/>
                      <a:pt x="585589" y="1697990"/>
                    </a:cubicBezTo>
                    <a:cubicBezTo>
                      <a:pt x="570148" y="1699260"/>
                      <a:pt x="554706" y="1701800"/>
                      <a:pt x="539264" y="1704340"/>
                    </a:cubicBezTo>
                    <a:cubicBezTo>
                      <a:pt x="489851" y="1711960"/>
                      <a:pt x="438893" y="1719580"/>
                      <a:pt x="389479" y="1727200"/>
                    </a:cubicBezTo>
                    <a:cubicBezTo>
                      <a:pt x="347786" y="1733550"/>
                      <a:pt x="307638" y="1746250"/>
                      <a:pt x="265945" y="1748790"/>
                    </a:cubicBezTo>
                    <a:cubicBezTo>
                      <a:pt x="236606" y="1750060"/>
                      <a:pt x="210355" y="1762760"/>
                      <a:pt x="182559" y="1764030"/>
                    </a:cubicBezTo>
                    <a:cubicBezTo>
                      <a:pt x="164029" y="1765300"/>
                      <a:pt x="145499" y="1771650"/>
                      <a:pt x="128513" y="1778000"/>
                    </a:cubicBezTo>
                    <a:cubicBezTo>
                      <a:pt x="119248" y="1780540"/>
                      <a:pt x="111527" y="1786890"/>
                      <a:pt x="103806" y="1790700"/>
                    </a:cubicBezTo>
                    <a:cubicBezTo>
                      <a:pt x="102262" y="1790700"/>
                      <a:pt x="97630" y="1789430"/>
                      <a:pt x="96085" y="1790700"/>
                    </a:cubicBezTo>
                    <a:cubicBezTo>
                      <a:pt x="83732" y="1795780"/>
                      <a:pt x="72923" y="1800860"/>
                      <a:pt x="60569" y="1804670"/>
                    </a:cubicBezTo>
                    <a:cubicBezTo>
                      <a:pt x="51304" y="1808480"/>
                      <a:pt x="43583" y="1812290"/>
                      <a:pt x="34318" y="1816100"/>
                    </a:cubicBezTo>
                    <a:cubicBezTo>
                      <a:pt x="34318" y="1817370"/>
                      <a:pt x="35863" y="1818640"/>
                      <a:pt x="35863" y="1819910"/>
                    </a:cubicBezTo>
                    <a:cubicBezTo>
                      <a:pt x="32774" y="1819910"/>
                      <a:pt x="28142" y="1818640"/>
                      <a:pt x="23509" y="1817370"/>
                    </a:cubicBezTo>
                    <a:cubicBezTo>
                      <a:pt x="25053" y="1824990"/>
                      <a:pt x="26597" y="1830070"/>
                      <a:pt x="28142" y="1836420"/>
                    </a:cubicBezTo>
                    <a:cubicBezTo>
                      <a:pt x="26597" y="1836420"/>
                      <a:pt x="26597" y="1836420"/>
                      <a:pt x="25053" y="1837690"/>
                    </a:cubicBezTo>
                    <a:cubicBezTo>
                      <a:pt x="23509" y="1835150"/>
                      <a:pt x="21965" y="1832610"/>
                      <a:pt x="20421" y="1831340"/>
                    </a:cubicBezTo>
                    <a:cubicBezTo>
                      <a:pt x="7620" y="1844040"/>
                      <a:pt x="0" y="1855470"/>
                      <a:pt x="18877" y="1863090"/>
                    </a:cubicBezTo>
                    <a:cubicBezTo>
                      <a:pt x="17332" y="1869440"/>
                      <a:pt x="17332" y="1874520"/>
                      <a:pt x="17332" y="1878330"/>
                    </a:cubicBezTo>
                    <a:lnTo>
                      <a:pt x="21965" y="1905000"/>
                    </a:lnTo>
                    <a:cubicBezTo>
                      <a:pt x="23509" y="1916430"/>
                      <a:pt x="20421" y="1927860"/>
                      <a:pt x="37407" y="1931670"/>
                    </a:cubicBezTo>
                    <a:cubicBezTo>
                      <a:pt x="32774" y="1938020"/>
                      <a:pt x="32774" y="1967230"/>
                      <a:pt x="38951" y="1968500"/>
                    </a:cubicBezTo>
                    <a:cubicBezTo>
                      <a:pt x="49760" y="1972310"/>
                      <a:pt x="52849" y="1983740"/>
                      <a:pt x="62114" y="1988820"/>
                    </a:cubicBezTo>
                    <a:cubicBezTo>
                      <a:pt x="63658" y="1990090"/>
                      <a:pt x="65202" y="1992630"/>
                      <a:pt x="65202" y="1992630"/>
                    </a:cubicBezTo>
                    <a:cubicBezTo>
                      <a:pt x="52849" y="2004060"/>
                      <a:pt x="71379" y="1998980"/>
                      <a:pt x="74467" y="2004060"/>
                    </a:cubicBezTo>
                    <a:cubicBezTo>
                      <a:pt x="71379" y="2010410"/>
                      <a:pt x="65202" y="2016760"/>
                      <a:pt x="63658" y="2024380"/>
                    </a:cubicBezTo>
                    <a:cubicBezTo>
                      <a:pt x="62114" y="2032000"/>
                      <a:pt x="63658" y="2038350"/>
                      <a:pt x="77555" y="2034540"/>
                    </a:cubicBezTo>
                    <a:cubicBezTo>
                      <a:pt x="76011" y="2045970"/>
                      <a:pt x="74467" y="2056130"/>
                      <a:pt x="72923" y="2067560"/>
                    </a:cubicBezTo>
                    <a:cubicBezTo>
                      <a:pt x="74467" y="2067560"/>
                      <a:pt x="76011" y="2066290"/>
                      <a:pt x="76011" y="2066290"/>
                    </a:cubicBezTo>
                    <a:cubicBezTo>
                      <a:pt x="80644" y="2075180"/>
                      <a:pt x="83732" y="2082800"/>
                      <a:pt x="88365" y="2090420"/>
                    </a:cubicBezTo>
                    <a:cubicBezTo>
                      <a:pt x="96085" y="2090420"/>
                      <a:pt x="103806" y="2091690"/>
                      <a:pt x="113071" y="2092960"/>
                    </a:cubicBezTo>
                    <a:lnTo>
                      <a:pt x="113071" y="2096770"/>
                    </a:lnTo>
                    <a:cubicBezTo>
                      <a:pt x="108439" y="2098040"/>
                      <a:pt x="103806" y="2099310"/>
                      <a:pt x="99174" y="2100580"/>
                    </a:cubicBezTo>
                    <a:cubicBezTo>
                      <a:pt x="100718" y="2101850"/>
                      <a:pt x="103806" y="2101850"/>
                      <a:pt x="103806" y="2101850"/>
                    </a:cubicBezTo>
                    <a:cubicBezTo>
                      <a:pt x="105351" y="2120900"/>
                      <a:pt x="125425" y="2118360"/>
                      <a:pt x="139322" y="2123440"/>
                    </a:cubicBezTo>
                    <a:cubicBezTo>
                      <a:pt x="145499" y="2125980"/>
                      <a:pt x="153220" y="2127250"/>
                      <a:pt x="157853" y="2125980"/>
                    </a:cubicBezTo>
                    <a:cubicBezTo>
                      <a:pt x="167118" y="2122170"/>
                      <a:pt x="173294" y="2123440"/>
                      <a:pt x="173294" y="2131060"/>
                    </a:cubicBezTo>
                    <a:cubicBezTo>
                      <a:pt x="173294" y="2134870"/>
                      <a:pt x="170206" y="2139950"/>
                      <a:pt x="168662" y="2142490"/>
                    </a:cubicBezTo>
                    <a:cubicBezTo>
                      <a:pt x="179471" y="2142490"/>
                      <a:pt x="196457" y="2146300"/>
                      <a:pt x="205722" y="2141220"/>
                    </a:cubicBezTo>
                    <a:cubicBezTo>
                      <a:pt x="227340" y="2129790"/>
                      <a:pt x="247415" y="2139950"/>
                      <a:pt x="267489" y="2136140"/>
                    </a:cubicBezTo>
                    <a:cubicBezTo>
                      <a:pt x="278298" y="2133600"/>
                      <a:pt x="287563" y="2133600"/>
                      <a:pt x="303005" y="2131060"/>
                    </a:cubicBezTo>
                    <a:cubicBezTo>
                      <a:pt x="310726" y="2136140"/>
                      <a:pt x="318447" y="2134870"/>
                      <a:pt x="319991" y="2128520"/>
                    </a:cubicBezTo>
                    <a:cubicBezTo>
                      <a:pt x="332344" y="2128520"/>
                      <a:pt x="343154" y="2128520"/>
                      <a:pt x="353963" y="2127250"/>
                    </a:cubicBezTo>
                    <a:cubicBezTo>
                      <a:pt x="370949" y="2124710"/>
                      <a:pt x="386391" y="2120900"/>
                      <a:pt x="403377" y="2119630"/>
                    </a:cubicBezTo>
                    <a:cubicBezTo>
                      <a:pt x="414186" y="2118360"/>
                      <a:pt x="426539" y="2120900"/>
                      <a:pt x="438893" y="2119630"/>
                    </a:cubicBezTo>
                    <a:cubicBezTo>
                      <a:pt x="445069" y="2118360"/>
                      <a:pt x="449702" y="2110740"/>
                      <a:pt x="455879" y="2106930"/>
                    </a:cubicBezTo>
                    <a:cubicBezTo>
                      <a:pt x="462055" y="2119630"/>
                      <a:pt x="474409" y="2120900"/>
                      <a:pt x="494483" y="2112010"/>
                    </a:cubicBezTo>
                    <a:cubicBezTo>
                      <a:pt x="486762" y="2106930"/>
                      <a:pt x="477497" y="2103120"/>
                      <a:pt x="469776" y="2099310"/>
                    </a:cubicBezTo>
                    <a:cubicBezTo>
                      <a:pt x="477497" y="2096770"/>
                      <a:pt x="483674" y="2092960"/>
                      <a:pt x="489851" y="2091690"/>
                    </a:cubicBezTo>
                    <a:cubicBezTo>
                      <a:pt x="496027" y="2091690"/>
                      <a:pt x="500660" y="2092960"/>
                      <a:pt x="505292" y="2092960"/>
                    </a:cubicBezTo>
                    <a:cubicBezTo>
                      <a:pt x="509925" y="2092960"/>
                      <a:pt x="514557" y="2092960"/>
                      <a:pt x="519190" y="2091690"/>
                    </a:cubicBezTo>
                    <a:cubicBezTo>
                      <a:pt x="523822" y="2090420"/>
                      <a:pt x="526911" y="2089150"/>
                      <a:pt x="529999" y="2086610"/>
                    </a:cubicBezTo>
                    <a:cubicBezTo>
                      <a:pt x="529999" y="2090420"/>
                      <a:pt x="531543" y="2095500"/>
                      <a:pt x="531543" y="2099310"/>
                    </a:cubicBezTo>
                    <a:cubicBezTo>
                      <a:pt x="531543" y="2103120"/>
                      <a:pt x="528455" y="2106930"/>
                      <a:pt x="526911" y="2110740"/>
                    </a:cubicBezTo>
                    <a:cubicBezTo>
                      <a:pt x="531543" y="2110740"/>
                      <a:pt x="536176" y="2110740"/>
                      <a:pt x="542353" y="2109470"/>
                    </a:cubicBezTo>
                    <a:cubicBezTo>
                      <a:pt x="548529" y="2117090"/>
                      <a:pt x="531543" y="2133600"/>
                      <a:pt x="554706" y="2134870"/>
                    </a:cubicBezTo>
                    <a:cubicBezTo>
                      <a:pt x="553162" y="2139950"/>
                      <a:pt x="551618" y="2143760"/>
                      <a:pt x="550073" y="2148840"/>
                    </a:cubicBezTo>
                    <a:cubicBezTo>
                      <a:pt x="559338" y="2148840"/>
                      <a:pt x="568604" y="2150110"/>
                      <a:pt x="582501" y="2151380"/>
                    </a:cubicBezTo>
                    <a:cubicBezTo>
                      <a:pt x="576324" y="2157730"/>
                      <a:pt x="571692" y="2162810"/>
                      <a:pt x="565515" y="2167890"/>
                    </a:cubicBezTo>
                    <a:cubicBezTo>
                      <a:pt x="570148" y="2166620"/>
                      <a:pt x="574780" y="2166620"/>
                      <a:pt x="584045" y="2165350"/>
                    </a:cubicBezTo>
                    <a:cubicBezTo>
                      <a:pt x="563971" y="2180590"/>
                      <a:pt x="585589" y="2181860"/>
                      <a:pt x="593310" y="2190750"/>
                    </a:cubicBezTo>
                    <a:cubicBezTo>
                      <a:pt x="597943" y="2180590"/>
                      <a:pt x="601031" y="2174240"/>
                      <a:pt x="602575" y="2169160"/>
                    </a:cubicBezTo>
                    <a:cubicBezTo>
                      <a:pt x="610296" y="2175510"/>
                      <a:pt x="619561" y="2183130"/>
                      <a:pt x="628826" y="2192020"/>
                    </a:cubicBezTo>
                    <a:cubicBezTo>
                      <a:pt x="630371" y="2192020"/>
                      <a:pt x="633459" y="2189480"/>
                      <a:pt x="635003" y="2190750"/>
                    </a:cubicBezTo>
                    <a:cubicBezTo>
                      <a:pt x="651989" y="2197100"/>
                      <a:pt x="659710" y="2190750"/>
                      <a:pt x="665887" y="2178050"/>
                    </a:cubicBezTo>
                    <a:cubicBezTo>
                      <a:pt x="667431" y="2175510"/>
                      <a:pt x="675152" y="2174240"/>
                      <a:pt x="676696" y="2172970"/>
                    </a:cubicBezTo>
                    <a:cubicBezTo>
                      <a:pt x="673608" y="2180590"/>
                      <a:pt x="668975" y="2188210"/>
                      <a:pt x="664342" y="2197100"/>
                    </a:cubicBezTo>
                    <a:cubicBezTo>
                      <a:pt x="645812" y="2199640"/>
                      <a:pt x="624194" y="2203450"/>
                      <a:pt x="602575" y="2207260"/>
                    </a:cubicBezTo>
                    <a:cubicBezTo>
                      <a:pt x="582501" y="2211070"/>
                      <a:pt x="562427" y="2217420"/>
                      <a:pt x="540808" y="2219960"/>
                    </a:cubicBezTo>
                    <a:cubicBezTo>
                      <a:pt x="511469" y="2223770"/>
                      <a:pt x="482130" y="2226310"/>
                      <a:pt x="451246" y="2230120"/>
                    </a:cubicBezTo>
                    <a:cubicBezTo>
                      <a:pt x="415730" y="2235200"/>
                      <a:pt x="380214" y="2240280"/>
                      <a:pt x="344698" y="2246630"/>
                    </a:cubicBezTo>
                    <a:cubicBezTo>
                      <a:pt x="315359" y="2251710"/>
                      <a:pt x="287563" y="2259330"/>
                      <a:pt x="258224" y="2264410"/>
                    </a:cubicBezTo>
                    <a:cubicBezTo>
                      <a:pt x="238150" y="2268220"/>
                      <a:pt x="218075" y="2269490"/>
                      <a:pt x="199545" y="2275840"/>
                    </a:cubicBezTo>
                    <a:cubicBezTo>
                      <a:pt x="181015" y="2282190"/>
                      <a:pt x="154764" y="2280920"/>
                      <a:pt x="148587" y="2302510"/>
                    </a:cubicBezTo>
                    <a:cubicBezTo>
                      <a:pt x="137778" y="2297430"/>
                      <a:pt x="130057" y="2299970"/>
                      <a:pt x="128513" y="2308860"/>
                    </a:cubicBezTo>
                    <a:cubicBezTo>
                      <a:pt x="128513" y="2311400"/>
                      <a:pt x="126969" y="2313940"/>
                      <a:pt x="123881" y="2313940"/>
                    </a:cubicBezTo>
                    <a:cubicBezTo>
                      <a:pt x="106895" y="2317750"/>
                      <a:pt x="111527" y="2325370"/>
                      <a:pt x="119248" y="2332990"/>
                    </a:cubicBezTo>
                    <a:cubicBezTo>
                      <a:pt x="128513" y="2341880"/>
                      <a:pt x="128513" y="2350770"/>
                      <a:pt x="126969" y="2360930"/>
                    </a:cubicBezTo>
                    <a:cubicBezTo>
                      <a:pt x="123881" y="2374900"/>
                      <a:pt x="120792" y="2390140"/>
                      <a:pt x="117704" y="2404110"/>
                    </a:cubicBezTo>
                    <a:cubicBezTo>
                      <a:pt x="117704" y="2407920"/>
                      <a:pt x="122336" y="2411730"/>
                      <a:pt x="125425" y="2415540"/>
                    </a:cubicBezTo>
                    <a:lnTo>
                      <a:pt x="130057" y="2423160"/>
                    </a:lnTo>
                    <a:lnTo>
                      <a:pt x="130057" y="2444750"/>
                    </a:lnTo>
                    <a:cubicBezTo>
                      <a:pt x="136234" y="2444750"/>
                      <a:pt x="143955" y="2443480"/>
                      <a:pt x="151676" y="2443480"/>
                    </a:cubicBezTo>
                    <a:cubicBezTo>
                      <a:pt x="151676" y="2443480"/>
                      <a:pt x="151676" y="2444750"/>
                      <a:pt x="153220" y="2444750"/>
                    </a:cubicBezTo>
                    <a:cubicBezTo>
                      <a:pt x="148587" y="2446020"/>
                      <a:pt x="145499" y="2447290"/>
                      <a:pt x="140867" y="2449830"/>
                    </a:cubicBezTo>
                    <a:cubicBezTo>
                      <a:pt x="150132" y="2458720"/>
                      <a:pt x="133146" y="2481580"/>
                      <a:pt x="170206" y="2476500"/>
                    </a:cubicBezTo>
                    <a:cubicBezTo>
                      <a:pt x="159397" y="2484120"/>
                      <a:pt x="153220" y="2489200"/>
                      <a:pt x="148587" y="2491740"/>
                    </a:cubicBezTo>
                    <a:cubicBezTo>
                      <a:pt x="151676" y="2498090"/>
                      <a:pt x="154764" y="2501900"/>
                      <a:pt x="156308" y="2505710"/>
                    </a:cubicBezTo>
                    <a:cubicBezTo>
                      <a:pt x="150132" y="2509520"/>
                      <a:pt x="145499" y="2513330"/>
                      <a:pt x="140867" y="2515870"/>
                    </a:cubicBezTo>
                    <a:cubicBezTo>
                      <a:pt x="147043" y="2520950"/>
                      <a:pt x="153220" y="2524760"/>
                      <a:pt x="156308" y="2528570"/>
                    </a:cubicBezTo>
                    <a:cubicBezTo>
                      <a:pt x="162485" y="2523490"/>
                      <a:pt x="168662" y="2518410"/>
                      <a:pt x="174838" y="2518410"/>
                    </a:cubicBezTo>
                    <a:cubicBezTo>
                      <a:pt x="181015" y="2518410"/>
                      <a:pt x="188736" y="2527300"/>
                      <a:pt x="196457" y="2532380"/>
                    </a:cubicBezTo>
                    <a:cubicBezTo>
                      <a:pt x="196457" y="2533650"/>
                      <a:pt x="191824" y="2534920"/>
                      <a:pt x="190280" y="2534920"/>
                    </a:cubicBezTo>
                    <a:cubicBezTo>
                      <a:pt x="179471" y="2524760"/>
                      <a:pt x="168662" y="2523490"/>
                      <a:pt x="157853" y="2534920"/>
                    </a:cubicBezTo>
                    <a:cubicBezTo>
                      <a:pt x="157853" y="2534920"/>
                      <a:pt x="156308" y="2534920"/>
                      <a:pt x="156308" y="2533650"/>
                    </a:cubicBezTo>
                    <a:cubicBezTo>
                      <a:pt x="156308" y="2532380"/>
                      <a:pt x="156308" y="2532380"/>
                      <a:pt x="154764" y="2531110"/>
                    </a:cubicBezTo>
                    <a:cubicBezTo>
                      <a:pt x="148587" y="2536190"/>
                      <a:pt x="150132" y="2540000"/>
                      <a:pt x="157853" y="2543810"/>
                    </a:cubicBezTo>
                    <a:cubicBezTo>
                      <a:pt x="168662" y="2548890"/>
                      <a:pt x="167118" y="2552700"/>
                      <a:pt x="160941" y="2559050"/>
                    </a:cubicBezTo>
                    <a:cubicBezTo>
                      <a:pt x="164029" y="2560320"/>
                      <a:pt x="168662" y="2562860"/>
                      <a:pt x="168662" y="2564130"/>
                    </a:cubicBezTo>
                    <a:cubicBezTo>
                      <a:pt x="168662" y="2570480"/>
                      <a:pt x="184104" y="2574290"/>
                      <a:pt x="171750" y="2581910"/>
                    </a:cubicBezTo>
                    <a:cubicBezTo>
                      <a:pt x="177927" y="2588260"/>
                      <a:pt x="181015" y="2594610"/>
                      <a:pt x="194913" y="2597150"/>
                    </a:cubicBezTo>
                    <a:cubicBezTo>
                      <a:pt x="207266" y="2599690"/>
                      <a:pt x="210355" y="2594610"/>
                      <a:pt x="218075" y="2593340"/>
                    </a:cubicBezTo>
                    <a:cubicBezTo>
                      <a:pt x="225796" y="2592070"/>
                      <a:pt x="235061" y="2595880"/>
                      <a:pt x="242782" y="2597150"/>
                    </a:cubicBezTo>
                    <a:cubicBezTo>
                      <a:pt x="245871" y="2597150"/>
                      <a:pt x="248959" y="2593340"/>
                      <a:pt x="248959" y="2592070"/>
                    </a:cubicBezTo>
                    <a:cubicBezTo>
                      <a:pt x="259768" y="2593340"/>
                      <a:pt x="270577" y="2595880"/>
                      <a:pt x="279842" y="2594610"/>
                    </a:cubicBezTo>
                    <a:cubicBezTo>
                      <a:pt x="293740" y="2593340"/>
                      <a:pt x="301461" y="2597150"/>
                      <a:pt x="303005" y="2607310"/>
                    </a:cubicBezTo>
                    <a:cubicBezTo>
                      <a:pt x="304549" y="2618740"/>
                      <a:pt x="312270" y="2620010"/>
                      <a:pt x="323079" y="2618740"/>
                    </a:cubicBezTo>
                    <a:cubicBezTo>
                      <a:pt x="332344" y="2617470"/>
                      <a:pt x="340065" y="2614930"/>
                      <a:pt x="349330" y="2613660"/>
                    </a:cubicBezTo>
                    <a:cubicBezTo>
                      <a:pt x="344698" y="2609850"/>
                      <a:pt x="338521" y="2606040"/>
                      <a:pt x="330800" y="2600960"/>
                    </a:cubicBezTo>
                    <a:cubicBezTo>
                      <a:pt x="338521" y="2599690"/>
                      <a:pt x="346242" y="2597150"/>
                      <a:pt x="352419" y="2597150"/>
                    </a:cubicBezTo>
                    <a:cubicBezTo>
                      <a:pt x="364772" y="2595880"/>
                      <a:pt x="375581" y="2594610"/>
                      <a:pt x="387935" y="2594610"/>
                    </a:cubicBezTo>
                    <a:cubicBezTo>
                      <a:pt x="392567" y="2594610"/>
                      <a:pt x="397200" y="2597150"/>
                      <a:pt x="401832" y="2600960"/>
                    </a:cubicBezTo>
                    <a:cubicBezTo>
                      <a:pt x="381758" y="2600960"/>
                      <a:pt x="363228" y="2600960"/>
                      <a:pt x="349330" y="2613660"/>
                    </a:cubicBezTo>
                    <a:cubicBezTo>
                      <a:pt x="353963" y="2614930"/>
                      <a:pt x="360140" y="2616200"/>
                      <a:pt x="364772" y="2616200"/>
                    </a:cubicBezTo>
                    <a:cubicBezTo>
                      <a:pt x="391023" y="2614930"/>
                      <a:pt x="418818" y="2613660"/>
                      <a:pt x="445069" y="2612390"/>
                    </a:cubicBezTo>
                    <a:cubicBezTo>
                      <a:pt x="471320" y="2611120"/>
                      <a:pt x="496027" y="2608580"/>
                      <a:pt x="523822" y="2607310"/>
                    </a:cubicBezTo>
                    <a:cubicBezTo>
                      <a:pt x="531543" y="2633980"/>
                      <a:pt x="539264" y="2659380"/>
                      <a:pt x="545441" y="2684780"/>
                    </a:cubicBezTo>
                    <a:cubicBezTo>
                      <a:pt x="542353" y="2686050"/>
                      <a:pt x="539264" y="2687320"/>
                      <a:pt x="536176" y="2687320"/>
                    </a:cubicBezTo>
                    <a:cubicBezTo>
                      <a:pt x="540808" y="2692400"/>
                      <a:pt x="546985" y="2697480"/>
                      <a:pt x="548529" y="2702560"/>
                    </a:cubicBezTo>
                    <a:cubicBezTo>
                      <a:pt x="550073" y="2710180"/>
                      <a:pt x="548529" y="2717800"/>
                      <a:pt x="548529" y="2722880"/>
                    </a:cubicBezTo>
                    <a:cubicBezTo>
                      <a:pt x="559338" y="2725420"/>
                      <a:pt x="565515" y="2726690"/>
                      <a:pt x="573236" y="2727960"/>
                    </a:cubicBezTo>
                    <a:cubicBezTo>
                      <a:pt x="571692" y="2727960"/>
                      <a:pt x="570148" y="2729230"/>
                      <a:pt x="567059" y="2729230"/>
                    </a:cubicBezTo>
                    <a:cubicBezTo>
                      <a:pt x="568604" y="2738120"/>
                      <a:pt x="571692" y="2748280"/>
                      <a:pt x="573236" y="2760980"/>
                    </a:cubicBezTo>
                    <a:lnTo>
                      <a:pt x="597943" y="2760980"/>
                    </a:lnTo>
                    <a:cubicBezTo>
                      <a:pt x="602575" y="2760980"/>
                      <a:pt x="607208" y="2763520"/>
                      <a:pt x="608752" y="2764790"/>
                    </a:cubicBezTo>
                    <a:cubicBezTo>
                      <a:pt x="614929" y="2780030"/>
                      <a:pt x="628826" y="2785110"/>
                      <a:pt x="647357" y="2781300"/>
                    </a:cubicBezTo>
                    <a:cubicBezTo>
                      <a:pt x="655077" y="2780030"/>
                      <a:pt x="664342" y="2780030"/>
                      <a:pt x="672063" y="2780030"/>
                    </a:cubicBezTo>
                    <a:lnTo>
                      <a:pt x="690594" y="2780030"/>
                    </a:lnTo>
                    <a:cubicBezTo>
                      <a:pt x="696770" y="2780030"/>
                      <a:pt x="702947" y="2778760"/>
                      <a:pt x="709124" y="2777490"/>
                    </a:cubicBezTo>
                    <a:cubicBezTo>
                      <a:pt x="710668" y="2773680"/>
                      <a:pt x="710668" y="2769870"/>
                      <a:pt x="712212" y="2764790"/>
                    </a:cubicBezTo>
                    <a:cubicBezTo>
                      <a:pt x="716845" y="2764790"/>
                      <a:pt x="719933" y="2763520"/>
                      <a:pt x="724565" y="2763520"/>
                    </a:cubicBezTo>
                    <a:cubicBezTo>
                      <a:pt x="753905" y="2760980"/>
                      <a:pt x="784788" y="2757170"/>
                      <a:pt x="815672" y="2754630"/>
                    </a:cubicBezTo>
                    <a:cubicBezTo>
                      <a:pt x="815672" y="2754630"/>
                      <a:pt x="817216" y="2757170"/>
                      <a:pt x="818760" y="2760980"/>
                    </a:cubicBezTo>
                    <a:cubicBezTo>
                      <a:pt x="814128" y="2762250"/>
                      <a:pt x="811039" y="2763520"/>
                      <a:pt x="807951" y="2764790"/>
                    </a:cubicBezTo>
                    <a:cubicBezTo>
                      <a:pt x="820304" y="2774950"/>
                      <a:pt x="837290" y="2776220"/>
                      <a:pt x="848100" y="2768600"/>
                    </a:cubicBezTo>
                    <a:cubicBezTo>
                      <a:pt x="841923" y="2764790"/>
                      <a:pt x="837290" y="2762250"/>
                      <a:pt x="829569" y="2758440"/>
                    </a:cubicBezTo>
                    <a:lnTo>
                      <a:pt x="834202" y="2754630"/>
                    </a:lnTo>
                    <a:lnTo>
                      <a:pt x="846555" y="2754630"/>
                    </a:lnTo>
                    <a:lnTo>
                      <a:pt x="846555" y="2753360"/>
                    </a:lnTo>
                    <a:cubicBezTo>
                      <a:pt x="852732" y="2754630"/>
                      <a:pt x="857365" y="2757170"/>
                      <a:pt x="863541" y="2753360"/>
                    </a:cubicBezTo>
                    <a:lnTo>
                      <a:pt x="869718" y="2753360"/>
                    </a:lnTo>
                    <a:lnTo>
                      <a:pt x="923764" y="2755900"/>
                    </a:lnTo>
                    <a:cubicBezTo>
                      <a:pt x="929941" y="2755900"/>
                      <a:pt x="933029" y="2754630"/>
                      <a:pt x="936118" y="2752090"/>
                    </a:cubicBezTo>
                    <a:cubicBezTo>
                      <a:pt x="943839" y="2762250"/>
                      <a:pt x="950015" y="2771140"/>
                      <a:pt x="957736" y="2782570"/>
                    </a:cubicBezTo>
                    <a:cubicBezTo>
                      <a:pt x="956192" y="2782570"/>
                      <a:pt x="953104" y="2783840"/>
                      <a:pt x="950015" y="2783840"/>
                    </a:cubicBezTo>
                    <a:cubicBezTo>
                      <a:pt x="970090" y="2810510"/>
                      <a:pt x="982443" y="2838450"/>
                      <a:pt x="963913" y="2868930"/>
                    </a:cubicBezTo>
                    <a:cubicBezTo>
                      <a:pt x="965457" y="2879090"/>
                      <a:pt x="968545" y="2889250"/>
                      <a:pt x="970090" y="2901950"/>
                    </a:cubicBezTo>
                    <a:lnTo>
                      <a:pt x="985531" y="2901950"/>
                    </a:lnTo>
                    <a:cubicBezTo>
                      <a:pt x="982443" y="2908300"/>
                      <a:pt x="979355" y="2912110"/>
                      <a:pt x="977810" y="2915920"/>
                    </a:cubicBezTo>
                    <a:cubicBezTo>
                      <a:pt x="977810" y="2922270"/>
                      <a:pt x="994796" y="2924810"/>
                      <a:pt x="982443" y="2933700"/>
                    </a:cubicBezTo>
                    <a:lnTo>
                      <a:pt x="985531" y="2938780"/>
                    </a:lnTo>
                    <a:cubicBezTo>
                      <a:pt x="1000973" y="2955290"/>
                      <a:pt x="1017959" y="2970530"/>
                      <a:pt x="1034945" y="2989580"/>
                    </a:cubicBezTo>
                    <a:cubicBezTo>
                      <a:pt x="1022592" y="2994660"/>
                      <a:pt x="1011782" y="2999740"/>
                      <a:pt x="997885" y="3004820"/>
                    </a:cubicBezTo>
                    <a:cubicBezTo>
                      <a:pt x="1011782" y="3006090"/>
                      <a:pt x="1013327" y="3012440"/>
                      <a:pt x="1008694" y="3021330"/>
                    </a:cubicBezTo>
                    <a:cubicBezTo>
                      <a:pt x="1007150" y="3023870"/>
                      <a:pt x="1010238" y="3030220"/>
                      <a:pt x="1011782" y="3031490"/>
                    </a:cubicBezTo>
                    <a:cubicBezTo>
                      <a:pt x="1028768" y="3035300"/>
                      <a:pt x="1044210" y="3049270"/>
                      <a:pt x="1064284" y="3044190"/>
                    </a:cubicBezTo>
                    <a:cubicBezTo>
                      <a:pt x="1064284" y="3046730"/>
                      <a:pt x="1062740" y="3050540"/>
                      <a:pt x="1061196" y="3051810"/>
                    </a:cubicBezTo>
                    <a:cubicBezTo>
                      <a:pt x="1048842" y="3056890"/>
                      <a:pt x="1036489" y="3060700"/>
                      <a:pt x="1024136" y="3065780"/>
                    </a:cubicBezTo>
                    <a:lnTo>
                      <a:pt x="1042666" y="3073400"/>
                    </a:lnTo>
                    <a:cubicBezTo>
                      <a:pt x="1045754" y="3069590"/>
                      <a:pt x="1047298" y="3065780"/>
                      <a:pt x="1050387" y="3061970"/>
                    </a:cubicBezTo>
                    <a:cubicBezTo>
                      <a:pt x="1059652" y="3065780"/>
                      <a:pt x="1067373" y="3068320"/>
                      <a:pt x="1076638" y="3072130"/>
                    </a:cubicBezTo>
                    <a:cubicBezTo>
                      <a:pt x="1072005" y="3074670"/>
                      <a:pt x="1068917" y="3075940"/>
                      <a:pt x="1065829" y="3077210"/>
                    </a:cubicBezTo>
                    <a:cubicBezTo>
                      <a:pt x="1068917" y="3078480"/>
                      <a:pt x="1072005" y="3081020"/>
                      <a:pt x="1076638" y="3082290"/>
                    </a:cubicBezTo>
                    <a:cubicBezTo>
                      <a:pt x="1081270" y="3083560"/>
                      <a:pt x="1085903" y="3082290"/>
                      <a:pt x="1088991" y="3083560"/>
                    </a:cubicBezTo>
                    <a:cubicBezTo>
                      <a:pt x="1096712" y="3077210"/>
                      <a:pt x="1102889" y="3069590"/>
                      <a:pt x="1110610" y="3065780"/>
                    </a:cubicBezTo>
                    <a:cubicBezTo>
                      <a:pt x="1119875" y="3061970"/>
                      <a:pt x="1371575" y="3040380"/>
                      <a:pt x="1380841" y="3039110"/>
                    </a:cubicBezTo>
                    <a:cubicBezTo>
                      <a:pt x="1393194" y="3037840"/>
                      <a:pt x="1407092" y="3039110"/>
                      <a:pt x="1419445" y="3040380"/>
                    </a:cubicBezTo>
                    <a:lnTo>
                      <a:pt x="1387017" y="3051810"/>
                    </a:lnTo>
                    <a:lnTo>
                      <a:pt x="1391650" y="3059430"/>
                    </a:lnTo>
                    <a:cubicBezTo>
                      <a:pt x="1407092" y="3058160"/>
                      <a:pt x="1419445" y="3058160"/>
                      <a:pt x="1431798" y="3055620"/>
                    </a:cubicBezTo>
                    <a:cubicBezTo>
                      <a:pt x="1439519" y="3054350"/>
                      <a:pt x="1451873" y="3055620"/>
                      <a:pt x="1453417" y="3045460"/>
                    </a:cubicBezTo>
                    <a:cubicBezTo>
                      <a:pt x="1464226" y="3051810"/>
                      <a:pt x="1475035" y="3053080"/>
                      <a:pt x="1488933" y="3048000"/>
                    </a:cubicBezTo>
                    <a:cubicBezTo>
                      <a:pt x="1496654" y="3045460"/>
                      <a:pt x="1505919" y="3045460"/>
                      <a:pt x="1513640" y="3044190"/>
                    </a:cubicBezTo>
                    <a:cubicBezTo>
                      <a:pt x="1532170" y="3042920"/>
                      <a:pt x="1550700" y="3041650"/>
                      <a:pt x="1569230" y="3039110"/>
                    </a:cubicBezTo>
                    <a:lnTo>
                      <a:pt x="1587760" y="3039110"/>
                    </a:lnTo>
                    <a:cubicBezTo>
                      <a:pt x="1589304" y="3036570"/>
                      <a:pt x="1589304" y="3032760"/>
                      <a:pt x="1589304" y="3032760"/>
                    </a:cubicBezTo>
                    <a:cubicBezTo>
                      <a:pt x="1606290" y="3032760"/>
                      <a:pt x="1620188" y="3034030"/>
                      <a:pt x="1635630" y="3034030"/>
                    </a:cubicBezTo>
                    <a:cubicBezTo>
                      <a:pt x="1652616" y="3034030"/>
                      <a:pt x="1660337" y="3025140"/>
                      <a:pt x="1654160" y="3011170"/>
                    </a:cubicBezTo>
                    <a:cubicBezTo>
                      <a:pt x="1658792" y="3011170"/>
                      <a:pt x="1664969" y="3012440"/>
                      <a:pt x="1668057" y="3012440"/>
                    </a:cubicBezTo>
                    <a:cubicBezTo>
                      <a:pt x="1669602" y="3017520"/>
                      <a:pt x="1668057" y="3023870"/>
                      <a:pt x="1671146" y="3025140"/>
                    </a:cubicBezTo>
                    <a:cubicBezTo>
                      <a:pt x="1675778" y="3027680"/>
                      <a:pt x="1683499" y="3027680"/>
                      <a:pt x="1689676" y="3026410"/>
                    </a:cubicBezTo>
                    <a:cubicBezTo>
                      <a:pt x="1697397" y="3025140"/>
                      <a:pt x="1706662" y="3018790"/>
                      <a:pt x="1709750" y="3021330"/>
                    </a:cubicBezTo>
                    <a:cubicBezTo>
                      <a:pt x="1725192" y="3031490"/>
                      <a:pt x="1736001" y="3022600"/>
                      <a:pt x="1743722" y="3017520"/>
                    </a:cubicBezTo>
                    <a:cubicBezTo>
                      <a:pt x="1749899" y="3018790"/>
                      <a:pt x="1752987" y="3022600"/>
                      <a:pt x="1756076" y="3021330"/>
                    </a:cubicBezTo>
                    <a:cubicBezTo>
                      <a:pt x="1763796" y="3020060"/>
                      <a:pt x="1773061" y="3018790"/>
                      <a:pt x="1780782" y="3017520"/>
                    </a:cubicBezTo>
                    <a:cubicBezTo>
                      <a:pt x="1797768" y="3013710"/>
                      <a:pt x="1816298" y="3011170"/>
                      <a:pt x="1833284" y="3011170"/>
                    </a:cubicBezTo>
                    <a:cubicBezTo>
                      <a:pt x="1856447" y="3009900"/>
                      <a:pt x="1878065" y="3004820"/>
                      <a:pt x="1901228" y="3003550"/>
                    </a:cubicBezTo>
                    <a:cubicBezTo>
                      <a:pt x="1912037" y="3002280"/>
                      <a:pt x="1922847" y="3004820"/>
                      <a:pt x="1933656" y="3006090"/>
                    </a:cubicBezTo>
                    <a:cubicBezTo>
                      <a:pt x="1936744" y="3006090"/>
                      <a:pt x="1941377" y="3006090"/>
                      <a:pt x="1941377" y="3004820"/>
                    </a:cubicBezTo>
                    <a:cubicBezTo>
                      <a:pt x="1941377" y="2992120"/>
                      <a:pt x="1966083" y="2998470"/>
                      <a:pt x="1962995" y="2984500"/>
                    </a:cubicBezTo>
                    <a:cubicBezTo>
                      <a:pt x="1966083" y="2985770"/>
                      <a:pt x="1969172" y="2985770"/>
                      <a:pt x="1970716" y="2988310"/>
                    </a:cubicBezTo>
                    <a:cubicBezTo>
                      <a:pt x="1975349" y="2992120"/>
                      <a:pt x="1978437" y="2995930"/>
                      <a:pt x="1983069" y="2999740"/>
                    </a:cubicBezTo>
                    <a:cubicBezTo>
                      <a:pt x="1983069" y="2994660"/>
                      <a:pt x="1983069" y="2990850"/>
                      <a:pt x="1981525" y="2985770"/>
                    </a:cubicBezTo>
                    <a:cubicBezTo>
                      <a:pt x="1996967" y="2992120"/>
                      <a:pt x="2012409" y="2998470"/>
                      <a:pt x="2023218" y="3003550"/>
                    </a:cubicBezTo>
                    <a:cubicBezTo>
                      <a:pt x="2034027" y="2997200"/>
                      <a:pt x="2043293" y="2994660"/>
                      <a:pt x="2049469" y="2988310"/>
                    </a:cubicBezTo>
                    <a:cubicBezTo>
                      <a:pt x="2055646" y="2980690"/>
                      <a:pt x="2054102" y="2979420"/>
                      <a:pt x="2064911" y="2985770"/>
                    </a:cubicBezTo>
                    <a:cubicBezTo>
                      <a:pt x="2063366" y="2987040"/>
                      <a:pt x="2060278" y="2988310"/>
                      <a:pt x="2057190" y="2990850"/>
                    </a:cubicBezTo>
                    <a:cubicBezTo>
                      <a:pt x="2075720" y="2987040"/>
                      <a:pt x="2092706" y="2979420"/>
                      <a:pt x="2111236" y="2980690"/>
                    </a:cubicBezTo>
                    <a:cubicBezTo>
                      <a:pt x="2129766" y="2980690"/>
                      <a:pt x="2148296" y="2983230"/>
                      <a:pt x="2165282" y="2974340"/>
                    </a:cubicBezTo>
                    <a:cubicBezTo>
                      <a:pt x="2166827" y="2978150"/>
                      <a:pt x="2166827" y="2981960"/>
                      <a:pt x="2169915" y="2983230"/>
                    </a:cubicBezTo>
                    <a:cubicBezTo>
                      <a:pt x="2174548" y="2985770"/>
                      <a:pt x="2182268" y="2987040"/>
                      <a:pt x="2183812" y="2985770"/>
                    </a:cubicBezTo>
                    <a:cubicBezTo>
                      <a:pt x="2193078" y="2974340"/>
                      <a:pt x="2208519" y="2975610"/>
                      <a:pt x="2217784" y="2981960"/>
                    </a:cubicBezTo>
                    <a:cubicBezTo>
                      <a:pt x="2230138" y="2989580"/>
                      <a:pt x="2237859" y="2983230"/>
                      <a:pt x="2248668" y="2981960"/>
                    </a:cubicBezTo>
                    <a:cubicBezTo>
                      <a:pt x="2239403" y="2978150"/>
                      <a:pt x="2231682" y="2974340"/>
                      <a:pt x="2223961" y="2971800"/>
                    </a:cubicBezTo>
                    <a:cubicBezTo>
                      <a:pt x="2225505" y="2970530"/>
                      <a:pt x="2225505" y="2969260"/>
                      <a:pt x="2227049" y="2967990"/>
                    </a:cubicBezTo>
                    <a:cubicBezTo>
                      <a:pt x="2231682" y="2969260"/>
                      <a:pt x="2237859" y="2970530"/>
                      <a:pt x="2242491" y="2973070"/>
                    </a:cubicBezTo>
                    <a:cubicBezTo>
                      <a:pt x="2244036" y="2967990"/>
                      <a:pt x="2247124" y="2964180"/>
                      <a:pt x="2248668" y="2960370"/>
                    </a:cubicBezTo>
                    <a:cubicBezTo>
                      <a:pt x="2264109" y="2966720"/>
                      <a:pt x="2278007" y="2971800"/>
                      <a:pt x="2294993" y="2962910"/>
                    </a:cubicBezTo>
                    <a:cubicBezTo>
                      <a:pt x="2298082" y="2961640"/>
                      <a:pt x="2310435" y="2954020"/>
                      <a:pt x="2307347" y="2966720"/>
                    </a:cubicBezTo>
                    <a:cubicBezTo>
                      <a:pt x="2299626" y="2970530"/>
                      <a:pt x="2291905" y="2974340"/>
                      <a:pt x="2284184" y="2976880"/>
                    </a:cubicBezTo>
                    <a:cubicBezTo>
                      <a:pt x="2284184" y="2978150"/>
                      <a:pt x="2285728" y="2978150"/>
                      <a:pt x="2285728" y="2979420"/>
                    </a:cubicBezTo>
                    <a:cubicBezTo>
                      <a:pt x="2294993" y="2978150"/>
                      <a:pt x="2305802" y="2976880"/>
                      <a:pt x="2316612" y="2975610"/>
                    </a:cubicBezTo>
                    <a:cubicBezTo>
                      <a:pt x="2313523" y="2971800"/>
                      <a:pt x="2311979" y="2969260"/>
                      <a:pt x="2310435" y="2966720"/>
                    </a:cubicBezTo>
                    <a:cubicBezTo>
                      <a:pt x="2321244" y="2967990"/>
                      <a:pt x="2333597" y="2969260"/>
                      <a:pt x="2344407" y="2967990"/>
                    </a:cubicBezTo>
                    <a:cubicBezTo>
                      <a:pt x="2367570" y="2966720"/>
                      <a:pt x="2384555" y="2947670"/>
                      <a:pt x="2412351" y="2955290"/>
                    </a:cubicBezTo>
                    <a:cubicBezTo>
                      <a:pt x="2421616" y="2957830"/>
                      <a:pt x="2443234" y="2955290"/>
                      <a:pt x="2444778" y="2938780"/>
                    </a:cubicBezTo>
                    <a:cubicBezTo>
                      <a:pt x="2444778" y="2942590"/>
                      <a:pt x="2444778" y="2947670"/>
                      <a:pt x="2446322" y="2950210"/>
                    </a:cubicBezTo>
                    <a:cubicBezTo>
                      <a:pt x="2461764" y="2946400"/>
                      <a:pt x="2475662" y="2942590"/>
                      <a:pt x="2491104" y="2938780"/>
                    </a:cubicBezTo>
                    <a:cubicBezTo>
                      <a:pt x="2491104" y="2940050"/>
                      <a:pt x="2488015" y="2943860"/>
                      <a:pt x="2489559" y="2946400"/>
                    </a:cubicBezTo>
                    <a:cubicBezTo>
                      <a:pt x="2489559" y="2950210"/>
                      <a:pt x="2492648" y="2954020"/>
                      <a:pt x="2495736" y="2956560"/>
                    </a:cubicBezTo>
                    <a:cubicBezTo>
                      <a:pt x="2497280" y="2957830"/>
                      <a:pt x="2505001" y="2956560"/>
                      <a:pt x="2505001" y="2955290"/>
                    </a:cubicBezTo>
                    <a:cubicBezTo>
                      <a:pt x="2508090" y="2943860"/>
                      <a:pt x="2518899" y="2945130"/>
                      <a:pt x="2529708" y="2945130"/>
                    </a:cubicBezTo>
                    <a:cubicBezTo>
                      <a:pt x="2538973" y="2945130"/>
                      <a:pt x="2549782" y="2943860"/>
                      <a:pt x="2560592" y="2942590"/>
                    </a:cubicBezTo>
                    <a:cubicBezTo>
                      <a:pt x="2565224" y="2936240"/>
                      <a:pt x="2568313" y="2926080"/>
                      <a:pt x="2583754" y="2938780"/>
                    </a:cubicBezTo>
                    <a:cubicBezTo>
                      <a:pt x="2589931" y="2943860"/>
                      <a:pt x="2605373" y="2942590"/>
                      <a:pt x="2606917" y="2932430"/>
                    </a:cubicBezTo>
                    <a:lnTo>
                      <a:pt x="2671772" y="2932430"/>
                    </a:lnTo>
                    <a:lnTo>
                      <a:pt x="2671772" y="2934970"/>
                    </a:lnTo>
                    <a:cubicBezTo>
                      <a:pt x="2679493" y="2933700"/>
                      <a:pt x="2687214" y="2931160"/>
                      <a:pt x="2693391" y="2929890"/>
                    </a:cubicBezTo>
                    <a:cubicBezTo>
                      <a:pt x="2698023" y="2936240"/>
                      <a:pt x="2702656" y="2942590"/>
                      <a:pt x="2708833" y="2950210"/>
                    </a:cubicBezTo>
                    <a:cubicBezTo>
                      <a:pt x="2719642" y="2926080"/>
                      <a:pt x="2731995" y="2921000"/>
                      <a:pt x="2753614" y="2929890"/>
                    </a:cubicBezTo>
                    <a:cubicBezTo>
                      <a:pt x="2756702" y="2931160"/>
                      <a:pt x="2756702" y="2937510"/>
                      <a:pt x="2758246" y="2942590"/>
                    </a:cubicBezTo>
                    <a:cubicBezTo>
                      <a:pt x="2759790" y="2941320"/>
                      <a:pt x="2769056" y="2938780"/>
                      <a:pt x="2769056" y="2937510"/>
                    </a:cubicBezTo>
                    <a:cubicBezTo>
                      <a:pt x="2767511" y="2927350"/>
                      <a:pt x="2784497" y="2934970"/>
                      <a:pt x="2782953" y="2927350"/>
                    </a:cubicBezTo>
                    <a:cubicBezTo>
                      <a:pt x="2796851" y="2932430"/>
                      <a:pt x="2799939" y="2924810"/>
                      <a:pt x="2803027" y="2919730"/>
                    </a:cubicBezTo>
                    <a:cubicBezTo>
                      <a:pt x="2796851" y="2915920"/>
                      <a:pt x="2793762" y="2913380"/>
                      <a:pt x="2789130" y="2909570"/>
                    </a:cubicBezTo>
                    <a:cubicBezTo>
                      <a:pt x="2790674" y="2908300"/>
                      <a:pt x="2790674" y="2907030"/>
                      <a:pt x="2792218" y="2905760"/>
                    </a:cubicBezTo>
                    <a:cubicBezTo>
                      <a:pt x="2804571" y="2912110"/>
                      <a:pt x="2816925" y="2918460"/>
                      <a:pt x="2824646" y="2922270"/>
                    </a:cubicBezTo>
                    <a:cubicBezTo>
                      <a:pt x="2836999" y="2921000"/>
                      <a:pt x="2847808" y="2921000"/>
                      <a:pt x="2858618" y="2919730"/>
                    </a:cubicBezTo>
                    <a:cubicBezTo>
                      <a:pt x="2869427" y="2918460"/>
                      <a:pt x="2880236" y="2914650"/>
                      <a:pt x="2892590" y="2912110"/>
                    </a:cubicBezTo>
                    <a:cubicBezTo>
                      <a:pt x="2894134" y="2914650"/>
                      <a:pt x="2895678" y="2915920"/>
                      <a:pt x="2897222" y="2918460"/>
                    </a:cubicBezTo>
                    <a:cubicBezTo>
                      <a:pt x="2901855" y="2913380"/>
                      <a:pt x="2904943" y="2908300"/>
                      <a:pt x="2911120" y="2899410"/>
                    </a:cubicBezTo>
                    <a:lnTo>
                      <a:pt x="2911120" y="2919730"/>
                    </a:lnTo>
                    <a:cubicBezTo>
                      <a:pt x="2925017" y="2912110"/>
                      <a:pt x="2935826" y="2905760"/>
                      <a:pt x="2945092" y="2899410"/>
                    </a:cubicBezTo>
                    <a:cubicBezTo>
                      <a:pt x="2951268" y="2908300"/>
                      <a:pt x="2955901" y="2917190"/>
                      <a:pt x="2960533" y="2924810"/>
                    </a:cubicBezTo>
                    <a:cubicBezTo>
                      <a:pt x="2962078" y="2924810"/>
                      <a:pt x="2962078" y="2923540"/>
                      <a:pt x="2963622" y="2923540"/>
                    </a:cubicBezTo>
                    <a:cubicBezTo>
                      <a:pt x="2962078" y="2918460"/>
                      <a:pt x="2960533" y="2913380"/>
                      <a:pt x="2957445" y="2907030"/>
                    </a:cubicBezTo>
                    <a:lnTo>
                      <a:pt x="3036198" y="2907030"/>
                    </a:lnTo>
                    <a:cubicBezTo>
                      <a:pt x="3043919" y="2895600"/>
                      <a:pt x="3060905" y="2894330"/>
                      <a:pt x="3074802" y="2905760"/>
                    </a:cubicBezTo>
                    <a:cubicBezTo>
                      <a:pt x="3094877" y="2922270"/>
                      <a:pt x="3097965" y="2922270"/>
                      <a:pt x="3110318" y="2898140"/>
                    </a:cubicBezTo>
                    <a:cubicBezTo>
                      <a:pt x="3116495" y="2900680"/>
                      <a:pt x="3122672" y="2903220"/>
                      <a:pt x="3130393" y="2907030"/>
                    </a:cubicBezTo>
                    <a:cubicBezTo>
                      <a:pt x="3139658" y="2890520"/>
                      <a:pt x="3155100" y="2890520"/>
                      <a:pt x="3173630" y="2895600"/>
                    </a:cubicBezTo>
                    <a:cubicBezTo>
                      <a:pt x="3182895" y="2898140"/>
                      <a:pt x="3193704" y="2893060"/>
                      <a:pt x="3204513" y="2890520"/>
                    </a:cubicBezTo>
                    <a:lnTo>
                      <a:pt x="3212234" y="2896870"/>
                    </a:lnTo>
                    <a:cubicBezTo>
                      <a:pt x="3221499" y="2894330"/>
                      <a:pt x="3229220" y="2893060"/>
                      <a:pt x="3236941" y="2890520"/>
                    </a:cubicBezTo>
                    <a:cubicBezTo>
                      <a:pt x="3238485" y="2894330"/>
                      <a:pt x="3238485" y="2896870"/>
                      <a:pt x="3240030" y="2903220"/>
                    </a:cubicBezTo>
                    <a:cubicBezTo>
                      <a:pt x="3246206" y="2898140"/>
                      <a:pt x="3250839" y="2893060"/>
                      <a:pt x="3258560" y="2886710"/>
                    </a:cubicBezTo>
                    <a:cubicBezTo>
                      <a:pt x="3264736" y="2893060"/>
                      <a:pt x="3269369" y="2899410"/>
                      <a:pt x="3275545" y="2905760"/>
                    </a:cubicBezTo>
                    <a:cubicBezTo>
                      <a:pt x="3286355" y="2905760"/>
                      <a:pt x="3303341" y="2913380"/>
                      <a:pt x="3306429" y="2893060"/>
                    </a:cubicBezTo>
                    <a:cubicBezTo>
                      <a:pt x="3306429" y="2890520"/>
                      <a:pt x="3315694" y="2886710"/>
                      <a:pt x="3320327" y="2885440"/>
                    </a:cubicBezTo>
                    <a:cubicBezTo>
                      <a:pt x="3329592" y="2884170"/>
                      <a:pt x="3338857" y="2882900"/>
                      <a:pt x="3348122" y="2882900"/>
                    </a:cubicBezTo>
                    <a:cubicBezTo>
                      <a:pt x="3345033" y="2877820"/>
                      <a:pt x="3341945" y="2874010"/>
                      <a:pt x="3337313" y="2867660"/>
                    </a:cubicBezTo>
                    <a:cubicBezTo>
                      <a:pt x="3349666" y="2870200"/>
                      <a:pt x="3358931" y="2870200"/>
                      <a:pt x="3366652" y="2872740"/>
                    </a:cubicBezTo>
                    <a:cubicBezTo>
                      <a:pt x="3383638" y="2879090"/>
                      <a:pt x="3397536" y="2879090"/>
                      <a:pt x="3414521" y="2868930"/>
                    </a:cubicBezTo>
                    <a:cubicBezTo>
                      <a:pt x="3411433" y="2867660"/>
                      <a:pt x="3408345" y="2865120"/>
                      <a:pt x="3405256" y="2863850"/>
                    </a:cubicBezTo>
                    <a:cubicBezTo>
                      <a:pt x="3406801" y="2860040"/>
                      <a:pt x="3409889" y="2856230"/>
                      <a:pt x="3411433" y="2852420"/>
                    </a:cubicBezTo>
                    <a:cubicBezTo>
                      <a:pt x="3417610" y="2837180"/>
                      <a:pt x="3433052" y="2847340"/>
                      <a:pt x="3443861" y="2843530"/>
                    </a:cubicBezTo>
                    <a:cubicBezTo>
                      <a:pt x="3443861" y="2843530"/>
                      <a:pt x="3450037" y="2848610"/>
                      <a:pt x="3451582" y="2852420"/>
                    </a:cubicBezTo>
                    <a:cubicBezTo>
                      <a:pt x="3456214" y="2860040"/>
                      <a:pt x="3459302" y="2868930"/>
                      <a:pt x="3463935" y="2877820"/>
                    </a:cubicBezTo>
                    <a:cubicBezTo>
                      <a:pt x="3491730" y="2863850"/>
                      <a:pt x="3516437" y="2868930"/>
                      <a:pt x="3541144" y="2871470"/>
                    </a:cubicBezTo>
                    <a:cubicBezTo>
                      <a:pt x="3534967" y="2868930"/>
                      <a:pt x="3530335" y="2866390"/>
                      <a:pt x="3525702" y="2863850"/>
                    </a:cubicBezTo>
                    <a:cubicBezTo>
                      <a:pt x="3525702" y="2862580"/>
                      <a:pt x="3527246" y="2861310"/>
                      <a:pt x="3527246" y="2860040"/>
                    </a:cubicBezTo>
                    <a:cubicBezTo>
                      <a:pt x="3533423" y="2861310"/>
                      <a:pt x="3541144" y="2863850"/>
                      <a:pt x="3547321" y="2865120"/>
                    </a:cubicBezTo>
                    <a:cubicBezTo>
                      <a:pt x="3547321" y="2863850"/>
                      <a:pt x="3547321" y="2862580"/>
                      <a:pt x="3545776" y="2861310"/>
                    </a:cubicBezTo>
                    <a:cubicBezTo>
                      <a:pt x="3550409" y="2860040"/>
                      <a:pt x="3558130" y="2857500"/>
                      <a:pt x="3559674" y="2858770"/>
                    </a:cubicBezTo>
                    <a:cubicBezTo>
                      <a:pt x="3568939" y="2874010"/>
                      <a:pt x="3584381" y="2862580"/>
                      <a:pt x="3598278" y="2866390"/>
                    </a:cubicBezTo>
                    <a:cubicBezTo>
                      <a:pt x="3595190" y="2856230"/>
                      <a:pt x="3593646" y="2848610"/>
                      <a:pt x="3592102" y="2843530"/>
                    </a:cubicBezTo>
                    <a:cubicBezTo>
                      <a:pt x="3598278" y="2838450"/>
                      <a:pt x="3604455" y="2834640"/>
                      <a:pt x="3613720" y="2829560"/>
                    </a:cubicBezTo>
                    <a:cubicBezTo>
                      <a:pt x="3613720" y="2835910"/>
                      <a:pt x="3612176" y="2842260"/>
                      <a:pt x="3612176" y="2848610"/>
                    </a:cubicBezTo>
                    <a:cubicBezTo>
                      <a:pt x="3612176" y="2854960"/>
                      <a:pt x="3613720" y="2861310"/>
                      <a:pt x="3616809" y="2865120"/>
                    </a:cubicBezTo>
                    <a:cubicBezTo>
                      <a:pt x="3618353" y="2867660"/>
                      <a:pt x="3627618" y="2865120"/>
                      <a:pt x="3633794" y="2863850"/>
                    </a:cubicBezTo>
                    <a:cubicBezTo>
                      <a:pt x="3644604" y="2860040"/>
                      <a:pt x="3655413" y="2854960"/>
                      <a:pt x="3666222" y="2865120"/>
                    </a:cubicBezTo>
                    <a:cubicBezTo>
                      <a:pt x="3667766" y="2866390"/>
                      <a:pt x="3673943" y="2865120"/>
                      <a:pt x="3677031" y="2862580"/>
                    </a:cubicBezTo>
                    <a:cubicBezTo>
                      <a:pt x="3684752" y="2856230"/>
                      <a:pt x="3690929" y="2847340"/>
                      <a:pt x="3700194" y="2861310"/>
                    </a:cubicBezTo>
                    <a:cubicBezTo>
                      <a:pt x="3701738" y="2862580"/>
                      <a:pt x="3711003" y="2862580"/>
                      <a:pt x="3715636" y="2861310"/>
                    </a:cubicBezTo>
                    <a:cubicBezTo>
                      <a:pt x="3726445" y="2857500"/>
                      <a:pt x="3735710" y="2853690"/>
                      <a:pt x="3746519" y="2848610"/>
                    </a:cubicBezTo>
                    <a:cubicBezTo>
                      <a:pt x="3744975" y="2852420"/>
                      <a:pt x="3743431" y="2854960"/>
                      <a:pt x="3743431" y="2857500"/>
                    </a:cubicBezTo>
                    <a:cubicBezTo>
                      <a:pt x="3755784" y="2862580"/>
                      <a:pt x="3766594" y="2865120"/>
                      <a:pt x="3775859" y="2853690"/>
                    </a:cubicBezTo>
                    <a:cubicBezTo>
                      <a:pt x="3778947" y="2849880"/>
                      <a:pt x="3789756" y="2849880"/>
                      <a:pt x="3797477" y="2848610"/>
                    </a:cubicBezTo>
                    <a:cubicBezTo>
                      <a:pt x="3792844" y="2844800"/>
                      <a:pt x="3786668" y="2842260"/>
                      <a:pt x="3780491" y="2838450"/>
                    </a:cubicBezTo>
                    <a:cubicBezTo>
                      <a:pt x="3806742" y="2825750"/>
                      <a:pt x="3809831" y="2827020"/>
                      <a:pt x="3809831" y="2844800"/>
                    </a:cubicBezTo>
                    <a:cubicBezTo>
                      <a:pt x="3812919" y="2839720"/>
                      <a:pt x="3814463" y="2835910"/>
                      <a:pt x="3819096" y="2828290"/>
                    </a:cubicBezTo>
                    <a:cubicBezTo>
                      <a:pt x="3842258" y="2829560"/>
                      <a:pt x="3865421" y="2832100"/>
                      <a:pt x="3890128" y="2833370"/>
                    </a:cubicBezTo>
                    <a:lnTo>
                      <a:pt x="3890128" y="2839720"/>
                    </a:lnTo>
                    <a:lnTo>
                      <a:pt x="3880863" y="2839720"/>
                    </a:lnTo>
                    <a:cubicBezTo>
                      <a:pt x="3862332" y="2840990"/>
                      <a:pt x="3843803" y="2840990"/>
                      <a:pt x="3825272" y="2842260"/>
                    </a:cubicBezTo>
                    <a:cubicBezTo>
                      <a:pt x="3831449" y="2844800"/>
                      <a:pt x="3839170" y="2848610"/>
                      <a:pt x="3845347" y="2851150"/>
                    </a:cubicBezTo>
                    <a:cubicBezTo>
                      <a:pt x="3848435" y="2844800"/>
                      <a:pt x="3849979" y="2846070"/>
                      <a:pt x="3857700" y="2848610"/>
                    </a:cubicBezTo>
                    <a:cubicBezTo>
                      <a:pt x="3868509" y="2851150"/>
                      <a:pt x="3880863" y="2851150"/>
                      <a:pt x="3893216" y="2852420"/>
                    </a:cubicBezTo>
                    <a:cubicBezTo>
                      <a:pt x="3899393" y="2852420"/>
                      <a:pt x="3905569" y="2853690"/>
                      <a:pt x="3913291" y="2854960"/>
                    </a:cubicBezTo>
                    <a:cubicBezTo>
                      <a:pt x="3914835" y="2851150"/>
                      <a:pt x="3917923" y="2846070"/>
                      <a:pt x="3921011" y="2839720"/>
                    </a:cubicBezTo>
                    <a:cubicBezTo>
                      <a:pt x="3937997" y="2862580"/>
                      <a:pt x="3950351" y="2861310"/>
                      <a:pt x="3970425" y="2838450"/>
                    </a:cubicBezTo>
                    <a:cubicBezTo>
                      <a:pt x="3970425" y="2842260"/>
                      <a:pt x="3971969" y="2844800"/>
                      <a:pt x="3971969" y="2847340"/>
                    </a:cubicBezTo>
                    <a:cubicBezTo>
                      <a:pt x="3978146" y="2847340"/>
                      <a:pt x="3982779" y="2847340"/>
                      <a:pt x="3988955" y="2846070"/>
                    </a:cubicBezTo>
                    <a:cubicBezTo>
                      <a:pt x="3987411" y="2848610"/>
                      <a:pt x="3985867" y="2851150"/>
                      <a:pt x="3984322" y="2852420"/>
                    </a:cubicBezTo>
                    <a:lnTo>
                      <a:pt x="3987411" y="2854960"/>
                    </a:lnTo>
                    <a:cubicBezTo>
                      <a:pt x="3992043" y="2851150"/>
                      <a:pt x="3996676" y="2847340"/>
                      <a:pt x="4004397" y="2842260"/>
                    </a:cubicBezTo>
                    <a:cubicBezTo>
                      <a:pt x="4010574" y="2844800"/>
                      <a:pt x="4018295" y="2847340"/>
                      <a:pt x="4024471" y="2849880"/>
                    </a:cubicBezTo>
                    <a:cubicBezTo>
                      <a:pt x="4030648" y="2846070"/>
                      <a:pt x="4038369" y="2842260"/>
                      <a:pt x="4046089" y="2838450"/>
                    </a:cubicBezTo>
                    <a:cubicBezTo>
                      <a:pt x="4056899" y="2856230"/>
                      <a:pt x="4070796" y="2858770"/>
                      <a:pt x="4083150" y="2846070"/>
                    </a:cubicBezTo>
                    <a:cubicBezTo>
                      <a:pt x="4101680" y="2847340"/>
                      <a:pt x="4117122" y="2848610"/>
                      <a:pt x="4127931" y="2848610"/>
                    </a:cubicBezTo>
                    <a:cubicBezTo>
                      <a:pt x="4129475" y="2839720"/>
                      <a:pt x="4131019" y="2833370"/>
                      <a:pt x="4132564" y="2827020"/>
                    </a:cubicBezTo>
                    <a:cubicBezTo>
                      <a:pt x="4138740" y="2828290"/>
                      <a:pt x="4143373" y="2829560"/>
                      <a:pt x="4149549" y="2830830"/>
                    </a:cubicBezTo>
                    <a:cubicBezTo>
                      <a:pt x="4152638" y="2832100"/>
                      <a:pt x="4155726" y="2834640"/>
                      <a:pt x="4158815" y="2835910"/>
                    </a:cubicBezTo>
                    <a:cubicBezTo>
                      <a:pt x="4154182" y="2837180"/>
                      <a:pt x="4149549" y="2837180"/>
                      <a:pt x="4144917" y="2838450"/>
                    </a:cubicBezTo>
                    <a:cubicBezTo>
                      <a:pt x="4158815" y="2848610"/>
                      <a:pt x="4169624" y="2846070"/>
                      <a:pt x="4180433" y="2838450"/>
                    </a:cubicBezTo>
                    <a:cubicBezTo>
                      <a:pt x="4175801" y="2848610"/>
                      <a:pt x="4189698" y="2847340"/>
                      <a:pt x="4191243" y="2847340"/>
                    </a:cubicBezTo>
                    <a:cubicBezTo>
                      <a:pt x="4211317" y="2840990"/>
                      <a:pt x="4229847" y="2837180"/>
                      <a:pt x="4251465" y="2847340"/>
                    </a:cubicBezTo>
                    <a:cubicBezTo>
                      <a:pt x="4254553" y="2834640"/>
                      <a:pt x="4257642" y="2824480"/>
                      <a:pt x="4259186" y="2814320"/>
                    </a:cubicBezTo>
                    <a:cubicBezTo>
                      <a:pt x="4266907" y="2815590"/>
                      <a:pt x="4273084" y="2815590"/>
                      <a:pt x="4280805" y="2816860"/>
                    </a:cubicBezTo>
                    <a:cubicBezTo>
                      <a:pt x="4286981" y="2816860"/>
                      <a:pt x="4293158" y="2818130"/>
                      <a:pt x="4299335" y="2818130"/>
                    </a:cubicBezTo>
                    <a:lnTo>
                      <a:pt x="4299335" y="2821940"/>
                    </a:lnTo>
                    <a:cubicBezTo>
                      <a:pt x="4293158" y="2823210"/>
                      <a:pt x="4288525" y="2824480"/>
                      <a:pt x="4282349" y="2825750"/>
                    </a:cubicBezTo>
                    <a:lnTo>
                      <a:pt x="4282349" y="2829560"/>
                    </a:lnTo>
                    <a:cubicBezTo>
                      <a:pt x="4303967" y="2833370"/>
                      <a:pt x="4324041" y="2837180"/>
                      <a:pt x="4345660" y="2839720"/>
                    </a:cubicBezTo>
                    <a:cubicBezTo>
                      <a:pt x="4350293" y="2840990"/>
                      <a:pt x="4356469" y="2837180"/>
                      <a:pt x="4364190" y="2833370"/>
                    </a:cubicBezTo>
                    <a:cubicBezTo>
                      <a:pt x="4367278" y="2834640"/>
                      <a:pt x="4375000" y="2837180"/>
                      <a:pt x="4384265" y="2838450"/>
                    </a:cubicBezTo>
                    <a:cubicBezTo>
                      <a:pt x="4407427" y="2840990"/>
                      <a:pt x="4432134" y="2843530"/>
                      <a:pt x="4450664" y="2827020"/>
                    </a:cubicBezTo>
                    <a:cubicBezTo>
                      <a:pt x="4452208" y="2840990"/>
                      <a:pt x="4467650" y="2832100"/>
                      <a:pt x="4475371" y="2837180"/>
                    </a:cubicBezTo>
                    <a:cubicBezTo>
                      <a:pt x="4475371" y="2837180"/>
                      <a:pt x="4483092" y="2832100"/>
                      <a:pt x="4486180" y="2829560"/>
                    </a:cubicBezTo>
                    <a:cubicBezTo>
                      <a:pt x="4486180" y="2829560"/>
                      <a:pt x="4484636" y="2828290"/>
                      <a:pt x="4484636" y="2827020"/>
                    </a:cubicBezTo>
                    <a:cubicBezTo>
                      <a:pt x="4487724" y="2828290"/>
                      <a:pt x="4489268" y="2832100"/>
                      <a:pt x="4492357" y="2830830"/>
                    </a:cubicBezTo>
                    <a:cubicBezTo>
                      <a:pt x="4506254" y="2830830"/>
                      <a:pt x="4518608" y="2829560"/>
                      <a:pt x="4527873" y="2829560"/>
                    </a:cubicBezTo>
                    <a:cubicBezTo>
                      <a:pt x="4535594" y="2833370"/>
                      <a:pt x="4540226" y="2837180"/>
                      <a:pt x="4543315" y="2835910"/>
                    </a:cubicBezTo>
                    <a:cubicBezTo>
                      <a:pt x="4561845" y="2834640"/>
                      <a:pt x="4578831" y="2830830"/>
                      <a:pt x="4595816" y="2830830"/>
                    </a:cubicBezTo>
                    <a:cubicBezTo>
                      <a:pt x="4612803" y="2838450"/>
                      <a:pt x="4609714" y="2824480"/>
                      <a:pt x="4606626" y="2816860"/>
                    </a:cubicBezTo>
                    <a:cubicBezTo>
                      <a:pt x="4612803" y="2811780"/>
                      <a:pt x="4618979" y="2807970"/>
                      <a:pt x="4620523" y="2806700"/>
                    </a:cubicBezTo>
                    <a:cubicBezTo>
                      <a:pt x="4629789" y="2806700"/>
                      <a:pt x="4635965" y="2807970"/>
                      <a:pt x="4640597" y="2806700"/>
                    </a:cubicBezTo>
                    <a:cubicBezTo>
                      <a:pt x="4646775" y="2802890"/>
                      <a:pt x="4651407" y="2796540"/>
                      <a:pt x="4659128" y="2788920"/>
                    </a:cubicBezTo>
                    <a:cubicBezTo>
                      <a:pt x="4668393" y="2787650"/>
                      <a:pt x="4683835" y="2785110"/>
                      <a:pt x="4700821" y="2782570"/>
                    </a:cubicBezTo>
                    <a:cubicBezTo>
                      <a:pt x="4700821" y="2782570"/>
                      <a:pt x="4700821" y="2780030"/>
                      <a:pt x="4702365" y="2777490"/>
                    </a:cubicBezTo>
                    <a:cubicBezTo>
                      <a:pt x="4708542" y="2769870"/>
                      <a:pt x="4723983" y="2767330"/>
                      <a:pt x="4714718" y="2753360"/>
                    </a:cubicBezTo>
                    <a:cubicBezTo>
                      <a:pt x="4713174" y="2750820"/>
                      <a:pt x="4713174" y="2743200"/>
                      <a:pt x="4716263" y="2740660"/>
                    </a:cubicBezTo>
                    <a:cubicBezTo>
                      <a:pt x="4727072" y="2729230"/>
                      <a:pt x="4727072" y="2727960"/>
                      <a:pt x="4708542" y="2722880"/>
                    </a:cubicBezTo>
                    <a:cubicBezTo>
                      <a:pt x="4710085" y="2713990"/>
                      <a:pt x="4699277" y="2702560"/>
                      <a:pt x="4714718" y="2701290"/>
                    </a:cubicBezTo>
                    <a:cubicBezTo>
                      <a:pt x="4719351" y="2693670"/>
                      <a:pt x="4720895" y="2689860"/>
                      <a:pt x="4723983" y="2686050"/>
                    </a:cubicBezTo>
                    <a:cubicBezTo>
                      <a:pt x="4725527" y="2683510"/>
                      <a:pt x="4730160" y="2680970"/>
                      <a:pt x="4730160" y="2678430"/>
                    </a:cubicBezTo>
                    <a:cubicBezTo>
                      <a:pt x="4730160" y="2673350"/>
                      <a:pt x="4727072" y="2667000"/>
                      <a:pt x="4728616" y="2663190"/>
                    </a:cubicBezTo>
                    <a:cubicBezTo>
                      <a:pt x="4733248" y="2649220"/>
                      <a:pt x="4734792" y="2636520"/>
                      <a:pt x="4706998" y="2631440"/>
                    </a:cubicBezTo>
                    <a:cubicBezTo>
                      <a:pt x="4717806" y="2627630"/>
                      <a:pt x="4722439" y="2625090"/>
                      <a:pt x="4730160" y="2622550"/>
                    </a:cubicBezTo>
                    <a:cubicBezTo>
                      <a:pt x="4717806" y="2617470"/>
                      <a:pt x="4706998" y="2613660"/>
                      <a:pt x="4693100" y="2608580"/>
                    </a:cubicBezTo>
                    <a:lnTo>
                      <a:pt x="4706998" y="2608580"/>
                    </a:lnTo>
                    <a:lnTo>
                      <a:pt x="4706998" y="2604770"/>
                    </a:lnTo>
                    <a:cubicBezTo>
                      <a:pt x="4699277" y="2604770"/>
                      <a:pt x="4693100" y="2603500"/>
                      <a:pt x="4685379" y="2603500"/>
                    </a:cubicBezTo>
                    <a:cubicBezTo>
                      <a:pt x="4685379" y="2604770"/>
                      <a:pt x="4685379" y="2606040"/>
                      <a:pt x="4683835" y="2607310"/>
                    </a:cubicBezTo>
                    <a:cubicBezTo>
                      <a:pt x="4682291" y="2604770"/>
                      <a:pt x="4680746" y="2602230"/>
                      <a:pt x="4679202" y="2598420"/>
                    </a:cubicBezTo>
                    <a:cubicBezTo>
                      <a:pt x="4719351" y="2590800"/>
                      <a:pt x="4988037" y="2566670"/>
                      <a:pt x="4963331" y="2562860"/>
                    </a:cubicBezTo>
                    <a:cubicBezTo>
                      <a:pt x="4975684" y="2553970"/>
                      <a:pt x="4971052" y="2538730"/>
                      <a:pt x="4992670" y="2537460"/>
                    </a:cubicBezTo>
                    <a:cubicBezTo>
                      <a:pt x="4998847" y="2537460"/>
                      <a:pt x="5009656" y="2528570"/>
                      <a:pt x="5011200" y="2522220"/>
                    </a:cubicBezTo>
                    <a:cubicBezTo>
                      <a:pt x="5014289" y="2513330"/>
                      <a:pt x="5011200" y="2501900"/>
                      <a:pt x="5014289" y="2493010"/>
                    </a:cubicBezTo>
                    <a:cubicBezTo>
                      <a:pt x="5017377" y="2480310"/>
                      <a:pt x="5023554" y="2467610"/>
                      <a:pt x="5028186" y="2457450"/>
                    </a:cubicBezTo>
                    <a:cubicBezTo>
                      <a:pt x="5023554" y="2451100"/>
                      <a:pt x="5018921" y="2444750"/>
                      <a:pt x="5015833" y="2440940"/>
                    </a:cubicBezTo>
                    <a:cubicBezTo>
                      <a:pt x="5022009" y="2437130"/>
                      <a:pt x="5025098" y="2434590"/>
                      <a:pt x="5029730" y="2433320"/>
                    </a:cubicBezTo>
                    <a:cubicBezTo>
                      <a:pt x="5028186" y="2432050"/>
                      <a:pt x="5028186" y="2430780"/>
                      <a:pt x="5026642" y="2429510"/>
                    </a:cubicBezTo>
                    <a:cubicBezTo>
                      <a:pt x="5022009" y="2430780"/>
                      <a:pt x="5017377" y="2432050"/>
                      <a:pt x="5012744" y="2433320"/>
                    </a:cubicBezTo>
                    <a:cubicBezTo>
                      <a:pt x="5038996" y="2415540"/>
                      <a:pt x="5045172" y="2382520"/>
                      <a:pt x="5023554" y="2367280"/>
                    </a:cubicBezTo>
                    <a:cubicBezTo>
                      <a:pt x="5022009" y="2369820"/>
                      <a:pt x="5018921" y="2372360"/>
                      <a:pt x="5017377" y="2374900"/>
                    </a:cubicBezTo>
                    <a:cubicBezTo>
                      <a:pt x="5011200" y="2366010"/>
                      <a:pt x="4994215" y="2363470"/>
                      <a:pt x="5001935" y="2349500"/>
                    </a:cubicBezTo>
                    <a:cubicBezTo>
                      <a:pt x="5001935" y="2349500"/>
                      <a:pt x="5000391" y="2346960"/>
                      <a:pt x="4998847" y="2346960"/>
                    </a:cubicBezTo>
                    <a:cubicBezTo>
                      <a:pt x="4991126" y="2344420"/>
                      <a:pt x="4992670" y="2340610"/>
                      <a:pt x="4989581" y="2335530"/>
                    </a:cubicBezTo>
                    <a:cubicBezTo>
                      <a:pt x="4984949" y="2324100"/>
                      <a:pt x="4986494" y="2312670"/>
                      <a:pt x="4986494" y="2302510"/>
                    </a:cubicBezTo>
                    <a:lnTo>
                      <a:pt x="4986494" y="2256790"/>
                    </a:lnTo>
                    <a:cubicBezTo>
                      <a:pt x="4986494" y="2246630"/>
                      <a:pt x="4992670" y="2241550"/>
                      <a:pt x="5005023" y="2244090"/>
                    </a:cubicBezTo>
                    <a:cubicBezTo>
                      <a:pt x="5005023" y="2244090"/>
                      <a:pt x="5006568" y="2242820"/>
                      <a:pt x="5008112" y="2242820"/>
                    </a:cubicBezTo>
                    <a:cubicBezTo>
                      <a:pt x="5003479" y="2240280"/>
                      <a:pt x="5000391" y="2239010"/>
                      <a:pt x="4997302" y="2236470"/>
                    </a:cubicBezTo>
                    <a:cubicBezTo>
                      <a:pt x="4997302" y="2235200"/>
                      <a:pt x="4998847" y="2233930"/>
                      <a:pt x="4998847" y="2232660"/>
                    </a:cubicBezTo>
                    <a:cubicBezTo>
                      <a:pt x="5009656" y="2235200"/>
                      <a:pt x="5020465" y="2239010"/>
                      <a:pt x="5028186" y="2241550"/>
                    </a:cubicBezTo>
                    <a:cubicBezTo>
                      <a:pt x="5037451" y="2231390"/>
                      <a:pt x="5045172" y="2223770"/>
                      <a:pt x="5051349" y="2218690"/>
                    </a:cubicBezTo>
                    <a:lnTo>
                      <a:pt x="5051349" y="2195830"/>
                    </a:lnTo>
                    <a:cubicBezTo>
                      <a:pt x="5048260" y="2195830"/>
                      <a:pt x="5043628" y="2197100"/>
                      <a:pt x="5038996" y="2197100"/>
                    </a:cubicBezTo>
                    <a:cubicBezTo>
                      <a:pt x="5035907" y="2190750"/>
                      <a:pt x="5034362" y="2184400"/>
                      <a:pt x="5031275" y="2175510"/>
                    </a:cubicBezTo>
                    <a:cubicBezTo>
                      <a:pt x="5038996" y="2179320"/>
                      <a:pt x="5042083" y="2181860"/>
                      <a:pt x="5045172" y="2183130"/>
                    </a:cubicBezTo>
                    <a:cubicBezTo>
                      <a:pt x="5048260" y="2181860"/>
                      <a:pt x="5052893" y="2180590"/>
                      <a:pt x="5057525" y="2178050"/>
                    </a:cubicBezTo>
                    <a:cubicBezTo>
                      <a:pt x="5055981" y="2176780"/>
                      <a:pt x="5054437" y="2175510"/>
                      <a:pt x="5054437" y="2174240"/>
                    </a:cubicBezTo>
                    <a:cubicBezTo>
                      <a:pt x="5049805" y="2174240"/>
                      <a:pt x="5045172" y="2172970"/>
                      <a:pt x="5043628" y="2172970"/>
                    </a:cubicBezTo>
                    <a:cubicBezTo>
                      <a:pt x="5046716" y="2165350"/>
                      <a:pt x="5052893" y="2157730"/>
                      <a:pt x="5049805" y="2153920"/>
                    </a:cubicBezTo>
                    <a:cubicBezTo>
                      <a:pt x="5042083" y="2137410"/>
                      <a:pt x="5049805" y="2124710"/>
                      <a:pt x="5057525" y="2110740"/>
                    </a:cubicBezTo>
                    <a:cubicBezTo>
                      <a:pt x="5059069" y="2106930"/>
                      <a:pt x="5057525" y="2103120"/>
                      <a:pt x="5057525" y="2099310"/>
                    </a:cubicBezTo>
                    <a:cubicBezTo>
                      <a:pt x="5059069" y="2082800"/>
                      <a:pt x="5060614" y="2067560"/>
                      <a:pt x="5062158" y="2044700"/>
                    </a:cubicBezTo>
                    <a:cubicBezTo>
                      <a:pt x="5055981" y="2042160"/>
                      <a:pt x="5046716" y="2035810"/>
                      <a:pt x="5035907" y="2030730"/>
                    </a:cubicBezTo>
                    <a:cubicBezTo>
                      <a:pt x="5026642" y="2026920"/>
                      <a:pt x="5017377" y="2025650"/>
                      <a:pt x="5008112" y="2023110"/>
                    </a:cubicBezTo>
                    <a:cubicBezTo>
                      <a:pt x="5003479" y="2021840"/>
                      <a:pt x="4997302" y="2023110"/>
                      <a:pt x="4992670" y="2021840"/>
                    </a:cubicBezTo>
                    <a:cubicBezTo>
                      <a:pt x="4954066" y="2018030"/>
                      <a:pt x="4913917" y="2012950"/>
                      <a:pt x="4875312" y="2009140"/>
                    </a:cubicBezTo>
                    <a:cubicBezTo>
                      <a:pt x="4842885" y="2005330"/>
                      <a:pt x="4810457" y="2001520"/>
                      <a:pt x="4779573" y="1997710"/>
                    </a:cubicBezTo>
                    <a:cubicBezTo>
                      <a:pt x="4771853" y="1996440"/>
                      <a:pt x="4764132" y="1993900"/>
                      <a:pt x="4754867" y="1993900"/>
                    </a:cubicBezTo>
                    <a:cubicBezTo>
                      <a:pt x="4734792" y="1992630"/>
                      <a:pt x="4713174" y="1992630"/>
                      <a:pt x="4693100" y="1992630"/>
                    </a:cubicBezTo>
                    <a:cubicBezTo>
                      <a:pt x="4682291" y="1992630"/>
                      <a:pt x="4673025" y="1992630"/>
                      <a:pt x="4662217" y="1991360"/>
                    </a:cubicBezTo>
                    <a:cubicBezTo>
                      <a:pt x="4643686" y="1990090"/>
                      <a:pt x="4625156" y="1987550"/>
                      <a:pt x="4606626" y="1986280"/>
                    </a:cubicBezTo>
                    <a:lnTo>
                      <a:pt x="4606626" y="1982470"/>
                    </a:lnTo>
                    <a:cubicBezTo>
                      <a:pt x="4652951" y="1979930"/>
                      <a:pt x="4700821" y="1976120"/>
                      <a:pt x="4748690" y="1983740"/>
                    </a:cubicBezTo>
                    <a:cubicBezTo>
                      <a:pt x="4747146" y="1979930"/>
                      <a:pt x="4745602" y="1976120"/>
                      <a:pt x="4744058" y="1973580"/>
                    </a:cubicBezTo>
                    <a:cubicBezTo>
                      <a:pt x="4754867" y="1972310"/>
                      <a:pt x="4762588" y="1964690"/>
                      <a:pt x="4773397" y="1973580"/>
                    </a:cubicBezTo>
                    <a:cubicBezTo>
                      <a:pt x="4774941" y="1974850"/>
                      <a:pt x="4784206" y="1971040"/>
                      <a:pt x="4790383" y="1969770"/>
                    </a:cubicBezTo>
                    <a:lnTo>
                      <a:pt x="4790383" y="1967230"/>
                    </a:lnTo>
                    <a:lnTo>
                      <a:pt x="4776486" y="1967230"/>
                    </a:lnTo>
                    <a:cubicBezTo>
                      <a:pt x="4791927" y="1957070"/>
                      <a:pt x="4802736" y="1948180"/>
                      <a:pt x="4813546" y="1941830"/>
                    </a:cubicBezTo>
                    <a:cubicBezTo>
                      <a:pt x="4822811" y="1943100"/>
                      <a:pt x="4832076" y="1944370"/>
                      <a:pt x="4838252" y="1945640"/>
                    </a:cubicBezTo>
                    <a:cubicBezTo>
                      <a:pt x="4839797" y="1921510"/>
                      <a:pt x="4815090" y="1920240"/>
                      <a:pt x="4796560" y="1910080"/>
                    </a:cubicBezTo>
                    <a:cubicBezTo>
                      <a:pt x="4804280" y="1906270"/>
                      <a:pt x="4808913" y="1902460"/>
                      <a:pt x="4815090" y="1901190"/>
                    </a:cubicBezTo>
                    <a:cubicBezTo>
                      <a:pt x="4832076" y="1897380"/>
                      <a:pt x="4853694" y="1907540"/>
                      <a:pt x="4864503" y="1885950"/>
                    </a:cubicBezTo>
                    <a:cubicBezTo>
                      <a:pt x="4866048" y="1884680"/>
                      <a:pt x="4870680" y="1884680"/>
                      <a:pt x="4878401" y="1882140"/>
                    </a:cubicBezTo>
                    <a:cubicBezTo>
                      <a:pt x="4873768" y="1878330"/>
                      <a:pt x="4869136" y="1875790"/>
                      <a:pt x="4866048" y="1873250"/>
                    </a:cubicBezTo>
                    <a:cubicBezTo>
                      <a:pt x="4869136" y="1871980"/>
                      <a:pt x="4873768" y="1870710"/>
                      <a:pt x="4873768" y="1870710"/>
                    </a:cubicBezTo>
                    <a:cubicBezTo>
                      <a:pt x="4884578" y="1877060"/>
                      <a:pt x="4892299" y="1882140"/>
                      <a:pt x="4901564" y="1887220"/>
                    </a:cubicBezTo>
                    <a:cubicBezTo>
                      <a:pt x="4903108" y="1885950"/>
                      <a:pt x="4904652" y="1884680"/>
                      <a:pt x="4906196" y="1882140"/>
                    </a:cubicBezTo>
                    <a:cubicBezTo>
                      <a:pt x="4901564" y="1877060"/>
                      <a:pt x="4898475" y="1871980"/>
                      <a:pt x="4893843" y="1866900"/>
                    </a:cubicBezTo>
                    <a:cubicBezTo>
                      <a:pt x="4913917" y="1855470"/>
                      <a:pt x="4915461" y="1849120"/>
                      <a:pt x="4900020" y="1817370"/>
                    </a:cubicBezTo>
                    <a:cubicBezTo>
                      <a:pt x="4910829" y="1816100"/>
                      <a:pt x="4921638" y="1813560"/>
                      <a:pt x="4930903" y="1812290"/>
                    </a:cubicBezTo>
                    <a:cubicBezTo>
                      <a:pt x="4932447" y="1803400"/>
                      <a:pt x="4938624" y="1794510"/>
                      <a:pt x="4937080" y="1786890"/>
                    </a:cubicBezTo>
                    <a:cubicBezTo>
                      <a:pt x="4932447" y="1764030"/>
                      <a:pt x="4960242" y="1753870"/>
                      <a:pt x="4966419" y="1734820"/>
                    </a:cubicBezTo>
                    <a:cubicBezTo>
                      <a:pt x="4966419" y="1733550"/>
                      <a:pt x="4972596" y="1732280"/>
                      <a:pt x="4974140" y="1733550"/>
                    </a:cubicBezTo>
                    <a:cubicBezTo>
                      <a:pt x="4988037" y="1737360"/>
                      <a:pt x="4992670" y="1728470"/>
                      <a:pt x="4997302" y="1722120"/>
                    </a:cubicBezTo>
                    <a:cubicBezTo>
                      <a:pt x="4998847" y="1719580"/>
                      <a:pt x="5000391" y="1717040"/>
                      <a:pt x="5001935" y="1715770"/>
                    </a:cubicBezTo>
                    <a:cubicBezTo>
                      <a:pt x="5015833" y="1709420"/>
                      <a:pt x="5029730" y="1704340"/>
                      <a:pt x="5045172" y="1697990"/>
                    </a:cubicBezTo>
                    <a:cubicBezTo>
                      <a:pt x="5029730" y="1678940"/>
                      <a:pt x="5009656" y="1687830"/>
                      <a:pt x="4992670" y="1685290"/>
                    </a:cubicBezTo>
                    <a:lnTo>
                      <a:pt x="4992670" y="1680210"/>
                    </a:lnTo>
                    <a:cubicBezTo>
                      <a:pt x="5003479" y="1678940"/>
                      <a:pt x="5014289" y="1677670"/>
                      <a:pt x="5026642" y="1676400"/>
                    </a:cubicBezTo>
                    <a:cubicBezTo>
                      <a:pt x="5018921" y="1675130"/>
                      <a:pt x="5012744" y="1673860"/>
                      <a:pt x="5006568" y="1672590"/>
                    </a:cubicBezTo>
                    <a:cubicBezTo>
                      <a:pt x="5014289" y="1666240"/>
                      <a:pt x="5020465" y="1659890"/>
                      <a:pt x="5028186" y="1654810"/>
                    </a:cubicBezTo>
                    <a:cubicBezTo>
                      <a:pt x="5029730" y="1653540"/>
                      <a:pt x="5034362" y="1652270"/>
                      <a:pt x="5035907" y="1652270"/>
                    </a:cubicBezTo>
                    <a:cubicBezTo>
                      <a:pt x="5040540" y="1653540"/>
                      <a:pt x="5045172" y="1657350"/>
                      <a:pt x="5048260" y="1659890"/>
                    </a:cubicBezTo>
                    <a:cubicBezTo>
                      <a:pt x="5049805" y="1656080"/>
                      <a:pt x="5051349" y="1651000"/>
                      <a:pt x="5054437" y="1647190"/>
                    </a:cubicBezTo>
                    <a:cubicBezTo>
                      <a:pt x="5060614" y="1640840"/>
                      <a:pt x="5068335" y="1635760"/>
                      <a:pt x="5074511" y="1630680"/>
                    </a:cubicBezTo>
                    <a:cubicBezTo>
                      <a:pt x="5082232" y="1638300"/>
                      <a:pt x="5089953" y="1645920"/>
                      <a:pt x="5097674" y="1654810"/>
                    </a:cubicBezTo>
                    <a:cubicBezTo>
                      <a:pt x="5099218" y="1654810"/>
                      <a:pt x="5100763" y="1653540"/>
                      <a:pt x="5100763" y="1653540"/>
                    </a:cubicBezTo>
                    <a:cubicBezTo>
                      <a:pt x="5099218" y="1640840"/>
                      <a:pt x="5099218" y="1628140"/>
                      <a:pt x="5097674" y="1615440"/>
                    </a:cubicBezTo>
                    <a:cubicBezTo>
                      <a:pt x="5103850" y="1616710"/>
                      <a:pt x="5108484" y="1616710"/>
                      <a:pt x="5113116" y="1617980"/>
                    </a:cubicBezTo>
                    <a:cubicBezTo>
                      <a:pt x="5114660" y="1616710"/>
                      <a:pt x="5114660" y="1615440"/>
                      <a:pt x="5116204" y="1615440"/>
                    </a:cubicBezTo>
                    <a:cubicBezTo>
                      <a:pt x="5111571" y="1614170"/>
                      <a:pt x="5108484" y="1612900"/>
                      <a:pt x="5103850" y="1611630"/>
                    </a:cubicBezTo>
                    <a:cubicBezTo>
                      <a:pt x="5111571" y="1604010"/>
                      <a:pt x="5116204" y="1598930"/>
                      <a:pt x="5117748" y="1597660"/>
                    </a:cubicBezTo>
                    <a:lnTo>
                      <a:pt x="5117748" y="1573530"/>
                    </a:lnTo>
                    <a:cubicBezTo>
                      <a:pt x="5114660" y="1572260"/>
                      <a:pt x="5111571" y="1569720"/>
                      <a:pt x="5106939" y="1568450"/>
                    </a:cubicBezTo>
                    <a:cubicBezTo>
                      <a:pt x="5103850" y="1567180"/>
                      <a:pt x="5100763" y="1565910"/>
                      <a:pt x="5097674" y="1565910"/>
                    </a:cubicBezTo>
                    <a:cubicBezTo>
                      <a:pt x="5100763" y="1563370"/>
                      <a:pt x="5106939" y="1559560"/>
                      <a:pt x="5108484" y="1559560"/>
                    </a:cubicBezTo>
                    <a:cubicBezTo>
                      <a:pt x="5119018" y="1564640"/>
                      <a:pt x="5116204" y="1550670"/>
                      <a:pt x="5121558" y="1551940"/>
                    </a:cubicBezTo>
                    <a:cubicBezTo>
                      <a:pt x="5121558" y="1548130"/>
                      <a:pt x="5121558" y="1540510"/>
                      <a:pt x="5120288" y="1540510"/>
                    </a:cubicBezTo>
                    <a:cubicBezTo>
                      <a:pt x="5100763" y="1534160"/>
                      <a:pt x="5103850" y="1520190"/>
                      <a:pt x="5099218" y="1511300"/>
                    </a:cubicBezTo>
                    <a:close/>
                    <a:moveTo>
                      <a:pt x="282931" y="990600"/>
                    </a:moveTo>
                    <a:lnTo>
                      <a:pt x="327712" y="990600"/>
                    </a:lnTo>
                    <a:cubicBezTo>
                      <a:pt x="316903" y="1002030"/>
                      <a:pt x="290652" y="1002030"/>
                      <a:pt x="282931" y="990600"/>
                    </a:cubicBezTo>
                    <a:close/>
                    <a:moveTo>
                      <a:pt x="591766" y="1507490"/>
                    </a:moveTo>
                    <a:lnTo>
                      <a:pt x="591766" y="1502410"/>
                    </a:lnTo>
                    <a:cubicBezTo>
                      <a:pt x="611841" y="1501140"/>
                      <a:pt x="633459" y="1499870"/>
                      <a:pt x="653533" y="1499870"/>
                    </a:cubicBezTo>
                    <a:cubicBezTo>
                      <a:pt x="631915" y="1499870"/>
                      <a:pt x="613385" y="1515110"/>
                      <a:pt x="591766" y="1507490"/>
                    </a:cubicBezTo>
                    <a:close/>
                    <a:moveTo>
                      <a:pt x="219620" y="2123440"/>
                    </a:moveTo>
                    <a:cubicBezTo>
                      <a:pt x="228885" y="2115820"/>
                      <a:pt x="236606" y="2110740"/>
                      <a:pt x="239694" y="2106930"/>
                    </a:cubicBezTo>
                    <a:cubicBezTo>
                      <a:pt x="247415" y="2112010"/>
                      <a:pt x="252047" y="2115820"/>
                      <a:pt x="256680" y="2119630"/>
                    </a:cubicBezTo>
                    <a:cubicBezTo>
                      <a:pt x="245871" y="2119630"/>
                      <a:pt x="235061" y="2120900"/>
                      <a:pt x="219620" y="2123440"/>
                    </a:cubicBezTo>
                    <a:close/>
                    <a:moveTo>
                      <a:pt x="327712" y="2117090"/>
                    </a:moveTo>
                    <a:lnTo>
                      <a:pt x="287563" y="2117090"/>
                    </a:lnTo>
                    <a:cubicBezTo>
                      <a:pt x="286019" y="2117090"/>
                      <a:pt x="284475" y="2112010"/>
                      <a:pt x="281387" y="2108200"/>
                    </a:cubicBezTo>
                    <a:cubicBezTo>
                      <a:pt x="299917" y="2109470"/>
                      <a:pt x="313814" y="2110740"/>
                      <a:pt x="327712" y="2112010"/>
                    </a:cubicBezTo>
                    <a:lnTo>
                      <a:pt x="327712" y="2117090"/>
                    </a:lnTo>
                    <a:close/>
                    <a:moveTo>
                      <a:pt x="338521" y="2115820"/>
                    </a:moveTo>
                    <a:cubicBezTo>
                      <a:pt x="336977" y="2114550"/>
                      <a:pt x="336977" y="2113280"/>
                      <a:pt x="335433" y="2113280"/>
                    </a:cubicBezTo>
                    <a:cubicBezTo>
                      <a:pt x="341610" y="2109470"/>
                      <a:pt x="349331" y="2106930"/>
                      <a:pt x="355507" y="2103120"/>
                    </a:cubicBezTo>
                    <a:cubicBezTo>
                      <a:pt x="360140" y="2099310"/>
                      <a:pt x="361684" y="2092960"/>
                      <a:pt x="366316" y="2086610"/>
                    </a:cubicBezTo>
                    <a:cubicBezTo>
                      <a:pt x="378670" y="2106930"/>
                      <a:pt x="404921" y="2100580"/>
                      <a:pt x="428084" y="2105660"/>
                    </a:cubicBezTo>
                    <a:cubicBezTo>
                      <a:pt x="397200" y="2108200"/>
                      <a:pt x="367861" y="2112010"/>
                      <a:pt x="338521" y="2115820"/>
                    </a:cubicBezTo>
                    <a:close/>
                    <a:moveTo>
                      <a:pt x="136234" y="2428240"/>
                    </a:moveTo>
                    <a:cubicBezTo>
                      <a:pt x="137778" y="2428240"/>
                      <a:pt x="137778" y="2428240"/>
                      <a:pt x="136234" y="2428240"/>
                    </a:cubicBezTo>
                    <a:close/>
                    <a:moveTo>
                      <a:pt x="417274" y="2609850"/>
                    </a:moveTo>
                    <a:cubicBezTo>
                      <a:pt x="415730" y="2600960"/>
                      <a:pt x="414186" y="2594610"/>
                      <a:pt x="412642" y="2585720"/>
                    </a:cubicBezTo>
                    <a:cubicBezTo>
                      <a:pt x="423451" y="2588260"/>
                      <a:pt x="429628" y="2589530"/>
                      <a:pt x="435804" y="2592070"/>
                    </a:cubicBezTo>
                    <a:cubicBezTo>
                      <a:pt x="429628" y="2597150"/>
                      <a:pt x="424995" y="2602230"/>
                      <a:pt x="417274" y="2609850"/>
                    </a:cubicBezTo>
                    <a:close/>
                    <a:moveTo>
                      <a:pt x="770891" y="1050290"/>
                    </a:moveTo>
                    <a:cubicBezTo>
                      <a:pt x="760082" y="1051560"/>
                      <a:pt x="749272" y="1055370"/>
                      <a:pt x="740007" y="1055370"/>
                    </a:cubicBezTo>
                    <a:cubicBezTo>
                      <a:pt x="729198" y="1056640"/>
                      <a:pt x="718389" y="1055370"/>
                      <a:pt x="706035" y="1055370"/>
                    </a:cubicBezTo>
                    <a:cubicBezTo>
                      <a:pt x="704491" y="1054100"/>
                      <a:pt x="702947" y="1050290"/>
                      <a:pt x="701403" y="1046480"/>
                    </a:cubicBezTo>
                    <a:cubicBezTo>
                      <a:pt x="712212" y="1043940"/>
                      <a:pt x="723021" y="1040130"/>
                      <a:pt x="735375" y="1037590"/>
                    </a:cubicBezTo>
                    <a:cubicBezTo>
                      <a:pt x="735375" y="1041400"/>
                      <a:pt x="733830" y="1043940"/>
                      <a:pt x="733830" y="1047750"/>
                    </a:cubicBezTo>
                    <a:cubicBezTo>
                      <a:pt x="747728" y="1040130"/>
                      <a:pt x="760082" y="1041400"/>
                      <a:pt x="770891" y="1050290"/>
                    </a:cubicBezTo>
                    <a:cubicBezTo>
                      <a:pt x="787877" y="1040130"/>
                      <a:pt x="790965" y="1041400"/>
                      <a:pt x="795598" y="1062990"/>
                    </a:cubicBezTo>
                    <a:cubicBezTo>
                      <a:pt x="786333" y="1057910"/>
                      <a:pt x="778612" y="1054100"/>
                      <a:pt x="770891" y="1050290"/>
                    </a:cubicBezTo>
                    <a:close/>
                    <a:moveTo>
                      <a:pt x="829570" y="1047750"/>
                    </a:moveTo>
                    <a:cubicBezTo>
                      <a:pt x="832658" y="1045210"/>
                      <a:pt x="835746" y="1042670"/>
                      <a:pt x="837290" y="1040130"/>
                    </a:cubicBezTo>
                    <a:cubicBezTo>
                      <a:pt x="848100" y="1051560"/>
                      <a:pt x="848100" y="1051560"/>
                      <a:pt x="824937" y="1060450"/>
                    </a:cubicBezTo>
                    <a:lnTo>
                      <a:pt x="801774" y="1045210"/>
                    </a:lnTo>
                    <a:cubicBezTo>
                      <a:pt x="817216" y="1035050"/>
                      <a:pt x="826481" y="1035050"/>
                      <a:pt x="829570" y="1047750"/>
                    </a:cubicBezTo>
                    <a:close/>
                    <a:moveTo>
                      <a:pt x="841923" y="2744470"/>
                    </a:moveTo>
                    <a:cubicBezTo>
                      <a:pt x="843467" y="2743200"/>
                      <a:pt x="845011" y="2743200"/>
                      <a:pt x="846555" y="2741930"/>
                    </a:cubicBezTo>
                    <a:cubicBezTo>
                      <a:pt x="848100" y="2744470"/>
                      <a:pt x="851188" y="2747010"/>
                      <a:pt x="854276" y="2750820"/>
                    </a:cubicBezTo>
                    <a:cubicBezTo>
                      <a:pt x="851188" y="2750820"/>
                      <a:pt x="848100" y="2750820"/>
                      <a:pt x="845011" y="2752090"/>
                    </a:cubicBezTo>
                    <a:cubicBezTo>
                      <a:pt x="843467" y="2748280"/>
                      <a:pt x="843467" y="2745740"/>
                      <a:pt x="841923" y="2744470"/>
                    </a:cubicBezTo>
                    <a:close/>
                    <a:moveTo>
                      <a:pt x="936118" y="2735580"/>
                    </a:moveTo>
                    <a:cubicBezTo>
                      <a:pt x="937662" y="2739390"/>
                      <a:pt x="939206" y="2741930"/>
                      <a:pt x="942294" y="2744470"/>
                    </a:cubicBezTo>
                    <a:lnTo>
                      <a:pt x="937662" y="2744470"/>
                    </a:lnTo>
                    <a:cubicBezTo>
                      <a:pt x="937662" y="2741930"/>
                      <a:pt x="937662" y="2739390"/>
                      <a:pt x="936118" y="2735580"/>
                    </a:cubicBezTo>
                    <a:close/>
                    <a:moveTo>
                      <a:pt x="1062740" y="3018790"/>
                    </a:moveTo>
                    <a:cubicBezTo>
                      <a:pt x="1058108" y="3012440"/>
                      <a:pt x="1055019" y="3007360"/>
                      <a:pt x="1051931" y="3002280"/>
                    </a:cubicBezTo>
                    <a:lnTo>
                      <a:pt x="1059652" y="2995930"/>
                    </a:lnTo>
                    <a:cubicBezTo>
                      <a:pt x="1070461" y="3002280"/>
                      <a:pt x="1072005" y="3012440"/>
                      <a:pt x="1062740" y="3018790"/>
                    </a:cubicBezTo>
                    <a:close/>
                    <a:moveTo>
                      <a:pt x="1454961" y="3044190"/>
                    </a:moveTo>
                    <a:cubicBezTo>
                      <a:pt x="1448784" y="3041650"/>
                      <a:pt x="1442608" y="3040380"/>
                      <a:pt x="1436431" y="3037840"/>
                    </a:cubicBezTo>
                    <a:cubicBezTo>
                      <a:pt x="1442608" y="3032760"/>
                      <a:pt x="1448784" y="3027680"/>
                      <a:pt x="1453417" y="3025140"/>
                    </a:cubicBezTo>
                    <a:lnTo>
                      <a:pt x="1471947" y="3036570"/>
                    </a:lnTo>
                    <a:cubicBezTo>
                      <a:pt x="1467315" y="3039110"/>
                      <a:pt x="1461138" y="3041650"/>
                      <a:pt x="1454961" y="3044190"/>
                    </a:cubicBezTo>
                    <a:close/>
                    <a:moveTo>
                      <a:pt x="4186610" y="2828290"/>
                    </a:moveTo>
                    <a:cubicBezTo>
                      <a:pt x="4185065" y="2829560"/>
                      <a:pt x="4186610" y="2832100"/>
                      <a:pt x="4186610" y="2834640"/>
                    </a:cubicBezTo>
                    <a:lnTo>
                      <a:pt x="4163447" y="2838450"/>
                    </a:lnTo>
                    <a:cubicBezTo>
                      <a:pt x="4160359" y="2827020"/>
                      <a:pt x="4166536" y="2820670"/>
                      <a:pt x="4180433" y="2819400"/>
                    </a:cubicBezTo>
                    <a:cubicBezTo>
                      <a:pt x="4185065" y="2819400"/>
                      <a:pt x="4191243" y="2816860"/>
                      <a:pt x="4198963" y="2816860"/>
                    </a:cubicBezTo>
                    <a:cubicBezTo>
                      <a:pt x="4194330" y="2820670"/>
                      <a:pt x="4189698" y="2823210"/>
                      <a:pt x="4186610" y="2828290"/>
                    </a:cubicBezTo>
                    <a:close/>
                    <a:moveTo>
                      <a:pt x="4217493" y="2825750"/>
                    </a:moveTo>
                    <a:cubicBezTo>
                      <a:pt x="4211317" y="2824480"/>
                      <a:pt x="4206684" y="2820670"/>
                      <a:pt x="4202051" y="2818130"/>
                    </a:cubicBezTo>
                    <a:cubicBezTo>
                      <a:pt x="4208228" y="2811780"/>
                      <a:pt x="4212861" y="2807970"/>
                      <a:pt x="4215949" y="2804160"/>
                    </a:cubicBezTo>
                    <a:cubicBezTo>
                      <a:pt x="4222126" y="2810510"/>
                      <a:pt x="4228303" y="2815590"/>
                      <a:pt x="4234479" y="2823210"/>
                    </a:cubicBezTo>
                    <a:cubicBezTo>
                      <a:pt x="4229847" y="2824480"/>
                      <a:pt x="4223670" y="2825750"/>
                      <a:pt x="4217493" y="2825750"/>
                    </a:cubicBezTo>
                    <a:close/>
                    <a:moveTo>
                      <a:pt x="4379632" y="1967230"/>
                    </a:moveTo>
                    <a:cubicBezTo>
                      <a:pt x="4379632" y="1964690"/>
                      <a:pt x="4379632" y="1963420"/>
                      <a:pt x="4378087" y="1960880"/>
                    </a:cubicBezTo>
                    <a:lnTo>
                      <a:pt x="4410515" y="1957070"/>
                    </a:lnTo>
                    <a:cubicBezTo>
                      <a:pt x="4410515" y="1959610"/>
                      <a:pt x="4412060" y="1962150"/>
                      <a:pt x="4412060" y="1964690"/>
                    </a:cubicBezTo>
                    <a:cubicBezTo>
                      <a:pt x="4399706" y="1964690"/>
                      <a:pt x="4388897" y="1965960"/>
                      <a:pt x="4379632" y="1967230"/>
                    </a:cubicBezTo>
                    <a:close/>
                    <a:moveTo>
                      <a:pt x="4459929" y="1969770"/>
                    </a:moveTo>
                    <a:cubicBezTo>
                      <a:pt x="4450664" y="1969770"/>
                      <a:pt x="4439855" y="1969770"/>
                      <a:pt x="4430590" y="1967230"/>
                    </a:cubicBezTo>
                    <a:cubicBezTo>
                      <a:pt x="4425957" y="1965960"/>
                      <a:pt x="4424413" y="1960880"/>
                      <a:pt x="4419781" y="1958340"/>
                    </a:cubicBezTo>
                    <a:cubicBezTo>
                      <a:pt x="4421325" y="1957070"/>
                      <a:pt x="4421325" y="1955800"/>
                      <a:pt x="4422869" y="1954530"/>
                    </a:cubicBezTo>
                    <a:cubicBezTo>
                      <a:pt x="4436766" y="1957070"/>
                      <a:pt x="4449120" y="1958340"/>
                      <a:pt x="4461473" y="1960880"/>
                    </a:cubicBezTo>
                    <a:cubicBezTo>
                      <a:pt x="4459929" y="1964690"/>
                      <a:pt x="4459929" y="1968500"/>
                      <a:pt x="4459929" y="1969770"/>
                    </a:cubicBezTo>
                    <a:close/>
                    <a:moveTo>
                      <a:pt x="4529417" y="1968500"/>
                    </a:moveTo>
                    <a:cubicBezTo>
                      <a:pt x="4518608" y="1967230"/>
                      <a:pt x="4507799" y="1960880"/>
                      <a:pt x="4496989" y="1969770"/>
                    </a:cubicBezTo>
                    <a:cubicBezTo>
                      <a:pt x="4495445" y="1971040"/>
                      <a:pt x="4486180" y="1967230"/>
                      <a:pt x="4481547" y="1965960"/>
                    </a:cubicBezTo>
                    <a:cubicBezTo>
                      <a:pt x="4481547" y="1964690"/>
                      <a:pt x="4483092" y="1962150"/>
                      <a:pt x="4483092" y="1960880"/>
                    </a:cubicBezTo>
                    <a:lnTo>
                      <a:pt x="4534050" y="1960880"/>
                    </a:lnTo>
                    <a:cubicBezTo>
                      <a:pt x="4535594" y="1960880"/>
                      <a:pt x="4537138" y="1964690"/>
                      <a:pt x="4538682" y="1967230"/>
                    </a:cubicBezTo>
                    <a:cubicBezTo>
                      <a:pt x="4534050" y="1967230"/>
                      <a:pt x="4530961" y="1968500"/>
                      <a:pt x="4529417" y="1968500"/>
                    </a:cubicBezTo>
                    <a:close/>
                    <a:moveTo>
                      <a:pt x="4676114" y="2598420"/>
                    </a:moveTo>
                    <a:cubicBezTo>
                      <a:pt x="4674570" y="2599690"/>
                      <a:pt x="4674570" y="2600960"/>
                      <a:pt x="4674570" y="2599690"/>
                    </a:cubicBezTo>
                    <a:cubicBezTo>
                      <a:pt x="4673025" y="2599690"/>
                      <a:pt x="4673025" y="2598420"/>
                      <a:pt x="4676114" y="2598420"/>
                    </a:cubicBezTo>
                    <a:close/>
                    <a:moveTo>
                      <a:pt x="157852" y="2529840"/>
                    </a:moveTo>
                    <a:cubicBezTo>
                      <a:pt x="156308" y="2529840"/>
                      <a:pt x="156308" y="2531110"/>
                      <a:pt x="154764" y="2531110"/>
                    </a:cubicBezTo>
                    <a:cubicBezTo>
                      <a:pt x="154764" y="2531110"/>
                      <a:pt x="156308" y="2529840"/>
                      <a:pt x="157852" y="2529840"/>
                    </a:cubicBezTo>
                    <a:close/>
                    <a:moveTo>
                      <a:pt x="746184" y="2769870"/>
                    </a:moveTo>
                    <a:cubicBezTo>
                      <a:pt x="752360" y="2772410"/>
                      <a:pt x="758537" y="2774950"/>
                      <a:pt x="763170" y="2776220"/>
                    </a:cubicBezTo>
                    <a:cubicBezTo>
                      <a:pt x="741551" y="2786380"/>
                      <a:pt x="727654" y="2783840"/>
                      <a:pt x="713756" y="2766060"/>
                    </a:cubicBezTo>
                    <a:cubicBezTo>
                      <a:pt x="718389" y="2766060"/>
                      <a:pt x="721477" y="2764790"/>
                      <a:pt x="726109" y="2764790"/>
                    </a:cubicBezTo>
                    <a:cubicBezTo>
                      <a:pt x="732286" y="2766060"/>
                      <a:pt x="740007" y="2767330"/>
                      <a:pt x="746184" y="2769870"/>
                    </a:cubicBezTo>
                    <a:close/>
                    <a:moveTo>
                      <a:pt x="3445405" y="2874010"/>
                    </a:moveTo>
                    <a:cubicBezTo>
                      <a:pt x="3440772" y="2872740"/>
                      <a:pt x="3437684" y="2872740"/>
                      <a:pt x="3431507" y="2871470"/>
                    </a:cubicBezTo>
                    <a:cubicBezTo>
                      <a:pt x="3425330" y="2870200"/>
                      <a:pt x="3417610" y="2866390"/>
                      <a:pt x="3408345" y="2863850"/>
                    </a:cubicBezTo>
                    <a:cubicBezTo>
                      <a:pt x="3414521" y="2862580"/>
                      <a:pt x="3419154" y="2860040"/>
                      <a:pt x="3425330" y="2858770"/>
                    </a:cubicBezTo>
                    <a:cubicBezTo>
                      <a:pt x="3442317" y="2854960"/>
                      <a:pt x="3450037" y="2861310"/>
                      <a:pt x="3445405" y="2874010"/>
                    </a:cubicBezTo>
                    <a:close/>
                    <a:moveTo>
                      <a:pt x="3147379" y="2903220"/>
                    </a:moveTo>
                    <a:cubicBezTo>
                      <a:pt x="3156644" y="2904490"/>
                      <a:pt x="3167453" y="2904490"/>
                      <a:pt x="3178262" y="2905760"/>
                    </a:cubicBezTo>
                    <a:cubicBezTo>
                      <a:pt x="3173630" y="2918460"/>
                      <a:pt x="3161276" y="2914650"/>
                      <a:pt x="3152011" y="2913380"/>
                    </a:cubicBezTo>
                    <a:cubicBezTo>
                      <a:pt x="3148923" y="2913380"/>
                      <a:pt x="3145835" y="2908300"/>
                      <a:pt x="3142746" y="2905760"/>
                    </a:cubicBezTo>
                    <a:cubicBezTo>
                      <a:pt x="3144290" y="2904490"/>
                      <a:pt x="3145835" y="2903220"/>
                      <a:pt x="3147379" y="2903220"/>
                    </a:cubicBezTo>
                    <a:close/>
                    <a:moveTo>
                      <a:pt x="264401" y="2604770"/>
                    </a:moveTo>
                    <a:cubicBezTo>
                      <a:pt x="265945" y="2608580"/>
                      <a:pt x="267489" y="2611120"/>
                      <a:pt x="269033" y="2616200"/>
                    </a:cubicBezTo>
                    <a:cubicBezTo>
                      <a:pt x="259768" y="2616200"/>
                      <a:pt x="252047" y="2616200"/>
                      <a:pt x="244326" y="2614930"/>
                    </a:cubicBezTo>
                    <a:lnTo>
                      <a:pt x="244326" y="2606040"/>
                    </a:lnTo>
                    <a:cubicBezTo>
                      <a:pt x="250503" y="2606040"/>
                      <a:pt x="256680" y="2606040"/>
                      <a:pt x="264401" y="2604770"/>
                    </a:cubicBezTo>
                    <a:close/>
                    <a:moveTo>
                      <a:pt x="866630" y="2762250"/>
                    </a:moveTo>
                    <a:cubicBezTo>
                      <a:pt x="875895" y="2763520"/>
                      <a:pt x="885160" y="2763520"/>
                      <a:pt x="895969" y="2764790"/>
                    </a:cubicBezTo>
                    <a:cubicBezTo>
                      <a:pt x="889792" y="2769870"/>
                      <a:pt x="865085" y="2773680"/>
                      <a:pt x="860453" y="2769870"/>
                    </a:cubicBezTo>
                    <a:cubicBezTo>
                      <a:pt x="860453" y="2768600"/>
                      <a:pt x="858909" y="2766060"/>
                      <a:pt x="860453" y="2764790"/>
                    </a:cubicBezTo>
                    <a:cubicBezTo>
                      <a:pt x="861997" y="2763520"/>
                      <a:pt x="865085" y="2762250"/>
                      <a:pt x="866630" y="2762250"/>
                    </a:cubicBezTo>
                    <a:close/>
                  </a:path>
                </a:pathLst>
              </a:custGeom>
              <a:blipFill>
                <a:blip r:embed="rId9"/>
                <a:stretch>
                  <a:fillRect t="-32265" b="-32265"/>
                </a:stretch>
              </a:blipFill>
            </p:spPr>
            <p:txBody>
              <a:bodyPr/>
              <a:lstStyle/>
              <a:p>
                <a:endParaRPr lang="en-US"/>
              </a:p>
            </p:txBody>
          </p:sp>
        </p:grpSp>
      </p:grpSp>
      <p:sp>
        <p:nvSpPr>
          <p:cNvPr id="19" name="TextBox 19"/>
          <p:cNvSpPr txBox="1"/>
          <p:nvPr/>
        </p:nvSpPr>
        <p:spPr>
          <a:xfrm>
            <a:off x="9305925" y="1177928"/>
            <a:ext cx="8615021" cy="504369"/>
          </a:xfrm>
          <a:prstGeom prst="rect">
            <a:avLst/>
          </a:prstGeom>
        </p:spPr>
        <p:txBody>
          <a:bodyPr lIns="0" tIns="0" rIns="0" bIns="0" rtlCol="0" anchor="t">
            <a:spAutoFit/>
          </a:bodyPr>
          <a:lstStyle/>
          <a:p>
            <a:pPr algn="r">
              <a:lnSpc>
                <a:spcPts val="3890"/>
              </a:lnSpc>
            </a:pPr>
            <a:r>
              <a:rPr lang="en-US" sz="3600" b="1" dirty="0">
                <a:solidFill>
                  <a:srgbClr val="000000"/>
                </a:solidFill>
                <a:latin typeface="Poppins Bold" panose="00000800000000000000"/>
                <a:ea typeface="Poppins Bold" panose="00000800000000000000"/>
                <a:cs typeface="Poppins Bold" panose="00000800000000000000"/>
                <a:sym typeface="Poppins Bold" panose="00000800000000000000"/>
              </a:rPr>
              <a:t>2 Peter 1:3 (TPT); 4-5 (NLT); 6-11(TPT)</a:t>
            </a:r>
            <a:endParaRPr lang="en-US" sz="3385" b="1" dirty="0">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0" name="TextBox 20"/>
          <p:cNvSpPr txBox="1"/>
          <p:nvPr/>
        </p:nvSpPr>
        <p:spPr>
          <a:xfrm>
            <a:off x="2757336" y="387239"/>
            <a:ext cx="7126799" cy="506634"/>
          </a:xfrm>
          <a:prstGeom prst="rect">
            <a:avLst/>
          </a:prstGeom>
        </p:spPr>
        <p:txBody>
          <a:bodyPr lIns="0" tIns="0" rIns="0" bIns="0" rtlCol="0" anchor="t">
            <a:spAutoFit/>
          </a:bodyPr>
          <a:lstStyle/>
          <a:p>
            <a:pPr algn="r">
              <a:lnSpc>
                <a:spcPts val="3775"/>
              </a:lnSpc>
            </a:pPr>
            <a:r>
              <a:rPr lang="en-US" sz="3285" b="1">
                <a:solidFill>
                  <a:srgbClr val="000000"/>
                </a:solidFill>
                <a:latin typeface="Poppins Bold" panose="00000800000000000000"/>
                <a:ea typeface="Poppins Bold" panose="00000800000000000000"/>
                <a:cs typeface="Poppins Bold" panose="00000800000000000000"/>
                <a:sym typeface="Poppins Bold" panose="00000800000000000000"/>
              </a:rPr>
              <a:t>Defined by all God’s Promises</a:t>
            </a:r>
          </a:p>
        </p:txBody>
      </p:sp>
      <p:sp>
        <p:nvSpPr>
          <p:cNvPr id="22" name="TextBox 22"/>
          <p:cNvSpPr txBox="1"/>
          <p:nvPr/>
        </p:nvSpPr>
        <p:spPr>
          <a:xfrm>
            <a:off x="17181843" y="9958283"/>
            <a:ext cx="81164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6 | Page</a:t>
            </a:r>
          </a:p>
        </p:txBody>
      </p:sp>
      <p:sp>
        <p:nvSpPr>
          <p:cNvPr id="21" name="TextBox 13"/>
          <p:cNvSpPr txBox="1"/>
          <p:nvPr/>
        </p:nvSpPr>
        <p:spPr>
          <a:xfrm>
            <a:off x="7421638" y="5144513"/>
            <a:ext cx="10433224" cy="3508653"/>
          </a:xfrm>
          <a:prstGeom prst="rect">
            <a:avLst/>
          </a:prstGeom>
        </p:spPr>
        <p:txBody>
          <a:bodyPr wrap="square" lIns="0" tIns="0" rIns="0" bIns="0" rtlCol="0" anchor="t">
            <a:spAutoFit/>
          </a:bodyPr>
          <a:lstStyle/>
          <a:p>
            <a:r>
              <a:rPr lang="en-US" sz="2850" b="1" baseline="30000" dirty="0">
                <a:latin typeface="Poppins" panose="00000500000000000000" pitchFamily="2" charset="0"/>
                <a:cs typeface="Poppins" panose="00000500000000000000" pitchFamily="2" charset="0"/>
              </a:rPr>
              <a:t>4 </a:t>
            </a:r>
            <a:r>
              <a:rPr lang="en-US" sz="2850" dirty="0">
                <a:latin typeface="Poppins" panose="00000500000000000000" pitchFamily="2" charset="0"/>
                <a:cs typeface="Poppins" panose="00000500000000000000" pitchFamily="2" charset="0"/>
              </a:rPr>
              <a:t>And because of His glory and excellence, He has given us great and precious promises. These are the promises that enable you to share His divine nature and escape the world’s corruption caused by human desires. </a:t>
            </a:r>
            <a:r>
              <a:rPr lang="en-US" sz="2850" b="1" baseline="30000" dirty="0">
                <a:latin typeface="Poppins" panose="00000500000000000000" pitchFamily="2" charset="0"/>
                <a:cs typeface="Poppins" panose="00000500000000000000" pitchFamily="2" charset="0"/>
              </a:rPr>
              <a:t>5 </a:t>
            </a:r>
            <a:r>
              <a:rPr lang="en-US" sz="2850" dirty="0">
                <a:latin typeface="Poppins" panose="00000500000000000000" pitchFamily="2" charset="0"/>
                <a:cs typeface="Poppins" panose="00000500000000000000" pitchFamily="2" charset="0"/>
              </a:rPr>
              <a:t>In view of all this, make every effort to respond to God’s promises. Supplement your faith with a generous provision of moral excellence, and moral excellence with knowledge, (NLT)</a:t>
            </a:r>
            <a:endParaRPr lang="en-US" sz="2850" dirty="0">
              <a:solidFill>
                <a:srgbClr val="00000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185997"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685770" y="2622422"/>
            <a:ext cx="16916459" cy="5042157"/>
            <a:chOff x="0" y="0"/>
            <a:chExt cx="22555279" cy="6722876"/>
          </a:xfrm>
        </p:grpSpPr>
        <p:grpSp>
          <p:nvGrpSpPr>
            <p:cNvPr id="7" name="Group 7"/>
            <p:cNvGrpSpPr/>
            <p:nvPr/>
          </p:nvGrpSpPr>
          <p:grpSpPr>
            <a:xfrm>
              <a:off x="20643023" y="2221458"/>
              <a:ext cx="1108763" cy="2060255"/>
              <a:chOff x="0" y="0"/>
              <a:chExt cx="406080" cy="754560"/>
            </a:xfrm>
          </p:grpSpPr>
          <p:sp>
            <p:nvSpPr>
              <p:cNvPr id="8" name="Freeform 8"/>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A673B1"/>
              </a:solidFill>
            </p:spPr>
            <p:txBody>
              <a:bodyPr/>
              <a:lstStyle/>
              <a:p>
                <a:endParaRPr lang="en-US"/>
              </a:p>
            </p:txBody>
          </p:sp>
        </p:grpSp>
        <p:grpSp>
          <p:nvGrpSpPr>
            <p:cNvPr id="9" name="Group 9"/>
            <p:cNvGrpSpPr/>
            <p:nvPr/>
          </p:nvGrpSpPr>
          <p:grpSpPr>
            <a:xfrm>
              <a:off x="18454873" y="0"/>
              <a:ext cx="4100405" cy="6722876"/>
              <a:chOff x="0" y="0"/>
              <a:chExt cx="1452240" cy="2381040"/>
            </a:xfrm>
          </p:grpSpPr>
          <p:sp>
            <p:nvSpPr>
              <p:cNvPr id="10" name="Freeform 1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A673B1"/>
              </a:solidFill>
            </p:spPr>
            <p:txBody>
              <a:bodyPr/>
              <a:lstStyle/>
              <a:p>
                <a:endParaRPr lang="en-US"/>
              </a:p>
            </p:txBody>
          </p:sp>
        </p:grpSp>
        <p:grpSp>
          <p:nvGrpSpPr>
            <p:cNvPr id="11" name="Group 11"/>
            <p:cNvGrpSpPr/>
            <p:nvPr/>
          </p:nvGrpSpPr>
          <p:grpSpPr>
            <a:xfrm>
              <a:off x="0" y="624107"/>
              <a:ext cx="20829327" cy="5411641"/>
              <a:chOff x="0" y="0"/>
              <a:chExt cx="7377120" cy="1916640"/>
            </a:xfrm>
          </p:grpSpPr>
          <p:sp>
            <p:nvSpPr>
              <p:cNvPr id="12" name="Freeform 12"/>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A673B1"/>
              </a:solidFill>
            </p:spPr>
            <p:txBody>
              <a:bodyPr/>
              <a:lstStyle/>
              <a:p>
                <a:endParaRPr lang="en-US"/>
              </a:p>
            </p:txBody>
          </p:sp>
        </p:grpSp>
        <p:sp>
          <p:nvSpPr>
            <p:cNvPr id="13" name="TextBox 13"/>
            <p:cNvSpPr txBox="1"/>
            <p:nvPr/>
          </p:nvSpPr>
          <p:spPr>
            <a:xfrm>
              <a:off x="2291791" y="924951"/>
              <a:ext cx="16245746" cy="4834874"/>
            </a:xfrm>
            <a:prstGeom prst="rect">
              <a:avLst/>
            </a:prstGeom>
          </p:spPr>
          <p:txBody>
            <a:bodyPr lIns="0" tIns="0" rIns="0" bIns="0" rtlCol="0" anchor="t">
              <a:spAutoFit/>
            </a:bodyPr>
            <a:lstStyle/>
            <a:p>
              <a:pPr algn="ctr">
                <a:lnSpc>
                  <a:spcPts val="3625"/>
                </a:lnSpc>
              </a:pPr>
              <a:r>
                <a:rPr lang="en-US" sz="2625" b="1" spc="257">
                  <a:solidFill>
                    <a:srgbClr val="FFFFFF"/>
                  </a:solidFill>
                  <a:latin typeface="Open Sauce Bold" panose="00000800000000000000"/>
                  <a:ea typeface="Open Sauce Bold" panose="00000800000000000000"/>
                  <a:cs typeface="Open Sauce Bold" panose="00000800000000000000"/>
                  <a:sym typeface="Open Sauce Bold" panose="00000800000000000000"/>
                </a:rPr>
                <a:t>God’s Financial Promises Are “Yes” in Christ</a:t>
              </a:r>
            </a:p>
            <a:p>
              <a:pPr algn="ctr">
                <a:lnSpc>
                  <a:spcPts val="3625"/>
                </a:lnSpc>
              </a:pPr>
              <a:endParaRPr lang="en-US" sz="2625" b="1" spc="257">
                <a:solidFill>
                  <a:srgbClr val="FFFFFF"/>
                </a:solidFill>
                <a:latin typeface="Open Sauce Bold" panose="00000800000000000000"/>
                <a:ea typeface="Open Sauce Bold" panose="00000800000000000000"/>
                <a:cs typeface="Open Sauce Bold" panose="00000800000000000000"/>
                <a:sym typeface="Open Sauce Bold" panose="00000800000000000000"/>
              </a:endParaRPr>
            </a:p>
            <a:p>
              <a:pPr marL="567055" lvl="1" indent="-283210" algn="l">
                <a:lnSpc>
                  <a:spcPts val="3625"/>
                </a:lnSpc>
                <a:buFont typeface="Arial" panose="020B0604020202020204"/>
                <a:buChar char="•"/>
              </a:pPr>
              <a:r>
                <a:rPr lang="en-US" sz="2625" b="1" spc="257">
                  <a:solidFill>
                    <a:srgbClr val="FFFFFF"/>
                  </a:solidFill>
                  <a:latin typeface="Open Sauce Bold" panose="00000800000000000000"/>
                  <a:ea typeface="Open Sauce Bold" panose="00000800000000000000"/>
                  <a:cs typeface="Open Sauce Bold" panose="00000800000000000000"/>
                  <a:sym typeface="Open Sauce Bold" panose="00000800000000000000"/>
                </a:rPr>
                <a:t>2 Corinthians 1:20 declares that all of God’s promises are affirmed in Jesus.</a:t>
              </a:r>
            </a:p>
            <a:p>
              <a:pPr marL="567055" lvl="1" indent="-283210" algn="l">
                <a:lnSpc>
                  <a:spcPts val="3625"/>
                </a:lnSpc>
                <a:buFont typeface="Arial" panose="020B0604020202020204"/>
                <a:buChar char="•"/>
              </a:pPr>
              <a:r>
                <a:rPr lang="en-US" sz="2625" b="1" spc="257">
                  <a:solidFill>
                    <a:srgbClr val="FFFFFF"/>
                  </a:solidFill>
                  <a:latin typeface="Open Sauce Bold" panose="00000800000000000000"/>
                  <a:ea typeface="Open Sauce Bold" panose="00000800000000000000"/>
                  <a:cs typeface="Open Sauce Bold" panose="00000800000000000000"/>
                  <a:sym typeface="Open Sauce Bold" panose="00000800000000000000"/>
                </a:rPr>
                <a:t>In Christ, you are clothed in righteousness and united with Him—His blessings are yours.</a:t>
              </a:r>
            </a:p>
            <a:p>
              <a:pPr marL="567055" lvl="1" indent="-283210" algn="l">
                <a:lnSpc>
                  <a:spcPts val="3625"/>
                </a:lnSpc>
                <a:buFont typeface="Arial" panose="020B0604020202020204"/>
                <a:buChar char="•"/>
              </a:pPr>
              <a:r>
                <a:rPr lang="en-US" sz="2625" b="1" spc="257">
                  <a:solidFill>
                    <a:srgbClr val="FFFFFF"/>
                  </a:solidFill>
                  <a:latin typeface="Open Sauce Bold" panose="00000800000000000000"/>
                  <a:ea typeface="Open Sauce Bold" panose="00000800000000000000"/>
                  <a:cs typeface="Open Sauce Bold" panose="00000800000000000000"/>
                  <a:sym typeface="Open Sauce Bold" panose="00000800000000000000"/>
                </a:rPr>
                <a:t>As His bride, you share in His identity, authority, and provision.</a:t>
              </a:r>
            </a:p>
          </p:txBody>
        </p:sp>
      </p:grpSp>
      <p:sp>
        <p:nvSpPr>
          <p:cNvPr id="14" name="Freeform 14"/>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sp>
        <p:nvSpPr>
          <p:cNvPr id="15" name="AutoShape 1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6" name="TextBox 16"/>
          <p:cNvSpPr txBox="1"/>
          <p:nvPr/>
        </p:nvSpPr>
        <p:spPr>
          <a:xfrm>
            <a:off x="10342477" y="1019175"/>
            <a:ext cx="7605738" cy="830928"/>
          </a:xfrm>
          <a:prstGeom prst="rect">
            <a:avLst/>
          </a:prstGeom>
        </p:spPr>
        <p:txBody>
          <a:bodyPr lIns="0" tIns="0" rIns="0" bIns="0" rtlCol="0" anchor="t">
            <a:spAutoFit/>
          </a:bodyPr>
          <a:lstStyle/>
          <a:p>
            <a:pPr algn="r">
              <a:lnSpc>
                <a:spcPts val="3150"/>
              </a:lnSpc>
            </a:pPr>
            <a:r>
              <a:rPr lang="en-US" sz="2740" b="1">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17" name="Freeform 17"/>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a:p>
        </p:txBody>
      </p:sp>
      <p:grpSp>
        <p:nvGrpSpPr>
          <p:cNvPr id="18" name="Group 18"/>
          <p:cNvGrpSpPr/>
          <p:nvPr/>
        </p:nvGrpSpPr>
        <p:grpSpPr>
          <a:xfrm>
            <a:off x="1514403" y="389387"/>
            <a:ext cx="1580614" cy="474256"/>
            <a:chOff x="0" y="0"/>
            <a:chExt cx="2107485" cy="632342"/>
          </a:xfrm>
        </p:grpSpPr>
        <p:sp>
          <p:nvSpPr>
            <p:cNvPr id="19" name="Freeform 19"/>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a:p>
          </p:txBody>
        </p:sp>
        <p:sp>
          <p:nvSpPr>
            <p:cNvPr id="20" name="TextBox 20"/>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1" name="TextBox 21"/>
          <p:cNvSpPr txBox="1"/>
          <p:nvPr/>
        </p:nvSpPr>
        <p:spPr>
          <a:xfrm>
            <a:off x="17119223" y="9958283"/>
            <a:ext cx="936890"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36 | Page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185997"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685770" y="2476372"/>
            <a:ext cx="16916458" cy="5188207"/>
            <a:chOff x="0" y="-194733"/>
            <a:chExt cx="22555278" cy="6917609"/>
          </a:xfrm>
        </p:grpSpPr>
        <p:grpSp>
          <p:nvGrpSpPr>
            <p:cNvPr id="7" name="Group 7"/>
            <p:cNvGrpSpPr/>
            <p:nvPr/>
          </p:nvGrpSpPr>
          <p:grpSpPr>
            <a:xfrm>
              <a:off x="20643023" y="2221458"/>
              <a:ext cx="1108763" cy="2060255"/>
              <a:chOff x="0" y="0"/>
              <a:chExt cx="406080" cy="754560"/>
            </a:xfrm>
          </p:grpSpPr>
          <p:sp>
            <p:nvSpPr>
              <p:cNvPr id="8" name="Freeform 8"/>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A673B1"/>
              </a:solidFill>
            </p:spPr>
            <p:txBody>
              <a:bodyPr/>
              <a:lstStyle/>
              <a:p>
                <a:endParaRPr lang="en-US"/>
              </a:p>
            </p:txBody>
          </p:sp>
        </p:grpSp>
        <p:grpSp>
          <p:nvGrpSpPr>
            <p:cNvPr id="9" name="Group 9"/>
            <p:cNvGrpSpPr/>
            <p:nvPr/>
          </p:nvGrpSpPr>
          <p:grpSpPr>
            <a:xfrm>
              <a:off x="18454873" y="0"/>
              <a:ext cx="4100405" cy="6722876"/>
              <a:chOff x="0" y="0"/>
              <a:chExt cx="1452240" cy="2381040"/>
            </a:xfrm>
          </p:grpSpPr>
          <p:sp>
            <p:nvSpPr>
              <p:cNvPr id="10" name="Freeform 10"/>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A673B1"/>
              </a:solidFill>
            </p:spPr>
            <p:txBody>
              <a:bodyPr/>
              <a:lstStyle/>
              <a:p>
                <a:endParaRPr lang="en-US"/>
              </a:p>
            </p:txBody>
          </p:sp>
        </p:grpSp>
        <p:grpSp>
          <p:nvGrpSpPr>
            <p:cNvPr id="11" name="Group 11"/>
            <p:cNvGrpSpPr/>
            <p:nvPr/>
          </p:nvGrpSpPr>
          <p:grpSpPr>
            <a:xfrm>
              <a:off x="0" y="624107"/>
              <a:ext cx="20829327" cy="5411641"/>
              <a:chOff x="0" y="0"/>
              <a:chExt cx="7377120" cy="1916640"/>
            </a:xfrm>
          </p:grpSpPr>
          <p:sp>
            <p:nvSpPr>
              <p:cNvPr id="12" name="Freeform 12"/>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A673B1"/>
              </a:solidFill>
            </p:spPr>
            <p:txBody>
              <a:bodyPr/>
              <a:lstStyle/>
              <a:p>
                <a:endParaRPr lang="en-US"/>
              </a:p>
            </p:txBody>
          </p:sp>
        </p:grpSp>
        <p:sp>
          <p:nvSpPr>
            <p:cNvPr id="13" name="TextBox 13"/>
            <p:cNvSpPr txBox="1"/>
            <p:nvPr/>
          </p:nvSpPr>
          <p:spPr>
            <a:xfrm>
              <a:off x="2743200" y="-194733"/>
              <a:ext cx="16571807" cy="5689600"/>
            </a:xfrm>
            <a:prstGeom prst="rect">
              <a:avLst/>
            </a:prstGeom>
          </p:spPr>
          <p:txBody>
            <a:bodyPr lIns="0" tIns="0" rIns="0" bIns="0" rtlCol="0" anchor="t">
              <a:noAutofit/>
            </a:bodyPr>
            <a:lstStyle/>
            <a:p>
              <a:pPr algn="ctr">
                <a:lnSpc>
                  <a:spcPct val="150000"/>
                </a:lnSpc>
              </a:pPr>
              <a:endParaRPr lang="en-US" sz="2625" b="1" spc="257">
                <a:solidFill>
                  <a:srgbClr val="FFFFFF"/>
                </a:solidFill>
                <a:latin typeface="Open Sauce Bold" panose="00000800000000000000"/>
                <a:ea typeface="Open Sauce Bold" panose="00000800000000000000"/>
                <a:cs typeface="Open Sauce Bold" panose="00000800000000000000"/>
                <a:sym typeface="Open Sauce Bold" panose="00000800000000000000"/>
              </a:endParaRPr>
            </a:p>
            <a:p>
              <a:pPr algn="ctr">
                <a:lnSpc>
                  <a:spcPct val="150000"/>
                </a:lnSpc>
              </a:pPr>
              <a:endParaRPr lang="en-US" sz="2625" b="1" spc="257">
                <a:solidFill>
                  <a:srgbClr val="FFFFFF"/>
                </a:solidFill>
                <a:latin typeface="Open Sauce Bold" panose="00000800000000000000"/>
                <a:ea typeface="Open Sauce Bold" panose="00000800000000000000"/>
                <a:cs typeface="Open Sauce Bold" panose="00000800000000000000"/>
                <a:sym typeface="Open Sauce Bold" panose="00000800000000000000"/>
              </a:endParaRPr>
            </a:p>
            <a:p>
              <a:pPr marL="283845" lvl="1" indent="0" algn="l">
                <a:lnSpc>
                  <a:spcPct val="150000"/>
                </a:lnSpc>
                <a:buFont typeface="Arial" panose="020B0604020202020204"/>
                <a:buNone/>
              </a:pPr>
              <a:r>
                <a:rPr lang="en-US" altLang="en-US" sz="2850" b="1" spc="416">
                  <a:solidFill>
                    <a:schemeClr val="bg1"/>
                  </a:solidFill>
                  <a:latin typeface="Poppins" panose="00000500000000000000"/>
                  <a:ea typeface="Poppins" panose="00000500000000000000"/>
                  <a:cs typeface="Poppins" panose="00000500000000000000"/>
                  <a:sym typeface="Poppins" panose="00000500000000000000"/>
                </a:rPr>
                <a:t>2 Corinthians 1:20 (AMPC)</a:t>
              </a:r>
            </a:p>
            <a:p>
              <a:pPr marL="283845" lvl="1" indent="0" algn="l">
                <a:lnSpc>
                  <a:spcPct val="150000"/>
                </a:lnSpc>
                <a:buFont typeface="Arial" panose="020B0604020202020204"/>
                <a:buNone/>
              </a:pPr>
              <a:r>
                <a:rPr lang="en-US" altLang="en-US" sz="2850" spc="416">
                  <a:solidFill>
                    <a:schemeClr val="bg1"/>
                  </a:solidFill>
                  <a:latin typeface="Poppins" panose="00000500000000000000"/>
                  <a:ea typeface="Poppins" panose="00000500000000000000"/>
                  <a:cs typeface="Poppins" panose="00000500000000000000"/>
                  <a:sym typeface="Poppins" panose="00000500000000000000"/>
                </a:rPr>
                <a:t> </a:t>
              </a:r>
              <a:r>
                <a:rPr lang="en-US" altLang="en-US" sz="2850" b="1" spc="416" baseline="30000">
                  <a:solidFill>
                    <a:schemeClr val="bg1"/>
                  </a:solidFill>
                  <a:latin typeface="Poppins" panose="00000500000000000000"/>
                  <a:ea typeface="Poppins" panose="00000500000000000000"/>
                  <a:cs typeface="Poppins" panose="00000500000000000000"/>
                  <a:sym typeface="Poppins" panose="00000500000000000000"/>
                </a:rPr>
                <a:t>20 </a:t>
              </a:r>
              <a:r>
                <a:rPr lang="en-US" altLang="en-US" sz="2850" spc="416">
                  <a:solidFill>
                    <a:schemeClr val="bg1"/>
                  </a:solidFill>
                  <a:latin typeface="Poppins" panose="00000500000000000000"/>
                  <a:ea typeface="Poppins" panose="00000500000000000000"/>
                  <a:cs typeface="Poppins" panose="00000500000000000000"/>
                  <a:sym typeface="Poppins" panose="00000500000000000000"/>
                </a:rPr>
                <a:t>For as many as are the promises of God, they all find their Yes [answer] in Him [Christ]. For this reason we also utter the Amen (so be it) to God through Him to the glory of God</a:t>
              </a:r>
              <a:endParaRPr lang="en-US" sz="2850">
                <a:solidFill>
                  <a:schemeClr val="bg1"/>
                </a:solidFill>
              </a:endParaRPr>
            </a:p>
            <a:p>
              <a:pPr marL="567055" lvl="1" indent="-283210" algn="l">
                <a:lnSpc>
                  <a:spcPct val="150000"/>
                </a:lnSpc>
                <a:buFont typeface="Arial" panose="020B0604020202020204"/>
                <a:buChar char="•"/>
              </a:pPr>
              <a:r>
                <a:rPr lang="en-US" sz="2625" b="1" spc="257">
                  <a:solidFill>
                    <a:srgbClr val="FFFFFF"/>
                  </a:solidFill>
                  <a:latin typeface="Open Sauce Bold" panose="00000800000000000000"/>
                  <a:ea typeface="Open Sauce Bold" panose="00000800000000000000"/>
                  <a:cs typeface="Open Sauce Bold" panose="00000800000000000000"/>
                  <a:sym typeface="Open Sauce Bold" panose="00000800000000000000"/>
                </a:rPr>
                <a:t>.</a:t>
              </a:r>
            </a:p>
          </p:txBody>
        </p:sp>
      </p:grpSp>
      <p:sp>
        <p:nvSpPr>
          <p:cNvPr id="14" name="Freeform 14"/>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sp>
        <p:nvSpPr>
          <p:cNvPr id="15" name="AutoShape 1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6" name="TextBox 16"/>
          <p:cNvSpPr txBox="1"/>
          <p:nvPr/>
        </p:nvSpPr>
        <p:spPr>
          <a:xfrm>
            <a:off x="10342477" y="1019175"/>
            <a:ext cx="7605738" cy="830928"/>
          </a:xfrm>
          <a:prstGeom prst="rect">
            <a:avLst/>
          </a:prstGeom>
        </p:spPr>
        <p:txBody>
          <a:bodyPr lIns="0" tIns="0" rIns="0" bIns="0" rtlCol="0" anchor="t">
            <a:spAutoFit/>
          </a:bodyPr>
          <a:lstStyle/>
          <a:p>
            <a:pPr algn="r">
              <a:lnSpc>
                <a:spcPts val="3150"/>
              </a:lnSpc>
            </a:pPr>
            <a:r>
              <a:rPr lang="en-US" sz="2740" b="1">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17" name="Freeform 17"/>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a:p>
        </p:txBody>
      </p:sp>
      <p:grpSp>
        <p:nvGrpSpPr>
          <p:cNvPr id="18" name="Group 18"/>
          <p:cNvGrpSpPr/>
          <p:nvPr/>
        </p:nvGrpSpPr>
        <p:grpSpPr>
          <a:xfrm>
            <a:off x="1514403" y="389387"/>
            <a:ext cx="1580614" cy="474256"/>
            <a:chOff x="0" y="0"/>
            <a:chExt cx="2107485" cy="632342"/>
          </a:xfrm>
        </p:grpSpPr>
        <p:sp>
          <p:nvSpPr>
            <p:cNvPr id="19" name="Freeform 19"/>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a:p>
          </p:txBody>
        </p:sp>
        <p:sp>
          <p:nvSpPr>
            <p:cNvPr id="20" name="TextBox 20"/>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1" name="TextBox 21"/>
          <p:cNvSpPr txBox="1"/>
          <p:nvPr/>
        </p:nvSpPr>
        <p:spPr>
          <a:xfrm>
            <a:off x="17119223" y="9958283"/>
            <a:ext cx="936890"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36 | Page</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376366" y="191707"/>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3"/>
              <a:stretch>
                <a:fillRect/>
              </a:stretch>
            </a:blipFill>
          </p:spPr>
          <p:txBody>
            <a:bodyPr/>
            <a:lstStyle/>
            <a:p>
              <a:endParaRPr lang="en-US" dirty="0"/>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dirty="0"/>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617556" y="-776075"/>
            <a:ext cx="7679969" cy="1497594"/>
          </a:xfrm>
          <a:custGeom>
            <a:avLst/>
            <a:gdLst/>
            <a:ahLst/>
            <a:cxnLst/>
            <a:rect l="l" t="t" r="r" b="b"/>
            <a:pathLst>
              <a:path w="7679969" h="1497594">
                <a:moveTo>
                  <a:pt x="0" y="0"/>
                </a:moveTo>
                <a:lnTo>
                  <a:pt x="7679969" y="0"/>
                </a:lnTo>
                <a:lnTo>
                  <a:pt x="7679969" y="1497594"/>
                </a:lnTo>
                <a:lnTo>
                  <a:pt x="0" y="1497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8" name="Group 8"/>
          <p:cNvGrpSpPr/>
          <p:nvPr/>
        </p:nvGrpSpPr>
        <p:grpSpPr>
          <a:xfrm>
            <a:off x="9525" y="9910658"/>
            <a:ext cx="18288000" cy="376342"/>
            <a:chOff x="0" y="0"/>
            <a:chExt cx="4816593" cy="99119"/>
          </a:xfrm>
        </p:grpSpPr>
        <p:sp>
          <p:nvSpPr>
            <p:cNvPr id="9" name="Freeform 9"/>
            <p:cNvSpPr/>
            <p:nvPr/>
          </p:nvSpPr>
          <p:spPr>
            <a:xfrm>
              <a:off x="0" y="0"/>
              <a:ext cx="4816592" cy="99119"/>
            </a:xfrm>
            <a:custGeom>
              <a:avLst/>
              <a:gdLst/>
              <a:ahLst/>
              <a:cxnLst/>
              <a:rect l="l" t="t" r="r" b="b"/>
              <a:pathLst>
                <a:path w="4816592" h="99119">
                  <a:moveTo>
                    <a:pt x="0" y="0"/>
                  </a:moveTo>
                  <a:lnTo>
                    <a:pt x="4816592" y="0"/>
                  </a:lnTo>
                  <a:lnTo>
                    <a:pt x="4816592" y="99119"/>
                  </a:lnTo>
                  <a:lnTo>
                    <a:pt x="0" y="99119"/>
                  </a:lnTo>
                  <a:close/>
                </a:path>
              </a:pathLst>
            </a:custGeom>
            <a:solidFill>
              <a:srgbClr val="62366E"/>
            </a:solidFill>
          </p:spPr>
          <p:txBody>
            <a:bodyPr/>
            <a:lstStyle/>
            <a:p>
              <a:endParaRPr lang="en-US" dirty="0"/>
            </a:p>
          </p:txBody>
        </p:sp>
        <p:sp>
          <p:nvSpPr>
            <p:cNvPr id="10" name="TextBox 10"/>
            <p:cNvSpPr txBox="1"/>
            <p:nvPr/>
          </p:nvSpPr>
          <p:spPr>
            <a:xfrm>
              <a:off x="0" y="-38100"/>
              <a:ext cx="4816593" cy="137219"/>
            </a:xfrm>
            <a:prstGeom prst="rect">
              <a:avLst/>
            </a:prstGeom>
          </p:spPr>
          <p:txBody>
            <a:bodyPr lIns="50800" tIns="50800" rIns="50800" bIns="50800" rtlCol="0" anchor="ctr"/>
            <a:lstStyle/>
            <a:p>
              <a:pPr algn="ctr">
                <a:lnSpc>
                  <a:spcPts val="2660"/>
                </a:lnSpc>
              </a:pPr>
              <a:endParaRPr dirty="0"/>
            </a:p>
          </p:txBody>
        </p:sp>
      </p:grpSp>
      <p:grpSp>
        <p:nvGrpSpPr>
          <p:cNvPr id="11" name="Group 11"/>
          <p:cNvGrpSpPr/>
          <p:nvPr/>
        </p:nvGrpSpPr>
        <p:grpSpPr>
          <a:xfrm>
            <a:off x="2958045" y="2796699"/>
            <a:ext cx="13891195" cy="6350664"/>
            <a:chOff x="0" y="0"/>
            <a:chExt cx="4313867" cy="1972179"/>
          </a:xfrm>
        </p:grpSpPr>
        <p:sp>
          <p:nvSpPr>
            <p:cNvPr id="12" name="Freeform 12"/>
            <p:cNvSpPr/>
            <p:nvPr/>
          </p:nvSpPr>
          <p:spPr>
            <a:xfrm>
              <a:off x="0" y="0"/>
              <a:ext cx="4313867" cy="1972179"/>
            </a:xfrm>
            <a:custGeom>
              <a:avLst/>
              <a:gdLst/>
              <a:ahLst/>
              <a:cxnLst/>
              <a:rect l="l" t="t" r="r" b="b"/>
              <a:pathLst>
                <a:path w="4313867" h="1972179">
                  <a:moveTo>
                    <a:pt x="0" y="0"/>
                  </a:moveTo>
                  <a:lnTo>
                    <a:pt x="4313867" y="0"/>
                  </a:lnTo>
                  <a:lnTo>
                    <a:pt x="4313867" y="1972179"/>
                  </a:lnTo>
                  <a:lnTo>
                    <a:pt x="0" y="1972179"/>
                  </a:lnTo>
                  <a:close/>
                </a:path>
              </a:pathLst>
            </a:custGeom>
            <a:solidFill>
              <a:srgbClr val="62366E"/>
            </a:solidFill>
          </p:spPr>
          <p:txBody>
            <a:bodyPr/>
            <a:lstStyle/>
            <a:p>
              <a:endParaRPr lang="en-US" dirty="0"/>
            </a:p>
          </p:txBody>
        </p:sp>
        <p:sp>
          <p:nvSpPr>
            <p:cNvPr id="13" name="TextBox 13"/>
            <p:cNvSpPr txBox="1"/>
            <p:nvPr/>
          </p:nvSpPr>
          <p:spPr>
            <a:xfrm>
              <a:off x="0" y="-57150"/>
              <a:ext cx="4313867" cy="2029329"/>
            </a:xfrm>
            <a:prstGeom prst="rect">
              <a:avLst/>
            </a:prstGeom>
          </p:spPr>
          <p:txBody>
            <a:bodyPr lIns="36144" tIns="36144" rIns="36144" bIns="36144" rtlCol="0" anchor="ctr"/>
            <a:lstStyle/>
            <a:p>
              <a:pPr algn="ctr">
                <a:lnSpc>
                  <a:spcPts val="2660"/>
                </a:lnSpc>
              </a:pPr>
              <a:endParaRPr dirty="0"/>
            </a:p>
          </p:txBody>
        </p:sp>
      </p:grpSp>
      <p:sp>
        <p:nvSpPr>
          <p:cNvPr id="14" name="TextBox 14"/>
          <p:cNvSpPr txBox="1"/>
          <p:nvPr/>
        </p:nvSpPr>
        <p:spPr>
          <a:xfrm>
            <a:off x="3580076" y="3353307"/>
            <a:ext cx="13051616" cy="5283200"/>
          </a:xfrm>
          <a:prstGeom prst="rect">
            <a:avLst/>
          </a:prstGeom>
        </p:spPr>
        <p:txBody>
          <a:bodyPr lIns="0" tIns="0" rIns="0" bIns="0" rtlCol="0" anchor="t">
            <a:spAutoFit/>
          </a:bodyPr>
          <a:lstStyle/>
          <a:p>
            <a:pPr algn="l">
              <a:lnSpc>
                <a:spcPts val="4120"/>
              </a:lnSpc>
            </a:pPr>
            <a:r>
              <a:rPr lang="en-US" sz="2745" b="1" dirty="0">
                <a:solidFill>
                  <a:srgbClr val="FFFFFF"/>
                </a:solidFill>
                <a:latin typeface="Poppins Bold" panose="00000800000000000000"/>
                <a:ea typeface="Poppins Bold" panose="00000800000000000000"/>
                <a:cs typeface="Poppins Bold" panose="00000800000000000000"/>
                <a:sym typeface="Poppins Bold" panose="00000800000000000000"/>
              </a:rPr>
              <a:t>Promises for Your Finances in Christ:</a:t>
            </a:r>
          </a:p>
          <a:p>
            <a:pPr marL="593090" lvl="1" indent="-296545" algn="l">
              <a:lnSpc>
                <a:spcPts val="4120"/>
              </a:lnSpc>
              <a:buFont typeface="Arial" panose="020B0604020202020204"/>
              <a:buChar char="•"/>
            </a:pPr>
            <a:r>
              <a:rPr lang="en-US" sz="2745" b="1" dirty="0">
                <a:solidFill>
                  <a:srgbClr val="FFFFFF"/>
                </a:solidFill>
                <a:latin typeface="Poppins Bold" panose="00000800000000000000"/>
                <a:ea typeface="Poppins Bold" panose="00000800000000000000"/>
                <a:cs typeface="Poppins Bold" panose="00000800000000000000"/>
                <a:sym typeface="Poppins Bold" panose="00000800000000000000"/>
              </a:rPr>
              <a:t>Provision:</a:t>
            </a:r>
            <a:r>
              <a:rPr lang="en-US" sz="2745" dirty="0">
                <a:solidFill>
                  <a:srgbClr val="FFFFFF"/>
                </a:solidFill>
                <a:latin typeface="Poppins" panose="00000500000000000000"/>
                <a:ea typeface="Poppins" panose="00000500000000000000"/>
                <a:cs typeface="Poppins" panose="00000500000000000000"/>
                <a:sym typeface="Poppins" panose="00000500000000000000"/>
              </a:rPr>
              <a:t> God supplies all your needs (Philippians 4:19) NLT.</a:t>
            </a:r>
          </a:p>
          <a:p>
            <a:pPr marL="593090" lvl="1" indent="-296545" algn="l">
              <a:lnSpc>
                <a:spcPts val="4120"/>
              </a:lnSpc>
              <a:buFont typeface="Arial" panose="020B0604020202020204"/>
              <a:buChar char="•"/>
            </a:pPr>
            <a:r>
              <a:rPr lang="en-US" sz="2745" b="1" dirty="0">
                <a:solidFill>
                  <a:srgbClr val="FFFFFF"/>
                </a:solidFill>
                <a:latin typeface="Poppins Bold" panose="00000800000000000000"/>
                <a:ea typeface="Poppins Bold" panose="00000800000000000000"/>
                <a:cs typeface="Poppins Bold" panose="00000800000000000000"/>
                <a:sym typeface="Poppins Bold" panose="00000800000000000000"/>
              </a:rPr>
              <a:t>Abundance:</a:t>
            </a:r>
            <a:r>
              <a:rPr lang="en-US" sz="2745" dirty="0">
                <a:solidFill>
                  <a:srgbClr val="FFFFFF"/>
                </a:solidFill>
                <a:latin typeface="Poppins" panose="00000500000000000000"/>
                <a:ea typeface="Poppins" panose="00000500000000000000"/>
                <a:cs typeface="Poppins" panose="00000500000000000000"/>
                <a:sym typeface="Poppins" panose="00000500000000000000"/>
              </a:rPr>
              <a:t> You’ll have more than enough to be generous (2 Corinthians 9:8–11) AMPC.</a:t>
            </a:r>
          </a:p>
          <a:p>
            <a:pPr marL="593090" lvl="1" indent="-296545" algn="l">
              <a:lnSpc>
                <a:spcPts val="4120"/>
              </a:lnSpc>
              <a:buFont typeface="Arial" panose="020B0604020202020204"/>
              <a:buChar char="•"/>
            </a:pPr>
            <a:r>
              <a:rPr lang="en-US" sz="2745" b="1" dirty="0">
                <a:solidFill>
                  <a:srgbClr val="FFFFFF"/>
                </a:solidFill>
                <a:latin typeface="Poppins Bold" panose="00000800000000000000"/>
                <a:ea typeface="Poppins Bold" panose="00000800000000000000"/>
                <a:cs typeface="Poppins Bold" panose="00000800000000000000"/>
                <a:sym typeface="Poppins Bold" panose="00000800000000000000"/>
              </a:rPr>
              <a:t>Wisdom: </a:t>
            </a:r>
            <a:r>
              <a:rPr lang="en-US" sz="2745" dirty="0">
                <a:solidFill>
                  <a:srgbClr val="FFFFFF"/>
                </a:solidFill>
                <a:latin typeface="Poppins" panose="00000500000000000000"/>
                <a:ea typeface="Poppins" panose="00000500000000000000"/>
                <a:cs typeface="Poppins" panose="00000500000000000000"/>
                <a:sym typeface="Poppins" panose="00000500000000000000"/>
              </a:rPr>
              <a:t>Christ is your wisdom for financial decisions (1 Corinthians 1:24, Proverbs 8).</a:t>
            </a:r>
          </a:p>
          <a:p>
            <a:pPr marL="593090" lvl="1" indent="-296545" algn="l">
              <a:lnSpc>
                <a:spcPts val="4120"/>
              </a:lnSpc>
              <a:buFont typeface="Arial" panose="020B0604020202020204"/>
              <a:buChar char="•"/>
            </a:pPr>
            <a:r>
              <a:rPr lang="en-US" sz="2745" b="1" dirty="0">
                <a:solidFill>
                  <a:srgbClr val="FFFFFF"/>
                </a:solidFill>
                <a:latin typeface="Poppins Bold" panose="00000800000000000000"/>
                <a:ea typeface="Poppins Bold" panose="00000800000000000000"/>
                <a:cs typeface="Poppins Bold" panose="00000800000000000000"/>
                <a:sym typeface="Poppins Bold" panose="00000800000000000000"/>
              </a:rPr>
              <a:t>Success &amp; Guidance:</a:t>
            </a:r>
            <a:r>
              <a:rPr lang="en-US" sz="2745" dirty="0">
                <a:solidFill>
                  <a:srgbClr val="FFFFFF"/>
                </a:solidFill>
                <a:latin typeface="Poppins" panose="00000500000000000000"/>
                <a:ea typeface="Poppins" panose="00000500000000000000"/>
                <a:cs typeface="Poppins" panose="00000500000000000000"/>
                <a:sym typeface="Poppins" panose="00000500000000000000"/>
              </a:rPr>
              <a:t> Commit your plans to God and they will succeed (Proverbs 16:3, Isaiah 48:17).</a:t>
            </a:r>
          </a:p>
          <a:p>
            <a:pPr marL="593090" lvl="1" indent="-296545" algn="l">
              <a:lnSpc>
                <a:spcPts val="4120"/>
              </a:lnSpc>
              <a:buFont typeface="Arial" panose="020B0604020202020204"/>
              <a:buChar char="•"/>
            </a:pPr>
            <a:r>
              <a:rPr lang="en-US" sz="2745" b="1" dirty="0">
                <a:solidFill>
                  <a:srgbClr val="FFFFFF"/>
                </a:solidFill>
                <a:latin typeface="Poppins Bold" panose="00000800000000000000"/>
                <a:ea typeface="Poppins Bold" panose="00000800000000000000"/>
                <a:cs typeface="Poppins Bold" panose="00000800000000000000"/>
                <a:sym typeface="Poppins Bold" panose="00000800000000000000"/>
              </a:rPr>
              <a:t>Prosperity in Hard Times:</a:t>
            </a:r>
            <a:r>
              <a:rPr lang="en-US" sz="2745" dirty="0">
                <a:solidFill>
                  <a:srgbClr val="FFFFFF"/>
                </a:solidFill>
                <a:latin typeface="Poppins" panose="00000500000000000000"/>
                <a:ea typeface="Poppins" panose="00000500000000000000"/>
                <a:cs typeface="Poppins" panose="00000500000000000000"/>
                <a:sym typeface="Poppins" panose="00000500000000000000"/>
              </a:rPr>
              <a:t> Even in famine, you will have more than enough (Psalm 112:6–7, Psalm 37:18–19).</a:t>
            </a:r>
          </a:p>
        </p:txBody>
      </p:sp>
      <p:grpSp>
        <p:nvGrpSpPr>
          <p:cNvPr id="15" name="Group 15"/>
          <p:cNvGrpSpPr/>
          <p:nvPr/>
        </p:nvGrpSpPr>
        <p:grpSpPr>
          <a:xfrm>
            <a:off x="1720286" y="1679996"/>
            <a:ext cx="2006072" cy="2006072"/>
            <a:chOff x="0" y="0"/>
            <a:chExt cx="2674762" cy="2674762"/>
          </a:xfrm>
        </p:grpSpPr>
        <p:grpSp>
          <p:nvGrpSpPr>
            <p:cNvPr id="16" name="Group 16"/>
            <p:cNvGrpSpPr/>
            <p:nvPr/>
          </p:nvGrpSpPr>
          <p:grpSpPr>
            <a:xfrm>
              <a:off x="0" y="0"/>
              <a:ext cx="2674762" cy="2674762"/>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dirty="0"/>
              </a:p>
            </p:txBody>
          </p:sp>
        </p:grpSp>
        <p:sp>
          <p:nvSpPr>
            <p:cNvPr id="18" name="Freeform 18"/>
            <p:cNvSpPr/>
            <p:nvPr/>
          </p:nvSpPr>
          <p:spPr>
            <a:xfrm>
              <a:off x="807102" y="593880"/>
              <a:ext cx="1080837" cy="1693619"/>
            </a:xfrm>
            <a:custGeom>
              <a:avLst/>
              <a:gdLst/>
              <a:ahLst/>
              <a:cxnLst/>
              <a:rect l="l" t="t" r="r" b="b"/>
              <a:pathLst>
                <a:path w="1080837" h="1693619">
                  <a:moveTo>
                    <a:pt x="0" y="0"/>
                  </a:moveTo>
                  <a:lnTo>
                    <a:pt x="1080837" y="0"/>
                  </a:lnTo>
                  <a:lnTo>
                    <a:pt x="1080837" y="1693619"/>
                  </a:lnTo>
                  <a:lnTo>
                    <a:pt x="0" y="1693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19" name="Freeform 19"/>
          <p:cNvSpPr/>
          <p:nvPr/>
        </p:nvSpPr>
        <p:spPr>
          <a:xfrm rot="4242344">
            <a:off x="1378215" y="7407792"/>
            <a:ext cx="2102306" cy="2073399"/>
          </a:xfrm>
          <a:custGeom>
            <a:avLst/>
            <a:gdLst/>
            <a:ahLst/>
            <a:cxnLst/>
            <a:rect l="l" t="t" r="r" b="b"/>
            <a:pathLst>
              <a:path w="2102306" h="2073399">
                <a:moveTo>
                  <a:pt x="0" y="0"/>
                </a:moveTo>
                <a:lnTo>
                  <a:pt x="2102306" y="0"/>
                </a:lnTo>
                <a:lnTo>
                  <a:pt x="2102306" y="2073400"/>
                </a:lnTo>
                <a:lnTo>
                  <a:pt x="0" y="2073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20" name="Freeform 20"/>
          <p:cNvSpPr/>
          <p:nvPr/>
        </p:nvSpPr>
        <p:spPr>
          <a:xfrm>
            <a:off x="15029106" y="2681837"/>
            <a:ext cx="2354369" cy="1571541"/>
          </a:xfrm>
          <a:custGeom>
            <a:avLst/>
            <a:gdLst/>
            <a:ahLst/>
            <a:cxnLst/>
            <a:rect l="l" t="t" r="r" b="b"/>
            <a:pathLst>
              <a:path w="2354369" h="1571541">
                <a:moveTo>
                  <a:pt x="0" y="0"/>
                </a:moveTo>
                <a:lnTo>
                  <a:pt x="2354368" y="0"/>
                </a:lnTo>
                <a:lnTo>
                  <a:pt x="2354368" y="1571541"/>
                </a:lnTo>
                <a:lnTo>
                  <a:pt x="0" y="15715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21" name="TextBox 21"/>
          <p:cNvSpPr txBox="1"/>
          <p:nvPr/>
        </p:nvSpPr>
        <p:spPr>
          <a:xfrm>
            <a:off x="10244908" y="746007"/>
            <a:ext cx="7676038" cy="933989"/>
          </a:xfrm>
          <a:prstGeom prst="rect">
            <a:avLst/>
          </a:prstGeom>
        </p:spPr>
        <p:txBody>
          <a:bodyPr lIns="0" tIns="0" rIns="0" bIns="0" rtlCol="0" anchor="t">
            <a:spAutoFit/>
          </a:bodyPr>
          <a:lstStyle/>
          <a:p>
            <a:pPr algn="r">
              <a:lnSpc>
                <a:spcPts val="3545"/>
              </a:lnSpc>
            </a:pPr>
            <a:r>
              <a:rPr lang="en-US" sz="3085" b="1" dirty="0">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22" name="TextBox 22"/>
          <p:cNvSpPr txBox="1"/>
          <p:nvPr/>
        </p:nvSpPr>
        <p:spPr>
          <a:xfrm>
            <a:off x="17135363" y="9958283"/>
            <a:ext cx="9046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37 | Page</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376366" y="191707"/>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3"/>
              <a:stretch>
                <a:fillRect/>
              </a:stretch>
            </a:blipFill>
          </p:spPr>
          <p:txBody>
            <a:bodyPr/>
            <a:lstStyle/>
            <a:p>
              <a:endParaRPr lang="en-US" dirty="0"/>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dirty="0"/>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617556" y="-776075"/>
            <a:ext cx="7679969" cy="1497594"/>
          </a:xfrm>
          <a:custGeom>
            <a:avLst/>
            <a:gdLst/>
            <a:ahLst/>
            <a:cxnLst/>
            <a:rect l="l" t="t" r="r" b="b"/>
            <a:pathLst>
              <a:path w="7679969" h="1497594">
                <a:moveTo>
                  <a:pt x="0" y="0"/>
                </a:moveTo>
                <a:lnTo>
                  <a:pt x="7679969" y="0"/>
                </a:lnTo>
                <a:lnTo>
                  <a:pt x="7679969" y="1497594"/>
                </a:lnTo>
                <a:lnTo>
                  <a:pt x="0" y="1497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8" name="Group 8"/>
          <p:cNvGrpSpPr/>
          <p:nvPr/>
        </p:nvGrpSpPr>
        <p:grpSpPr>
          <a:xfrm>
            <a:off x="9525" y="9910658"/>
            <a:ext cx="18288000" cy="376342"/>
            <a:chOff x="0" y="0"/>
            <a:chExt cx="4816593" cy="99119"/>
          </a:xfrm>
        </p:grpSpPr>
        <p:sp>
          <p:nvSpPr>
            <p:cNvPr id="9" name="Freeform 9"/>
            <p:cNvSpPr/>
            <p:nvPr/>
          </p:nvSpPr>
          <p:spPr>
            <a:xfrm>
              <a:off x="0" y="0"/>
              <a:ext cx="4816592" cy="99119"/>
            </a:xfrm>
            <a:custGeom>
              <a:avLst/>
              <a:gdLst/>
              <a:ahLst/>
              <a:cxnLst/>
              <a:rect l="l" t="t" r="r" b="b"/>
              <a:pathLst>
                <a:path w="4816592" h="99119">
                  <a:moveTo>
                    <a:pt x="0" y="0"/>
                  </a:moveTo>
                  <a:lnTo>
                    <a:pt x="4816592" y="0"/>
                  </a:lnTo>
                  <a:lnTo>
                    <a:pt x="4816592" y="99119"/>
                  </a:lnTo>
                  <a:lnTo>
                    <a:pt x="0" y="99119"/>
                  </a:lnTo>
                  <a:close/>
                </a:path>
              </a:pathLst>
            </a:custGeom>
            <a:solidFill>
              <a:srgbClr val="62366E"/>
            </a:solidFill>
          </p:spPr>
          <p:txBody>
            <a:bodyPr/>
            <a:lstStyle/>
            <a:p>
              <a:endParaRPr lang="en-US" dirty="0"/>
            </a:p>
          </p:txBody>
        </p:sp>
        <p:sp>
          <p:nvSpPr>
            <p:cNvPr id="10" name="TextBox 10"/>
            <p:cNvSpPr txBox="1"/>
            <p:nvPr/>
          </p:nvSpPr>
          <p:spPr>
            <a:xfrm>
              <a:off x="0" y="-38100"/>
              <a:ext cx="4816593" cy="137219"/>
            </a:xfrm>
            <a:prstGeom prst="rect">
              <a:avLst/>
            </a:prstGeom>
          </p:spPr>
          <p:txBody>
            <a:bodyPr lIns="50800" tIns="50800" rIns="50800" bIns="50800" rtlCol="0" anchor="ctr"/>
            <a:lstStyle/>
            <a:p>
              <a:pPr algn="ctr">
                <a:lnSpc>
                  <a:spcPts val="2660"/>
                </a:lnSpc>
              </a:pPr>
              <a:endParaRPr dirty="0"/>
            </a:p>
          </p:txBody>
        </p:sp>
      </p:grpSp>
      <p:grpSp>
        <p:nvGrpSpPr>
          <p:cNvPr id="11" name="Group 11"/>
          <p:cNvGrpSpPr/>
          <p:nvPr/>
        </p:nvGrpSpPr>
        <p:grpSpPr>
          <a:xfrm>
            <a:off x="2958045" y="2796699"/>
            <a:ext cx="13891195" cy="6350664"/>
            <a:chOff x="0" y="0"/>
            <a:chExt cx="4313867" cy="1972179"/>
          </a:xfrm>
        </p:grpSpPr>
        <p:sp>
          <p:nvSpPr>
            <p:cNvPr id="12" name="Freeform 12"/>
            <p:cNvSpPr/>
            <p:nvPr/>
          </p:nvSpPr>
          <p:spPr>
            <a:xfrm>
              <a:off x="0" y="0"/>
              <a:ext cx="4313867" cy="1972179"/>
            </a:xfrm>
            <a:custGeom>
              <a:avLst/>
              <a:gdLst/>
              <a:ahLst/>
              <a:cxnLst/>
              <a:rect l="l" t="t" r="r" b="b"/>
              <a:pathLst>
                <a:path w="4313867" h="1972179">
                  <a:moveTo>
                    <a:pt x="0" y="0"/>
                  </a:moveTo>
                  <a:lnTo>
                    <a:pt x="4313867" y="0"/>
                  </a:lnTo>
                  <a:lnTo>
                    <a:pt x="4313867" y="1972179"/>
                  </a:lnTo>
                  <a:lnTo>
                    <a:pt x="0" y="1972179"/>
                  </a:lnTo>
                  <a:close/>
                </a:path>
              </a:pathLst>
            </a:custGeom>
            <a:solidFill>
              <a:srgbClr val="62366E"/>
            </a:solidFill>
          </p:spPr>
          <p:txBody>
            <a:bodyPr/>
            <a:lstStyle/>
            <a:p>
              <a:endParaRPr lang="en-US" dirty="0"/>
            </a:p>
          </p:txBody>
        </p:sp>
        <p:sp>
          <p:nvSpPr>
            <p:cNvPr id="13" name="TextBox 13"/>
            <p:cNvSpPr txBox="1"/>
            <p:nvPr/>
          </p:nvSpPr>
          <p:spPr>
            <a:xfrm>
              <a:off x="0" y="-57150"/>
              <a:ext cx="4313867" cy="2029329"/>
            </a:xfrm>
            <a:prstGeom prst="rect">
              <a:avLst/>
            </a:prstGeom>
          </p:spPr>
          <p:txBody>
            <a:bodyPr lIns="36144" tIns="36144" rIns="36144" bIns="36144" rtlCol="0" anchor="ctr"/>
            <a:lstStyle/>
            <a:p>
              <a:pPr algn="ctr">
                <a:lnSpc>
                  <a:spcPts val="2660"/>
                </a:lnSpc>
              </a:pPr>
              <a:endParaRPr dirty="0"/>
            </a:p>
          </p:txBody>
        </p:sp>
      </p:grpSp>
      <p:sp>
        <p:nvSpPr>
          <p:cNvPr id="14" name="TextBox 14"/>
          <p:cNvSpPr txBox="1"/>
          <p:nvPr/>
        </p:nvSpPr>
        <p:spPr>
          <a:xfrm>
            <a:off x="3581346" y="4228972"/>
            <a:ext cx="13051616" cy="1973580"/>
          </a:xfrm>
          <a:prstGeom prst="rect">
            <a:avLst/>
          </a:prstGeom>
        </p:spPr>
        <p:txBody>
          <a:bodyPr lIns="0" tIns="0" rIns="0" bIns="0" rtlCol="0" anchor="t">
            <a:spAutoFit/>
          </a:bodyPr>
          <a:lstStyle/>
          <a:p>
            <a:pPr marL="296545" lvl="1" indent="0" algn="l">
              <a:lnSpc>
                <a:spcPct val="150000"/>
              </a:lnSpc>
              <a:buFont typeface="Arial" panose="020B0604020202020204"/>
              <a:buNone/>
            </a:pPr>
            <a:r>
              <a:rPr lang="en-US" sz="2850" b="1" dirty="0">
                <a:solidFill>
                  <a:srgbClr val="FFFFFF"/>
                </a:solidFill>
                <a:latin typeface="Poppins" panose="00000500000000000000"/>
                <a:ea typeface="Poppins" panose="00000500000000000000"/>
                <a:cs typeface="Poppins" panose="00000500000000000000"/>
                <a:sym typeface="Poppins" panose="00000500000000000000"/>
              </a:rPr>
              <a:t>Philippians 4:19 (NLT)</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19</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 And this same God who takes care of me will supply all your needs from His glorious riches, which have been given to us in Christ Jesus</a:t>
            </a:r>
            <a:r>
              <a:rPr lang="en-US" sz="2850" dirty="0">
                <a:solidFill>
                  <a:srgbClr val="FFFFFF"/>
                </a:solidFill>
                <a:latin typeface="Poppins" panose="00000500000000000000"/>
                <a:ea typeface="Poppins" panose="00000500000000000000"/>
                <a:cs typeface="Poppins" panose="00000500000000000000"/>
                <a:sym typeface="Poppins" panose="00000500000000000000"/>
              </a:rPr>
              <a:t>.</a:t>
            </a:r>
          </a:p>
        </p:txBody>
      </p:sp>
      <p:grpSp>
        <p:nvGrpSpPr>
          <p:cNvPr id="15" name="Group 15"/>
          <p:cNvGrpSpPr/>
          <p:nvPr/>
        </p:nvGrpSpPr>
        <p:grpSpPr>
          <a:xfrm>
            <a:off x="1720286" y="1679996"/>
            <a:ext cx="2006072" cy="2006072"/>
            <a:chOff x="0" y="0"/>
            <a:chExt cx="2674762" cy="2674762"/>
          </a:xfrm>
        </p:grpSpPr>
        <p:grpSp>
          <p:nvGrpSpPr>
            <p:cNvPr id="16" name="Group 16"/>
            <p:cNvGrpSpPr/>
            <p:nvPr/>
          </p:nvGrpSpPr>
          <p:grpSpPr>
            <a:xfrm>
              <a:off x="0" y="0"/>
              <a:ext cx="2674762" cy="2674762"/>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dirty="0"/>
              </a:p>
            </p:txBody>
          </p:sp>
        </p:grpSp>
        <p:sp>
          <p:nvSpPr>
            <p:cNvPr id="18" name="Freeform 18"/>
            <p:cNvSpPr/>
            <p:nvPr/>
          </p:nvSpPr>
          <p:spPr>
            <a:xfrm>
              <a:off x="807102" y="593880"/>
              <a:ext cx="1080837" cy="1693619"/>
            </a:xfrm>
            <a:custGeom>
              <a:avLst/>
              <a:gdLst/>
              <a:ahLst/>
              <a:cxnLst/>
              <a:rect l="l" t="t" r="r" b="b"/>
              <a:pathLst>
                <a:path w="1080837" h="1693619">
                  <a:moveTo>
                    <a:pt x="0" y="0"/>
                  </a:moveTo>
                  <a:lnTo>
                    <a:pt x="1080837" y="0"/>
                  </a:lnTo>
                  <a:lnTo>
                    <a:pt x="1080837" y="1693619"/>
                  </a:lnTo>
                  <a:lnTo>
                    <a:pt x="0" y="1693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19" name="Freeform 19"/>
          <p:cNvSpPr/>
          <p:nvPr/>
        </p:nvSpPr>
        <p:spPr>
          <a:xfrm rot="4242344">
            <a:off x="1378215" y="7407792"/>
            <a:ext cx="2102306" cy="2073399"/>
          </a:xfrm>
          <a:custGeom>
            <a:avLst/>
            <a:gdLst/>
            <a:ahLst/>
            <a:cxnLst/>
            <a:rect l="l" t="t" r="r" b="b"/>
            <a:pathLst>
              <a:path w="2102306" h="2073399">
                <a:moveTo>
                  <a:pt x="0" y="0"/>
                </a:moveTo>
                <a:lnTo>
                  <a:pt x="2102306" y="0"/>
                </a:lnTo>
                <a:lnTo>
                  <a:pt x="2102306" y="2073400"/>
                </a:lnTo>
                <a:lnTo>
                  <a:pt x="0" y="2073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20" name="Freeform 20"/>
          <p:cNvSpPr/>
          <p:nvPr/>
        </p:nvSpPr>
        <p:spPr>
          <a:xfrm>
            <a:off x="15029106" y="2681837"/>
            <a:ext cx="2354369" cy="1571541"/>
          </a:xfrm>
          <a:custGeom>
            <a:avLst/>
            <a:gdLst/>
            <a:ahLst/>
            <a:cxnLst/>
            <a:rect l="l" t="t" r="r" b="b"/>
            <a:pathLst>
              <a:path w="2354369" h="1571541">
                <a:moveTo>
                  <a:pt x="0" y="0"/>
                </a:moveTo>
                <a:lnTo>
                  <a:pt x="2354368" y="0"/>
                </a:lnTo>
                <a:lnTo>
                  <a:pt x="2354368" y="1571541"/>
                </a:lnTo>
                <a:lnTo>
                  <a:pt x="0" y="15715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21" name="TextBox 21"/>
          <p:cNvSpPr txBox="1"/>
          <p:nvPr/>
        </p:nvSpPr>
        <p:spPr>
          <a:xfrm>
            <a:off x="10244908" y="746007"/>
            <a:ext cx="7676038" cy="933989"/>
          </a:xfrm>
          <a:prstGeom prst="rect">
            <a:avLst/>
          </a:prstGeom>
        </p:spPr>
        <p:txBody>
          <a:bodyPr lIns="0" tIns="0" rIns="0" bIns="0" rtlCol="0" anchor="t">
            <a:spAutoFit/>
          </a:bodyPr>
          <a:lstStyle/>
          <a:p>
            <a:pPr algn="r">
              <a:lnSpc>
                <a:spcPts val="3545"/>
              </a:lnSpc>
            </a:pPr>
            <a:r>
              <a:rPr lang="en-US" sz="3085" b="1" dirty="0">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22" name="TextBox 22"/>
          <p:cNvSpPr txBox="1"/>
          <p:nvPr/>
        </p:nvSpPr>
        <p:spPr>
          <a:xfrm>
            <a:off x="17135363" y="9958283"/>
            <a:ext cx="9046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37 | Page</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376366" y="191707"/>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3"/>
              <a:stretch>
                <a:fillRect/>
              </a:stretch>
            </a:blipFill>
          </p:spPr>
          <p:txBody>
            <a:bodyPr/>
            <a:lstStyle/>
            <a:p>
              <a:endParaRPr lang="en-US" dirty="0"/>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dirty="0"/>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617556" y="-776075"/>
            <a:ext cx="7679969" cy="1497594"/>
          </a:xfrm>
          <a:custGeom>
            <a:avLst/>
            <a:gdLst/>
            <a:ahLst/>
            <a:cxnLst/>
            <a:rect l="l" t="t" r="r" b="b"/>
            <a:pathLst>
              <a:path w="7679969" h="1497594">
                <a:moveTo>
                  <a:pt x="0" y="0"/>
                </a:moveTo>
                <a:lnTo>
                  <a:pt x="7679969" y="0"/>
                </a:lnTo>
                <a:lnTo>
                  <a:pt x="7679969" y="1497594"/>
                </a:lnTo>
                <a:lnTo>
                  <a:pt x="0" y="1497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8" name="Group 8"/>
          <p:cNvGrpSpPr/>
          <p:nvPr/>
        </p:nvGrpSpPr>
        <p:grpSpPr>
          <a:xfrm>
            <a:off x="9525" y="9910658"/>
            <a:ext cx="18288000" cy="376342"/>
            <a:chOff x="0" y="0"/>
            <a:chExt cx="4816593" cy="99119"/>
          </a:xfrm>
        </p:grpSpPr>
        <p:sp>
          <p:nvSpPr>
            <p:cNvPr id="9" name="Freeform 9"/>
            <p:cNvSpPr/>
            <p:nvPr/>
          </p:nvSpPr>
          <p:spPr>
            <a:xfrm>
              <a:off x="0" y="0"/>
              <a:ext cx="4816592" cy="99119"/>
            </a:xfrm>
            <a:custGeom>
              <a:avLst/>
              <a:gdLst/>
              <a:ahLst/>
              <a:cxnLst/>
              <a:rect l="l" t="t" r="r" b="b"/>
              <a:pathLst>
                <a:path w="4816592" h="99119">
                  <a:moveTo>
                    <a:pt x="0" y="0"/>
                  </a:moveTo>
                  <a:lnTo>
                    <a:pt x="4816592" y="0"/>
                  </a:lnTo>
                  <a:lnTo>
                    <a:pt x="4816592" y="99119"/>
                  </a:lnTo>
                  <a:lnTo>
                    <a:pt x="0" y="99119"/>
                  </a:lnTo>
                  <a:close/>
                </a:path>
              </a:pathLst>
            </a:custGeom>
            <a:solidFill>
              <a:srgbClr val="62366E"/>
            </a:solidFill>
          </p:spPr>
          <p:txBody>
            <a:bodyPr/>
            <a:lstStyle/>
            <a:p>
              <a:endParaRPr lang="en-US" dirty="0"/>
            </a:p>
          </p:txBody>
        </p:sp>
        <p:sp>
          <p:nvSpPr>
            <p:cNvPr id="10" name="TextBox 10"/>
            <p:cNvSpPr txBox="1"/>
            <p:nvPr/>
          </p:nvSpPr>
          <p:spPr>
            <a:xfrm>
              <a:off x="0" y="-38100"/>
              <a:ext cx="4816593" cy="137219"/>
            </a:xfrm>
            <a:prstGeom prst="rect">
              <a:avLst/>
            </a:prstGeom>
          </p:spPr>
          <p:txBody>
            <a:bodyPr lIns="50800" tIns="50800" rIns="50800" bIns="50800" rtlCol="0" anchor="ctr"/>
            <a:lstStyle/>
            <a:p>
              <a:pPr algn="ctr">
                <a:lnSpc>
                  <a:spcPts val="2660"/>
                </a:lnSpc>
              </a:pPr>
              <a:endParaRPr dirty="0"/>
            </a:p>
          </p:txBody>
        </p:sp>
      </p:grpSp>
      <p:grpSp>
        <p:nvGrpSpPr>
          <p:cNvPr id="11" name="Group 11"/>
          <p:cNvGrpSpPr/>
          <p:nvPr/>
        </p:nvGrpSpPr>
        <p:grpSpPr>
          <a:xfrm>
            <a:off x="2958045" y="2796699"/>
            <a:ext cx="13891195" cy="6350664"/>
            <a:chOff x="0" y="0"/>
            <a:chExt cx="4313867" cy="1972179"/>
          </a:xfrm>
        </p:grpSpPr>
        <p:sp>
          <p:nvSpPr>
            <p:cNvPr id="12" name="Freeform 12"/>
            <p:cNvSpPr/>
            <p:nvPr/>
          </p:nvSpPr>
          <p:spPr>
            <a:xfrm>
              <a:off x="0" y="0"/>
              <a:ext cx="4313867" cy="1972179"/>
            </a:xfrm>
            <a:custGeom>
              <a:avLst/>
              <a:gdLst/>
              <a:ahLst/>
              <a:cxnLst/>
              <a:rect l="l" t="t" r="r" b="b"/>
              <a:pathLst>
                <a:path w="4313867" h="1972179">
                  <a:moveTo>
                    <a:pt x="0" y="0"/>
                  </a:moveTo>
                  <a:lnTo>
                    <a:pt x="4313867" y="0"/>
                  </a:lnTo>
                  <a:lnTo>
                    <a:pt x="4313867" y="1972179"/>
                  </a:lnTo>
                  <a:lnTo>
                    <a:pt x="0" y="1972179"/>
                  </a:lnTo>
                  <a:close/>
                </a:path>
              </a:pathLst>
            </a:custGeom>
            <a:solidFill>
              <a:srgbClr val="62366E"/>
            </a:solidFill>
          </p:spPr>
          <p:txBody>
            <a:bodyPr/>
            <a:lstStyle/>
            <a:p>
              <a:endParaRPr lang="en-US" dirty="0"/>
            </a:p>
          </p:txBody>
        </p:sp>
        <p:sp>
          <p:nvSpPr>
            <p:cNvPr id="13" name="TextBox 13"/>
            <p:cNvSpPr txBox="1"/>
            <p:nvPr/>
          </p:nvSpPr>
          <p:spPr>
            <a:xfrm>
              <a:off x="0" y="-57150"/>
              <a:ext cx="4313867" cy="2029329"/>
            </a:xfrm>
            <a:prstGeom prst="rect">
              <a:avLst/>
            </a:prstGeom>
          </p:spPr>
          <p:txBody>
            <a:bodyPr lIns="36144" tIns="36144" rIns="36144" bIns="36144" rtlCol="0" anchor="ctr"/>
            <a:lstStyle/>
            <a:p>
              <a:pPr algn="ctr">
                <a:lnSpc>
                  <a:spcPts val="2660"/>
                </a:lnSpc>
              </a:pPr>
              <a:endParaRPr dirty="0"/>
            </a:p>
          </p:txBody>
        </p:sp>
      </p:grpSp>
      <p:sp>
        <p:nvSpPr>
          <p:cNvPr id="14" name="TextBox 14"/>
          <p:cNvSpPr txBox="1"/>
          <p:nvPr/>
        </p:nvSpPr>
        <p:spPr>
          <a:xfrm>
            <a:off x="3580076" y="3695572"/>
            <a:ext cx="13051616" cy="3947160"/>
          </a:xfrm>
          <a:prstGeom prst="rect">
            <a:avLst/>
          </a:prstGeom>
        </p:spPr>
        <p:txBody>
          <a:bodyPr lIns="0" tIns="0" rIns="0" bIns="0" rtlCol="0" anchor="t">
            <a:spAutoFit/>
          </a:bodyPr>
          <a:lstStyle/>
          <a:p>
            <a:pPr marL="296545" lvl="1" indent="0" algn="l">
              <a:lnSpc>
                <a:spcPct val="150000"/>
              </a:lnSpc>
              <a:buFont typeface="Arial" panose="020B0604020202020204"/>
              <a:buNone/>
            </a:pPr>
            <a:r>
              <a:rPr lang="en-US" sz="2850" b="1" dirty="0">
                <a:solidFill>
                  <a:srgbClr val="FFFFFF"/>
                </a:solidFill>
                <a:latin typeface="Poppins" panose="00000500000000000000"/>
                <a:ea typeface="Poppins" panose="00000500000000000000"/>
                <a:cs typeface="Poppins" panose="00000500000000000000"/>
                <a:sym typeface="Poppins" panose="00000500000000000000"/>
              </a:rPr>
              <a:t>2 Corinthians 9:8 (AMPC)</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8</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 And God is able to make all grace (every favor and earthly blessing) come to you in abundance, so that you may always and under all circumstances and whatever the need be self-sufficient [possessing enough to require no aid or support and furnished in abundance for every good work and charitable donation]. </a:t>
            </a:r>
            <a:endParaRPr lang="en-US" sz="2850" dirty="0">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15" name="Group 15"/>
          <p:cNvGrpSpPr/>
          <p:nvPr/>
        </p:nvGrpSpPr>
        <p:grpSpPr>
          <a:xfrm>
            <a:off x="1720286" y="1679996"/>
            <a:ext cx="2006072" cy="2006072"/>
            <a:chOff x="0" y="0"/>
            <a:chExt cx="2674762" cy="2674762"/>
          </a:xfrm>
        </p:grpSpPr>
        <p:grpSp>
          <p:nvGrpSpPr>
            <p:cNvPr id="16" name="Group 16"/>
            <p:cNvGrpSpPr/>
            <p:nvPr/>
          </p:nvGrpSpPr>
          <p:grpSpPr>
            <a:xfrm>
              <a:off x="0" y="0"/>
              <a:ext cx="2674762" cy="2674762"/>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dirty="0"/>
              </a:p>
            </p:txBody>
          </p:sp>
        </p:grpSp>
        <p:sp>
          <p:nvSpPr>
            <p:cNvPr id="18" name="Freeform 18"/>
            <p:cNvSpPr/>
            <p:nvPr/>
          </p:nvSpPr>
          <p:spPr>
            <a:xfrm>
              <a:off x="807102" y="593880"/>
              <a:ext cx="1080837" cy="1693619"/>
            </a:xfrm>
            <a:custGeom>
              <a:avLst/>
              <a:gdLst/>
              <a:ahLst/>
              <a:cxnLst/>
              <a:rect l="l" t="t" r="r" b="b"/>
              <a:pathLst>
                <a:path w="1080837" h="1693619">
                  <a:moveTo>
                    <a:pt x="0" y="0"/>
                  </a:moveTo>
                  <a:lnTo>
                    <a:pt x="1080837" y="0"/>
                  </a:lnTo>
                  <a:lnTo>
                    <a:pt x="1080837" y="1693619"/>
                  </a:lnTo>
                  <a:lnTo>
                    <a:pt x="0" y="1693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19" name="Freeform 19"/>
          <p:cNvSpPr/>
          <p:nvPr/>
        </p:nvSpPr>
        <p:spPr>
          <a:xfrm rot="4242344">
            <a:off x="1378215" y="7407792"/>
            <a:ext cx="2102306" cy="2073399"/>
          </a:xfrm>
          <a:custGeom>
            <a:avLst/>
            <a:gdLst/>
            <a:ahLst/>
            <a:cxnLst/>
            <a:rect l="l" t="t" r="r" b="b"/>
            <a:pathLst>
              <a:path w="2102306" h="2073399">
                <a:moveTo>
                  <a:pt x="0" y="0"/>
                </a:moveTo>
                <a:lnTo>
                  <a:pt x="2102306" y="0"/>
                </a:lnTo>
                <a:lnTo>
                  <a:pt x="2102306" y="2073400"/>
                </a:lnTo>
                <a:lnTo>
                  <a:pt x="0" y="2073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20" name="Freeform 20"/>
          <p:cNvSpPr/>
          <p:nvPr/>
        </p:nvSpPr>
        <p:spPr>
          <a:xfrm>
            <a:off x="15029106" y="2681837"/>
            <a:ext cx="2354369" cy="1571541"/>
          </a:xfrm>
          <a:custGeom>
            <a:avLst/>
            <a:gdLst/>
            <a:ahLst/>
            <a:cxnLst/>
            <a:rect l="l" t="t" r="r" b="b"/>
            <a:pathLst>
              <a:path w="2354369" h="1571541">
                <a:moveTo>
                  <a:pt x="0" y="0"/>
                </a:moveTo>
                <a:lnTo>
                  <a:pt x="2354368" y="0"/>
                </a:lnTo>
                <a:lnTo>
                  <a:pt x="2354368" y="1571541"/>
                </a:lnTo>
                <a:lnTo>
                  <a:pt x="0" y="15715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21" name="TextBox 21"/>
          <p:cNvSpPr txBox="1"/>
          <p:nvPr/>
        </p:nvSpPr>
        <p:spPr>
          <a:xfrm>
            <a:off x="10244908" y="746007"/>
            <a:ext cx="7676038" cy="933989"/>
          </a:xfrm>
          <a:prstGeom prst="rect">
            <a:avLst/>
          </a:prstGeom>
        </p:spPr>
        <p:txBody>
          <a:bodyPr lIns="0" tIns="0" rIns="0" bIns="0" rtlCol="0" anchor="t">
            <a:spAutoFit/>
          </a:bodyPr>
          <a:lstStyle/>
          <a:p>
            <a:pPr algn="r">
              <a:lnSpc>
                <a:spcPts val="3545"/>
              </a:lnSpc>
            </a:pPr>
            <a:r>
              <a:rPr lang="en-US" sz="3085" b="1" dirty="0">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22" name="TextBox 22"/>
          <p:cNvSpPr txBox="1"/>
          <p:nvPr/>
        </p:nvSpPr>
        <p:spPr>
          <a:xfrm>
            <a:off x="17135363" y="9958283"/>
            <a:ext cx="9046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37 | Page</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376366" y="191707"/>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3"/>
              <a:stretch>
                <a:fillRect/>
              </a:stretch>
            </a:blipFill>
          </p:spPr>
          <p:txBody>
            <a:bodyPr/>
            <a:lstStyle/>
            <a:p>
              <a:endParaRPr lang="en-US" dirty="0"/>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dirty="0"/>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617556" y="-776075"/>
            <a:ext cx="7679969" cy="1497594"/>
          </a:xfrm>
          <a:custGeom>
            <a:avLst/>
            <a:gdLst/>
            <a:ahLst/>
            <a:cxnLst/>
            <a:rect l="l" t="t" r="r" b="b"/>
            <a:pathLst>
              <a:path w="7679969" h="1497594">
                <a:moveTo>
                  <a:pt x="0" y="0"/>
                </a:moveTo>
                <a:lnTo>
                  <a:pt x="7679969" y="0"/>
                </a:lnTo>
                <a:lnTo>
                  <a:pt x="7679969" y="1497594"/>
                </a:lnTo>
                <a:lnTo>
                  <a:pt x="0" y="1497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8" name="Group 8"/>
          <p:cNvGrpSpPr/>
          <p:nvPr/>
        </p:nvGrpSpPr>
        <p:grpSpPr>
          <a:xfrm>
            <a:off x="9525" y="9910658"/>
            <a:ext cx="18288000" cy="376342"/>
            <a:chOff x="0" y="0"/>
            <a:chExt cx="4816593" cy="99119"/>
          </a:xfrm>
        </p:grpSpPr>
        <p:sp>
          <p:nvSpPr>
            <p:cNvPr id="9" name="Freeform 9"/>
            <p:cNvSpPr/>
            <p:nvPr/>
          </p:nvSpPr>
          <p:spPr>
            <a:xfrm>
              <a:off x="0" y="0"/>
              <a:ext cx="4816592" cy="99119"/>
            </a:xfrm>
            <a:custGeom>
              <a:avLst/>
              <a:gdLst/>
              <a:ahLst/>
              <a:cxnLst/>
              <a:rect l="l" t="t" r="r" b="b"/>
              <a:pathLst>
                <a:path w="4816592" h="99119">
                  <a:moveTo>
                    <a:pt x="0" y="0"/>
                  </a:moveTo>
                  <a:lnTo>
                    <a:pt x="4816592" y="0"/>
                  </a:lnTo>
                  <a:lnTo>
                    <a:pt x="4816592" y="99119"/>
                  </a:lnTo>
                  <a:lnTo>
                    <a:pt x="0" y="99119"/>
                  </a:lnTo>
                  <a:close/>
                </a:path>
              </a:pathLst>
            </a:custGeom>
            <a:solidFill>
              <a:srgbClr val="62366E"/>
            </a:solidFill>
          </p:spPr>
          <p:txBody>
            <a:bodyPr/>
            <a:lstStyle/>
            <a:p>
              <a:endParaRPr lang="en-US" dirty="0"/>
            </a:p>
          </p:txBody>
        </p:sp>
        <p:sp>
          <p:nvSpPr>
            <p:cNvPr id="10" name="TextBox 10"/>
            <p:cNvSpPr txBox="1"/>
            <p:nvPr/>
          </p:nvSpPr>
          <p:spPr>
            <a:xfrm>
              <a:off x="0" y="-38100"/>
              <a:ext cx="4816593" cy="137219"/>
            </a:xfrm>
            <a:prstGeom prst="rect">
              <a:avLst/>
            </a:prstGeom>
          </p:spPr>
          <p:txBody>
            <a:bodyPr lIns="50800" tIns="50800" rIns="50800" bIns="50800" rtlCol="0" anchor="ctr"/>
            <a:lstStyle/>
            <a:p>
              <a:pPr algn="ctr">
                <a:lnSpc>
                  <a:spcPts val="2660"/>
                </a:lnSpc>
              </a:pPr>
              <a:endParaRPr dirty="0"/>
            </a:p>
          </p:txBody>
        </p:sp>
      </p:grpSp>
      <p:grpSp>
        <p:nvGrpSpPr>
          <p:cNvPr id="11" name="Group 11"/>
          <p:cNvGrpSpPr/>
          <p:nvPr/>
        </p:nvGrpSpPr>
        <p:grpSpPr>
          <a:xfrm>
            <a:off x="2958045" y="2796699"/>
            <a:ext cx="13891195" cy="6350664"/>
            <a:chOff x="0" y="0"/>
            <a:chExt cx="4313867" cy="1972179"/>
          </a:xfrm>
        </p:grpSpPr>
        <p:sp>
          <p:nvSpPr>
            <p:cNvPr id="12" name="Freeform 12"/>
            <p:cNvSpPr/>
            <p:nvPr/>
          </p:nvSpPr>
          <p:spPr>
            <a:xfrm>
              <a:off x="0" y="0"/>
              <a:ext cx="4313867" cy="1972179"/>
            </a:xfrm>
            <a:custGeom>
              <a:avLst/>
              <a:gdLst/>
              <a:ahLst/>
              <a:cxnLst/>
              <a:rect l="l" t="t" r="r" b="b"/>
              <a:pathLst>
                <a:path w="4313867" h="1972179">
                  <a:moveTo>
                    <a:pt x="0" y="0"/>
                  </a:moveTo>
                  <a:lnTo>
                    <a:pt x="4313867" y="0"/>
                  </a:lnTo>
                  <a:lnTo>
                    <a:pt x="4313867" y="1972179"/>
                  </a:lnTo>
                  <a:lnTo>
                    <a:pt x="0" y="1972179"/>
                  </a:lnTo>
                  <a:close/>
                </a:path>
              </a:pathLst>
            </a:custGeom>
            <a:solidFill>
              <a:srgbClr val="62366E"/>
            </a:solidFill>
          </p:spPr>
          <p:txBody>
            <a:bodyPr/>
            <a:lstStyle/>
            <a:p>
              <a:endParaRPr lang="en-US" dirty="0"/>
            </a:p>
          </p:txBody>
        </p:sp>
        <p:sp>
          <p:nvSpPr>
            <p:cNvPr id="13" name="TextBox 13"/>
            <p:cNvSpPr txBox="1"/>
            <p:nvPr/>
          </p:nvSpPr>
          <p:spPr>
            <a:xfrm>
              <a:off x="0" y="-57150"/>
              <a:ext cx="4313867" cy="2029329"/>
            </a:xfrm>
            <a:prstGeom prst="rect">
              <a:avLst/>
            </a:prstGeom>
          </p:spPr>
          <p:txBody>
            <a:bodyPr lIns="36144" tIns="36144" rIns="36144" bIns="36144" rtlCol="0" anchor="ctr"/>
            <a:lstStyle/>
            <a:p>
              <a:pPr algn="ctr">
                <a:lnSpc>
                  <a:spcPts val="2660"/>
                </a:lnSpc>
              </a:pPr>
              <a:endParaRPr dirty="0"/>
            </a:p>
          </p:txBody>
        </p:sp>
      </p:grpSp>
      <p:sp>
        <p:nvSpPr>
          <p:cNvPr id="14" name="TextBox 14"/>
          <p:cNvSpPr txBox="1"/>
          <p:nvPr/>
        </p:nvSpPr>
        <p:spPr>
          <a:xfrm>
            <a:off x="3580076" y="3353307"/>
            <a:ext cx="13051616" cy="4605020"/>
          </a:xfrm>
          <a:prstGeom prst="rect">
            <a:avLst/>
          </a:prstGeom>
        </p:spPr>
        <p:txBody>
          <a:bodyPr lIns="0" tIns="0" rIns="0" bIns="0" rtlCol="0" anchor="t">
            <a:spAutoFit/>
          </a:bodyPr>
          <a:lstStyle/>
          <a:p>
            <a:pPr marL="296545" lvl="1" indent="0" algn="l">
              <a:lnSpc>
                <a:spcPct val="150000"/>
              </a:lnSpc>
              <a:buFont typeface="Arial" panose="020B0604020202020204"/>
              <a:buNone/>
            </a:pPr>
            <a:r>
              <a:rPr lang="en-US" sz="2850" b="1" dirty="0">
                <a:solidFill>
                  <a:srgbClr val="FFFFFF"/>
                </a:solidFill>
                <a:latin typeface="Poppins" panose="00000500000000000000"/>
                <a:ea typeface="Poppins" panose="00000500000000000000"/>
                <a:cs typeface="Poppins" panose="00000500000000000000"/>
                <a:sym typeface="Poppins" panose="00000500000000000000"/>
              </a:rPr>
              <a:t>2 Corinthians 9:10-11 (NLT)</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10</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 For God is the one who provides seed for the farmer and then bread to eat. In the same way, he will provide and increase your resources and then produce a great harvest of generosity in you. </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11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Yes, you will be enriched in every way so that you can always be generous. And when we take your gifts to those who need them, they will thank God. </a:t>
            </a:r>
            <a:endParaRPr lang="en-US" sz="2850" dirty="0">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15" name="Group 15"/>
          <p:cNvGrpSpPr/>
          <p:nvPr/>
        </p:nvGrpSpPr>
        <p:grpSpPr>
          <a:xfrm>
            <a:off x="1720286" y="1679996"/>
            <a:ext cx="2006072" cy="2006072"/>
            <a:chOff x="0" y="0"/>
            <a:chExt cx="2674762" cy="2674762"/>
          </a:xfrm>
        </p:grpSpPr>
        <p:grpSp>
          <p:nvGrpSpPr>
            <p:cNvPr id="16" name="Group 16"/>
            <p:cNvGrpSpPr/>
            <p:nvPr/>
          </p:nvGrpSpPr>
          <p:grpSpPr>
            <a:xfrm>
              <a:off x="0" y="0"/>
              <a:ext cx="2674762" cy="2674762"/>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dirty="0"/>
              </a:p>
            </p:txBody>
          </p:sp>
        </p:grpSp>
        <p:sp>
          <p:nvSpPr>
            <p:cNvPr id="18" name="Freeform 18"/>
            <p:cNvSpPr/>
            <p:nvPr/>
          </p:nvSpPr>
          <p:spPr>
            <a:xfrm>
              <a:off x="807102" y="593880"/>
              <a:ext cx="1080837" cy="1693619"/>
            </a:xfrm>
            <a:custGeom>
              <a:avLst/>
              <a:gdLst/>
              <a:ahLst/>
              <a:cxnLst/>
              <a:rect l="l" t="t" r="r" b="b"/>
              <a:pathLst>
                <a:path w="1080837" h="1693619">
                  <a:moveTo>
                    <a:pt x="0" y="0"/>
                  </a:moveTo>
                  <a:lnTo>
                    <a:pt x="1080837" y="0"/>
                  </a:lnTo>
                  <a:lnTo>
                    <a:pt x="1080837" y="1693619"/>
                  </a:lnTo>
                  <a:lnTo>
                    <a:pt x="0" y="1693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19" name="Freeform 19"/>
          <p:cNvSpPr/>
          <p:nvPr/>
        </p:nvSpPr>
        <p:spPr>
          <a:xfrm rot="4242344">
            <a:off x="1378215" y="7407792"/>
            <a:ext cx="2102306" cy="2073399"/>
          </a:xfrm>
          <a:custGeom>
            <a:avLst/>
            <a:gdLst/>
            <a:ahLst/>
            <a:cxnLst/>
            <a:rect l="l" t="t" r="r" b="b"/>
            <a:pathLst>
              <a:path w="2102306" h="2073399">
                <a:moveTo>
                  <a:pt x="0" y="0"/>
                </a:moveTo>
                <a:lnTo>
                  <a:pt x="2102306" y="0"/>
                </a:lnTo>
                <a:lnTo>
                  <a:pt x="2102306" y="2073400"/>
                </a:lnTo>
                <a:lnTo>
                  <a:pt x="0" y="2073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20" name="Freeform 20"/>
          <p:cNvSpPr/>
          <p:nvPr/>
        </p:nvSpPr>
        <p:spPr>
          <a:xfrm>
            <a:off x="15029106" y="2681837"/>
            <a:ext cx="2354369" cy="1571541"/>
          </a:xfrm>
          <a:custGeom>
            <a:avLst/>
            <a:gdLst/>
            <a:ahLst/>
            <a:cxnLst/>
            <a:rect l="l" t="t" r="r" b="b"/>
            <a:pathLst>
              <a:path w="2354369" h="1571541">
                <a:moveTo>
                  <a:pt x="0" y="0"/>
                </a:moveTo>
                <a:lnTo>
                  <a:pt x="2354368" y="0"/>
                </a:lnTo>
                <a:lnTo>
                  <a:pt x="2354368" y="1571541"/>
                </a:lnTo>
                <a:lnTo>
                  <a:pt x="0" y="15715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21" name="TextBox 21"/>
          <p:cNvSpPr txBox="1"/>
          <p:nvPr/>
        </p:nvSpPr>
        <p:spPr>
          <a:xfrm>
            <a:off x="10244908" y="746007"/>
            <a:ext cx="7676038" cy="933989"/>
          </a:xfrm>
          <a:prstGeom prst="rect">
            <a:avLst/>
          </a:prstGeom>
        </p:spPr>
        <p:txBody>
          <a:bodyPr lIns="0" tIns="0" rIns="0" bIns="0" rtlCol="0" anchor="t">
            <a:spAutoFit/>
          </a:bodyPr>
          <a:lstStyle/>
          <a:p>
            <a:pPr algn="r">
              <a:lnSpc>
                <a:spcPts val="3545"/>
              </a:lnSpc>
            </a:pPr>
            <a:r>
              <a:rPr lang="en-US" sz="3085" b="1" dirty="0">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22" name="TextBox 22"/>
          <p:cNvSpPr txBox="1"/>
          <p:nvPr/>
        </p:nvSpPr>
        <p:spPr>
          <a:xfrm>
            <a:off x="17135363" y="9958283"/>
            <a:ext cx="9046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37 | Page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376366" y="191707"/>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3"/>
              <a:stretch>
                <a:fillRect/>
              </a:stretch>
            </a:blipFill>
          </p:spPr>
          <p:txBody>
            <a:bodyPr/>
            <a:lstStyle/>
            <a:p>
              <a:endParaRPr lang="en-US" dirty="0"/>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dirty="0"/>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617556" y="-776075"/>
            <a:ext cx="7679969" cy="1497594"/>
          </a:xfrm>
          <a:custGeom>
            <a:avLst/>
            <a:gdLst/>
            <a:ahLst/>
            <a:cxnLst/>
            <a:rect l="l" t="t" r="r" b="b"/>
            <a:pathLst>
              <a:path w="7679969" h="1497594">
                <a:moveTo>
                  <a:pt x="0" y="0"/>
                </a:moveTo>
                <a:lnTo>
                  <a:pt x="7679969" y="0"/>
                </a:lnTo>
                <a:lnTo>
                  <a:pt x="7679969" y="1497594"/>
                </a:lnTo>
                <a:lnTo>
                  <a:pt x="0" y="1497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8" name="Group 8"/>
          <p:cNvGrpSpPr/>
          <p:nvPr/>
        </p:nvGrpSpPr>
        <p:grpSpPr>
          <a:xfrm>
            <a:off x="9525" y="9910658"/>
            <a:ext cx="18288000" cy="376342"/>
            <a:chOff x="0" y="0"/>
            <a:chExt cx="4816593" cy="99119"/>
          </a:xfrm>
        </p:grpSpPr>
        <p:sp>
          <p:nvSpPr>
            <p:cNvPr id="9" name="Freeform 9"/>
            <p:cNvSpPr/>
            <p:nvPr/>
          </p:nvSpPr>
          <p:spPr>
            <a:xfrm>
              <a:off x="0" y="0"/>
              <a:ext cx="4816592" cy="99119"/>
            </a:xfrm>
            <a:custGeom>
              <a:avLst/>
              <a:gdLst/>
              <a:ahLst/>
              <a:cxnLst/>
              <a:rect l="l" t="t" r="r" b="b"/>
              <a:pathLst>
                <a:path w="4816592" h="99119">
                  <a:moveTo>
                    <a:pt x="0" y="0"/>
                  </a:moveTo>
                  <a:lnTo>
                    <a:pt x="4816592" y="0"/>
                  </a:lnTo>
                  <a:lnTo>
                    <a:pt x="4816592" y="99119"/>
                  </a:lnTo>
                  <a:lnTo>
                    <a:pt x="0" y="99119"/>
                  </a:lnTo>
                  <a:close/>
                </a:path>
              </a:pathLst>
            </a:custGeom>
            <a:solidFill>
              <a:srgbClr val="62366E"/>
            </a:solidFill>
          </p:spPr>
          <p:txBody>
            <a:bodyPr/>
            <a:lstStyle/>
            <a:p>
              <a:endParaRPr lang="en-US" dirty="0"/>
            </a:p>
          </p:txBody>
        </p:sp>
        <p:sp>
          <p:nvSpPr>
            <p:cNvPr id="10" name="TextBox 10"/>
            <p:cNvSpPr txBox="1"/>
            <p:nvPr/>
          </p:nvSpPr>
          <p:spPr>
            <a:xfrm>
              <a:off x="0" y="-38100"/>
              <a:ext cx="4816593" cy="137219"/>
            </a:xfrm>
            <a:prstGeom prst="rect">
              <a:avLst/>
            </a:prstGeom>
          </p:spPr>
          <p:txBody>
            <a:bodyPr lIns="50800" tIns="50800" rIns="50800" bIns="50800" rtlCol="0" anchor="ctr"/>
            <a:lstStyle/>
            <a:p>
              <a:pPr algn="ctr">
                <a:lnSpc>
                  <a:spcPts val="2660"/>
                </a:lnSpc>
              </a:pPr>
              <a:endParaRPr dirty="0"/>
            </a:p>
          </p:txBody>
        </p:sp>
      </p:grpSp>
      <p:grpSp>
        <p:nvGrpSpPr>
          <p:cNvPr id="11" name="Group 11"/>
          <p:cNvGrpSpPr/>
          <p:nvPr/>
        </p:nvGrpSpPr>
        <p:grpSpPr>
          <a:xfrm>
            <a:off x="2958045" y="2796699"/>
            <a:ext cx="13891195" cy="6350664"/>
            <a:chOff x="0" y="0"/>
            <a:chExt cx="4313867" cy="1972179"/>
          </a:xfrm>
        </p:grpSpPr>
        <p:sp>
          <p:nvSpPr>
            <p:cNvPr id="12" name="Freeform 12"/>
            <p:cNvSpPr/>
            <p:nvPr/>
          </p:nvSpPr>
          <p:spPr>
            <a:xfrm>
              <a:off x="0" y="0"/>
              <a:ext cx="4313867" cy="1972179"/>
            </a:xfrm>
            <a:custGeom>
              <a:avLst/>
              <a:gdLst/>
              <a:ahLst/>
              <a:cxnLst/>
              <a:rect l="l" t="t" r="r" b="b"/>
              <a:pathLst>
                <a:path w="4313867" h="1972179">
                  <a:moveTo>
                    <a:pt x="0" y="0"/>
                  </a:moveTo>
                  <a:lnTo>
                    <a:pt x="4313867" y="0"/>
                  </a:lnTo>
                  <a:lnTo>
                    <a:pt x="4313867" y="1972179"/>
                  </a:lnTo>
                  <a:lnTo>
                    <a:pt x="0" y="1972179"/>
                  </a:lnTo>
                  <a:close/>
                </a:path>
              </a:pathLst>
            </a:custGeom>
            <a:solidFill>
              <a:srgbClr val="62366E"/>
            </a:solidFill>
          </p:spPr>
          <p:txBody>
            <a:bodyPr/>
            <a:lstStyle/>
            <a:p>
              <a:endParaRPr lang="en-US" dirty="0"/>
            </a:p>
          </p:txBody>
        </p:sp>
        <p:sp>
          <p:nvSpPr>
            <p:cNvPr id="13" name="TextBox 13"/>
            <p:cNvSpPr txBox="1"/>
            <p:nvPr/>
          </p:nvSpPr>
          <p:spPr>
            <a:xfrm>
              <a:off x="0" y="-57150"/>
              <a:ext cx="4313867" cy="2029329"/>
            </a:xfrm>
            <a:prstGeom prst="rect">
              <a:avLst/>
            </a:prstGeom>
          </p:spPr>
          <p:txBody>
            <a:bodyPr lIns="36144" tIns="36144" rIns="36144" bIns="36144" rtlCol="0" anchor="ctr"/>
            <a:lstStyle/>
            <a:p>
              <a:pPr algn="ctr">
                <a:lnSpc>
                  <a:spcPts val="2660"/>
                </a:lnSpc>
              </a:pPr>
              <a:endParaRPr dirty="0"/>
            </a:p>
          </p:txBody>
        </p:sp>
      </p:grpSp>
      <p:sp>
        <p:nvSpPr>
          <p:cNvPr id="14" name="TextBox 14"/>
          <p:cNvSpPr txBox="1"/>
          <p:nvPr/>
        </p:nvSpPr>
        <p:spPr>
          <a:xfrm>
            <a:off x="3580076" y="3353307"/>
            <a:ext cx="13051616" cy="5262880"/>
          </a:xfrm>
          <a:prstGeom prst="rect">
            <a:avLst/>
          </a:prstGeom>
        </p:spPr>
        <p:txBody>
          <a:bodyPr lIns="0" tIns="0" rIns="0" bIns="0" rtlCol="0" anchor="t">
            <a:spAutoFit/>
          </a:bodyPr>
          <a:lstStyle/>
          <a:p>
            <a:pPr marL="296545" lvl="1" indent="0" algn="l">
              <a:lnSpc>
                <a:spcPct val="150000"/>
              </a:lnSpc>
              <a:buFont typeface="Arial" panose="020B0604020202020204"/>
              <a:buNone/>
            </a:pPr>
            <a:r>
              <a:rPr lang="en-US" sz="2850" b="1" dirty="0">
                <a:solidFill>
                  <a:srgbClr val="FFFFFF"/>
                </a:solidFill>
                <a:latin typeface="Poppins" panose="00000500000000000000"/>
                <a:ea typeface="Poppins" panose="00000500000000000000"/>
                <a:cs typeface="Poppins" panose="00000500000000000000"/>
                <a:sym typeface="Poppins" panose="00000500000000000000"/>
              </a:rPr>
              <a:t> 1 Corinthians 1:24 (NLT)</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24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But to those called by God to salvation, both Jews and Gentiles, Christ is the power of God and the wisdom of God. </a:t>
            </a:r>
          </a:p>
          <a:p>
            <a:pPr marL="296545" lvl="1" indent="0" algn="l">
              <a:lnSpc>
                <a:spcPct val="150000"/>
              </a:lnSpc>
              <a:buFont typeface="Arial" panose="020B0604020202020204"/>
              <a:buNone/>
            </a:pPr>
            <a:endParaRPr lang="en-US" altLang="en-US" sz="2850" dirty="0">
              <a:solidFill>
                <a:srgbClr val="FFFFFF"/>
              </a:solidFill>
              <a:latin typeface="Poppins" panose="00000500000000000000"/>
              <a:ea typeface="Poppins" panose="00000500000000000000"/>
              <a:cs typeface="Poppins" panose="00000500000000000000"/>
              <a:sym typeface="Poppins" panose="00000500000000000000"/>
            </a:endParaRPr>
          </a:p>
          <a:p>
            <a:pPr marL="296545" lvl="1" indent="0" algn="l">
              <a:lnSpc>
                <a:spcPct val="150000"/>
              </a:lnSpc>
              <a:buFont typeface="Arial" panose="020B0604020202020204"/>
              <a:buNone/>
            </a:pPr>
            <a:r>
              <a:rPr lang="en-US" sz="2850" b="1" dirty="0">
                <a:solidFill>
                  <a:srgbClr val="FFFFFF"/>
                </a:solidFill>
                <a:latin typeface="Poppins" panose="00000500000000000000"/>
                <a:ea typeface="Poppins" panose="00000500000000000000"/>
                <a:cs typeface="Poppins" panose="00000500000000000000"/>
                <a:sym typeface="Poppins" panose="00000500000000000000"/>
              </a:rPr>
              <a:t>Proverbs 8:12 (KJV), 18(NIV)</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12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I wisdom, dwell with prudence, and find out knowledge of witty inventions. (KJV) </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18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With me are riches and honor, enduring wealth and prosperity. (NIV)</a:t>
            </a:r>
            <a:endParaRPr lang="en-US" sz="2850" dirty="0">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15" name="Group 15"/>
          <p:cNvGrpSpPr/>
          <p:nvPr/>
        </p:nvGrpSpPr>
        <p:grpSpPr>
          <a:xfrm>
            <a:off x="1720286" y="1679996"/>
            <a:ext cx="2006072" cy="2006072"/>
            <a:chOff x="0" y="0"/>
            <a:chExt cx="2674762" cy="2674762"/>
          </a:xfrm>
        </p:grpSpPr>
        <p:grpSp>
          <p:nvGrpSpPr>
            <p:cNvPr id="16" name="Group 16"/>
            <p:cNvGrpSpPr/>
            <p:nvPr/>
          </p:nvGrpSpPr>
          <p:grpSpPr>
            <a:xfrm>
              <a:off x="0" y="0"/>
              <a:ext cx="2674762" cy="2674762"/>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dirty="0"/>
              </a:p>
            </p:txBody>
          </p:sp>
        </p:grpSp>
        <p:sp>
          <p:nvSpPr>
            <p:cNvPr id="18" name="Freeform 18"/>
            <p:cNvSpPr/>
            <p:nvPr/>
          </p:nvSpPr>
          <p:spPr>
            <a:xfrm>
              <a:off x="807102" y="593880"/>
              <a:ext cx="1080837" cy="1693619"/>
            </a:xfrm>
            <a:custGeom>
              <a:avLst/>
              <a:gdLst/>
              <a:ahLst/>
              <a:cxnLst/>
              <a:rect l="l" t="t" r="r" b="b"/>
              <a:pathLst>
                <a:path w="1080837" h="1693619">
                  <a:moveTo>
                    <a:pt x="0" y="0"/>
                  </a:moveTo>
                  <a:lnTo>
                    <a:pt x="1080837" y="0"/>
                  </a:lnTo>
                  <a:lnTo>
                    <a:pt x="1080837" y="1693619"/>
                  </a:lnTo>
                  <a:lnTo>
                    <a:pt x="0" y="1693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19" name="Freeform 19"/>
          <p:cNvSpPr/>
          <p:nvPr/>
        </p:nvSpPr>
        <p:spPr>
          <a:xfrm rot="4242344">
            <a:off x="1378215" y="7407792"/>
            <a:ext cx="2102306" cy="2073399"/>
          </a:xfrm>
          <a:custGeom>
            <a:avLst/>
            <a:gdLst/>
            <a:ahLst/>
            <a:cxnLst/>
            <a:rect l="l" t="t" r="r" b="b"/>
            <a:pathLst>
              <a:path w="2102306" h="2073399">
                <a:moveTo>
                  <a:pt x="0" y="0"/>
                </a:moveTo>
                <a:lnTo>
                  <a:pt x="2102306" y="0"/>
                </a:lnTo>
                <a:lnTo>
                  <a:pt x="2102306" y="2073400"/>
                </a:lnTo>
                <a:lnTo>
                  <a:pt x="0" y="2073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20" name="Freeform 20"/>
          <p:cNvSpPr/>
          <p:nvPr/>
        </p:nvSpPr>
        <p:spPr>
          <a:xfrm>
            <a:off x="15029106" y="2681837"/>
            <a:ext cx="2354369" cy="1571541"/>
          </a:xfrm>
          <a:custGeom>
            <a:avLst/>
            <a:gdLst/>
            <a:ahLst/>
            <a:cxnLst/>
            <a:rect l="l" t="t" r="r" b="b"/>
            <a:pathLst>
              <a:path w="2354369" h="1571541">
                <a:moveTo>
                  <a:pt x="0" y="0"/>
                </a:moveTo>
                <a:lnTo>
                  <a:pt x="2354368" y="0"/>
                </a:lnTo>
                <a:lnTo>
                  <a:pt x="2354368" y="1571541"/>
                </a:lnTo>
                <a:lnTo>
                  <a:pt x="0" y="15715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21" name="TextBox 21"/>
          <p:cNvSpPr txBox="1"/>
          <p:nvPr/>
        </p:nvSpPr>
        <p:spPr>
          <a:xfrm>
            <a:off x="10244908" y="746007"/>
            <a:ext cx="7676038" cy="933989"/>
          </a:xfrm>
          <a:prstGeom prst="rect">
            <a:avLst/>
          </a:prstGeom>
        </p:spPr>
        <p:txBody>
          <a:bodyPr lIns="0" tIns="0" rIns="0" bIns="0" rtlCol="0" anchor="t">
            <a:spAutoFit/>
          </a:bodyPr>
          <a:lstStyle/>
          <a:p>
            <a:pPr algn="r">
              <a:lnSpc>
                <a:spcPts val="3545"/>
              </a:lnSpc>
            </a:pPr>
            <a:r>
              <a:rPr lang="en-US" sz="3085" b="1" dirty="0">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22" name="TextBox 22"/>
          <p:cNvSpPr txBox="1"/>
          <p:nvPr/>
        </p:nvSpPr>
        <p:spPr>
          <a:xfrm>
            <a:off x="17135363" y="9958283"/>
            <a:ext cx="9046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37 | Page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376366" y="191707"/>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3"/>
              <a:stretch>
                <a:fillRect/>
              </a:stretch>
            </a:blipFill>
          </p:spPr>
          <p:txBody>
            <a:bodyPr/>
            <a:lstStyle/>
            <a:p>
              <a:endParaRPr lang="en-US" dirty="0"/>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dirty="0"/>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617556" y="-776075"/>
            <a:ext cx="7679969" cy="1497594"/>
          </a:xfrm>
          <a:custGeom>
            <a:avLst/>
            <a:gdLst/>
            <a:ahLst/>
            <a:cxnLst/>
            <a:rect l="l" t="t" r="r" b="b"/>
            <a:pathLst>
              <a:path w="7679969" h="1497594">
                <a:moveTo>
                  <a:pt x="0" y="0"/>
                </a:moveTo>
                <a:lnTo>
                  <a:pt x="7679969" y="0"/>
                </a:lnTo>
                <a:lnTo>
                  <a:pt x="7679969" y="1497594"/>
                </a:lnTo>
                <a:lnTo>
                  <a:pt x="0" y="1497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8" name="Group 8"/>
          <p:cNvGrpSpPr/>
          <p:nvPr/>
        </p:nvGrpSpPr>
        <p:grpSpPr>
          <a:xfrm>
            <a:off x="9525" y="9910658"/>
            <a:ext cx="18288000" cy="376342"/>
            <a:chOff x="0" y="0"/>
            <a:chExt cx="4816593" cy="99119"/>
          </a:xfrm>
        </p:grpSpPr>
        <p:sp>
          <p:nvSpPr>
            <p:cNvPr id="9" name="Freeform 9"/>
            <p:cNvSpPr/>
            <p:nvPr/>
          </p:nvSpPr>
          <p:spPr>
            <a:xfrm>
              <a:off x="0" y="0"/>
              <a:ext cx="4816592" cy="99119"/>
            </a:xfrm>
            <a:custGeom>
              <a:avLst/>
              <a:gdLst/>
              <a:ahLst/>
              <a:cxnLst/>
              <a:rect l="l" t="t" r="r" b="b"/>
              <a:pathLst>
                <a:path w="4816592" h="99119">
                  <a:moveTo>
                    <a:pt x="0" y="0"/>
                  </a:moveTo>
                  <a:lnTo>
                    <a:pt x="4816592" y="0"/>
                  </a:lnTo>
                  <a:lnTo>
                    <a:pt x="4816592" y="99119"/>
                  </a:lnTo>
                  <a:lnTo>
                    <a:pt x="0" y="99119"/>
                  </a:lnTo>
                  <a:close/>
                </a:path>
              </a:pathLst>
            </a:custGeom>
            <a:solidFill>
              <a:srgbClr val="62366E"/>
            </a:solidFill>
          </p:spPr>
          <p:txBody>
            <a:bodyPr/>
            <a:lstStyle/>
            <a:p>
              <a:endParaRPr lang="en-US" dirty="0"/>
            </a:p>
          </p:txBody>
        </p:sp>
        <p:sp>
          <p:nvSpPr>
            <p:cNvPr id="10" name="TextBox 10"/>
            <p:cNvSpPr txBox="1"/>
            <p:nvPr/>
          </p:nvSpPr>
          <p:spPr>
            <a:xfrm>
              <a:off x="0" y="-38100"/>
              <a:ext cx="4816593" cy="137219"/>
            </a:xfrm>
            <a:prstGeom prst="rect">
              <a:avLst/>
            </a:prstGeom>
          </p:spPr>
          <p:txBody>
            <a:bodyPr lIns="50800" tIns="50800" rIns="50800" bIns="50800" rtlCol="0" anchor="ctr"/>
            <a:lstStyle/>
            <a:p>
              <a:pPr algn="ctr">
                <a:lnSpc>
                  <a:spcPts val="2660"/>
                </a:lnSpc>
              </a:pPr>
              <a:endParaRPr dirty="0"/>
            </a:p>
          </p:txBody>
        </p:sp>
      </p:grpSp>
      <p:grpSp>
        <p:nvGrpSpPr>
          <p:cNvPr id="11" name="Group 11"/>
          <p:cNvGrpSpPr/>
          <p:nvPr/>
        </p:nvGrpSpPr>
        <p:grpSpPr>
          <a:xfrm>
            <a:off x="2958045" y="2796699"/>
            <a:ext cx="13891195" cy="6350664"/>
            <a:chOff x="0" y="0"/>
            <a:chExt cx="4313867" cy="1972179"/>
          </a:xfrm>
        </p:grpSpPr>
        <p:sp>
          <p:nvSpPr>
            <p:cNvPr id="12" name="Freeform 12"/>
            <p:cNvSpPr/>
            <p:nvPr/>
          </p:nvSpPr>
          <p:spPr>
            <a:xfrm>
              <a:off x="0" y="0"/>
              <a:ext cx="4313867" cy="1972179"/>
            </a:xfrm>
            <a:custGeom>
              <a:avLst/>
              <a:gdLst/>
              <a:ahLst/>
              <a:cxnLst/>
              <a:rect l="l" t="t" r="r" b="b"/>
              <a:pathLst>
                <a:path w="4313867" h="1972179">
                  <a:moveTo>
                    <a:pt x="0" y="0"/>
                  </a:moveTo>
                  <a:lnTo>
                    <a:pt x="4313867" y="0"/>
                  </a:lnTo>
                  <a:lnTo>
                    <a:pt x="4313867" y="1972179"/>
                  </a:lnTo>
                  <a:lnTo>
                    <a:pt x="0" y="1972179"/>
                  </a:lnTo>
                  <a:close/>
                </a:path>
              </a:pathLst>
            </a:custGeom>
            <a:solidFill>
              <a:srgbClr val="62366E"/>
            </a:solidFill>
          </p:spPr>
          <p:txBody>
            <a:bodyPr/>
            <a:lstStyle/>
            <a:p>
              <a:endParaRPr lang="en-US" dirty="0"/>
            </a:p>
          </p:txBody>
        </p:sp>
        <p:sp>
          <p:nvSpPr>
            <p:cNvPr id="13" name="TextBox 13"/>
            <p:cNvSpPr txBox="1"/>
            <p:nvPr/>
          </p:nvSpPr>
          <p:spPr>
            <a:xfrm>
              <a:off x="0" y="-57150"/>
              <a:ext cx="4313867" cy="2029329"/>
            </a:xfrm>
            <a:prstGeom prst="rect">
              <a:avLst/>
            </a:prstGeom>
          </p:spPr>
          <p:txBody>
            <a:bodyPr lIns="36144" tIns="36144" rIns="36144" bIns="36144" rtlCol="0" anchor="ctr"/>
            <a:lstStyle/>
            <a:p>
              <a:pPr algn="ctr">
                <a:lnSpc>
                  <a:spcPts val="2660"/>
                </a:lnSpc>
              </a:pPr>
              <a:endParaRPr dirty="0"/>
            </a:p>
          </p:txBody>
        </p:sp>
      </p:grpSp>
      <p:sp>
        <p:nvSpPr>
          <p:cNvPr id="14" name="TextBox 14"/>
          <p:cNvSpPr txBox="1"/>
          <p:nvPr/>
        </p:nvSpPr>
        <p:spPr>
          <a:xfrm>
            <a:off x="3276546" y="3226307"/>
            <a:ext cx="13051616" cy="5920740"/>
          </a:xfrm>
          <a:prstGeom prst="rect">
            <a:avLst/>
          </a:prstGeom>
        </p:spPr>
        <p:txBody>
          <a:bodyPr lIns="0" tIns="0" rIns="0" bIns="0" rtlCol="0" anchor="t">
            <a:spAutoFit/>
          </a:bodyPr>
          <a:lstStyle/>
          <a:p>
            <a:pPr marL="296545" lvl="1" indent="0" algn="l">
              <a:lnSpc>
                <a:spcPct val="150000"/>
              </a:lnSpc>
              <a:buFont typeface="Arial" panose="020B0604020202020204"/>
              <a:buNone/>
            </a:pPr>
            <a:r>
              <a:rPr lang="en-US" sz="2850" b="1" dirty="0">
                <a:solidFill>
                  <a:srgbClr val="FFFFFF"/>
                </a:solidFill>
                <a:latin typeface="Poppins" panose="00000500000000000000"/>
                <a:ea typeface="Poppins" panose="00000500000000000000"/>
                <a:cs typeface="Poppins" panose="00000500000000000000"/>
                <a:sym typeface="Poppins" panose="00000500000000000000"/>
              </a:rPr>
              <a:t>Proverbs 16:3 (AMP)</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3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Roll your works upon the Lord [commit and trust them wholly to Him; He will cause your thoughts to become agreeable to His will, and] so shall your plans be established and succeed.</a:t>
            </a:r>
            <a:r>
              <a:rPr lang="en-US" sz="2850" dirty="0">
                <a:solidFill>
                  <a:srgbClr val="FFFFFF"/>
                </a:solidFill>
                <a:latin typeface="Poppins" panose="00000500000000000000"/>
                <a:ea typeface="Poppins" panose="00000500000000000000"/>
                <a:cs typeface="Poppins" panose="00000500000000000000"/>
                <a:sym typeface="Poppins" panose="00000500000000000000"/>
              </a:rPr>
              <a:t> </a:t>
            </a:r>
          </a:p>
          <a:p>
            <a:pPr marL="296545" lvl="1" indent="0" algn="l">
              <a:lnSpc>
                <a:spcPct val="150000"/>
              </a:lnSpc>
              <a:buFont typeface="Arial" panose="020B0604020202020204"/>
              <a:buNone/>
            </a:pPr>
            <a:endParaRPr lang="en-US" sz="2850" b="1" dirty="0">
              <a:solidFill>
                <a:srgbClr val="FFFFFF"/>
              </a:solidFill>
              <a:latin typeface="Poppins" panose="00000500000000000000"/>
              <a:ea typeface="Poppins" panose="00000500000000000000"/>
              <a:cs typeface="Poppins" panose="00000500000000000000"/>
              <a:sym typeface="Poppins" panose="00000500000000000000"/>
            </a:endParaRPr>
          </a:p>
          <a:p>
            <a:pPr marL="296545" lvl="1" indent="0" algn="l">
              <a:lnSpc>
                <a:spcPct val="150000"/>
              </a:lnSpc>
              <a:buFont typeface="Arial" panose="020B0604020202020204"/>
              <a:buNone/>
            </a:pPr>
            <a:r>
              <a:rPr lang="en-US" sz="2850" b="1" dirty="0">
                <a:solidFill>
                  <a:srgbClr val="FFFFFF"/>
                </a:solidFill>
                <a:latin typeface="Poppins" panose="00000500000000000000"/>
                <a:ea typeface="Poppins" panose="00000500000000000000"/>
                <a:cs typeface="Poppins" panose="00000500000000000000"/>
                <a:sym typeface="Poppins" panose="00000500000000000000"/>
              </a:rPr>
              <a:t>Isaiah 48:17 (NKJV)</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17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Thus says the LORD, your Redeemer, the Holy One of Israel: I am the LORD your God which teaches you to profit, who leads you by the way you should go. </a:t>
            </a:r>
          </a:p>
        </p:txBody>
      </p:sp>
      <p:grpSp>
        <p:nvGrpSpPr>
          <p:cNvPr id="15" name="Group 15"/>
          <p:cNvGrpSpPr/>
          <p:nvPr/>
        </p:nvGrpSpPr>
        <p:grpSpPr>
          <a:xfrm>
            <a:off x="1720286" y="1679996"/>
            <a:ext cx="2006072" cy="2006072"/>
            <a:chOff x="0" y="0"/>
            <a:chExt cx="2674762" cy="2674762"/>
          </a:xfrm>
        </p:grpSpPr>
        <p:grpSp>
          <p:nvGrpSpPr>
            <p:cNvPr id="16" name="Group 16"/>
            <p:cNvGrpSpPr/>
            <p:nvPr/>
          </p:nvGrpSpPr>
          <p:grpSpPr>
            <a:xfrm>
              <a:off x="0" y="0"/>
              <a:ext cx="2674762" cy="2674762"/>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dirty="0"/>
              </a:p>
            </p:txBody>
          </p:sp>
        </p:grpSp>
        <p:sp>
          <p:nvSpPr>
            <p:cNvPr id="18" name="Freeform 18"/>
            <p:cNvSpPr/>
            <p:nvPr/>
          </p:nvSpPr>
          <p:spPr>
            <a:xfrm>
              <a:off x="807102" y="593880"/>
              <a:ext cx="1080837" cy="1693619"/>
            </a:xfrm>
            <a:custGeom>
              <a:avLst/>
              <a:gdLst/>
              <a:ahLst/>
              <a:cxnLst/>
              <a:rect l="l" t="t" r="r" b="b"/>
              <a:pathLst>
                <a:path w="1080837" h="1693619">
                  <a:moveTo>
                    <a:pt x="0" y="0"/>
                  </a:moveTo>
                  <a:lnTo>
                    <a:pt x="1080837" y="0"/>
                  </a:lnTo>
                  <a:lnTo>
                    <a:pt x="1080837" y="1693619"/>
                  </a:lnTo>
                  <a:lnTo>
                    <a:pt x="0" y="1693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19" name="Freeform 19"/>
          <p:cNvSpPr/>
          <p:nvPr/>
        </p:nvSpPr>
        <p:spPr>
          <a:xfrm rot="4242344">
            <a:off x="1378215" y="7407792"/>
            <a:ext cx="2102306" cy="2073399"/>
          </a:xfrm>
          <a:custGeom>
            <a:avLst/>
            <a:gdLst/>
            <a:ahLst/>
            <a:cxnLst/>
            <a:rect l="l" t="t" r="r" b="b"/>
            <a:pathLst>
              <a:path w="2102306" h="2073399">
                <a:moveTo>
                  <a:pt x="0" y="0"/>
                </a:moveTo>
                <a:lnTo>
                  <a:pt x="2102306" y="0"/>
                </a:lnTo>
                <a:lnTo>
                  <a:pt x="2102306" y="2073400"/>
                </a:lnTo>
                <a:lnTo>
                  <a:pt x="0" y="2073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20" name="Freeform 20"/>
          <p:cNvSpPr/>
          <p:nvPr/>
        </p:nvSpPr>
        <p:spPr>
          <a:xfrm>
            <a:off x="15029106" y="2681837"/>
            <a:ext cx="2354369" cy="1571541"/>
          </a:xfrm>
          <a:custGeom>
            <a:avLst/>
            <a:gdLst/>
            <a:ahLst/>
            <a:cxnLst/>
            <a:rect l="l" t="t" r="r" b="b"/>
            <a:pathLst>
              <a:path w="2354369" h="1571541">
                <a:moveTo>
                  <a:pt x="0" y="0"/>
                </a:moveTo>
                <a:lnTo>
                  <a:pt x="2354368" y="0"/>
                </a:lnTo>
                <a:lnTo>
                  <a:pt x="2354368" y="1571541"/>
                </a:lnTo>
                <a:lnTo>
                  <a:pt x="0" y="15715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21" name="TextBox 21"/>
          <p:cNvSpPr txBox="1"/>
          <p:nvPr/>
        </p:nvSpPr>
        <p:spPr>
          <a:xfrm>
            <a:off x="10244908" y="746007"/>
            <a:ext cx="7676038" cy="933989"/>
          </a:xfrm>
          <a:prstGeom prst="rect">
            <a:avLst/>
          </a:prstGeom>
        </p:spPr>
        <p:txBody>
          <a:bodyPr lIns="0" tIns="0" rIns="0" bIns="0" rtlCol="0" anchor="t">
            <a:spAutoFit/>
          </a:bodyPr>
          <a:lstStyle/>
          <a:p>
            <a:pPr algn="r">
              <a:lnSpc>
                <a:spcPts val="3545"/>
              </a:lnSpc>
            </a:pPr>
            <a:r>
              <a:rPr lang="en-US" sz="3085" b="1" dirty="0">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22" name="TextBox 22"/>
          <p:cNvSpPr txBox="1"/>
          <p:nvPr/>
        </p:nvSpPr>
        <p:spPr>
          <a:xfrm>
            <a:off x="17135363" y="9958283"/>
            <a:ext cx="9046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37 | Page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376366" y="191707"/>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3"/>
              <a:stretch>
                <a:fillRect/>
              </a:stretch>
            </a:blipFill>
          </p:spPr>
          <p:txBody>
            <a:bodyPr/>
            <a:lstStyle/>
            <a:p>
              <a:endParaRPr lang="en-US" dirty="0"/>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dirty="0"/>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617556" y="-776075"/>
            <a:ext cx="7679969" cy="1497594"/>
          </a:xfrm>
          <a:custGeom>
            <a:avLst/>
            <a:gdLst/>
            <a:ahLst/>
            <a:cxnLst/>
            <a:rect l="l" t="t" r="r" b="b"/>
            <a:pathLst>
              <a:path w="7679969" h="1497594">
                <a:moveTo>
                  <a:pt x="0" y="0"/>
                </a:moveTo>
                <a:lnTo>
                  <a:pt x="7679969" y="0"/>
                </a:lnTo>
                <a:lnTo>
                  <a:pt x="7679969" y="1497594"/>
                </a:lnTo>
                <a:lnTo>
                  <a:pt x="0" y="1497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8" name="Group 8"/>
          <p:cNvGrpSpPr/>
          <p:nvPr/>
        </p:nvGrpSpPr>
        <p:grpSpPr>
          <a:xfrm>
            <a:off x="9525" y="9910658"/>
            <a:ext cx="18288000" cy="376342"/>
            <a:chOff x="0" y="0"/>
            <a:chExt cx="4816593" cy="99119"/>
          </a:xfrm>
        </p:grpSpPr>
        <p:sp>
          <p:nvSpPr>
            <p:cNvPr id="9" name="Freeform 9"/>
            <p:cNvSpPr/>
            <p:nvPr/>
          </p:nvSpPr>
          <p:spPr>
            <a:xfrm>
              <a:off x="0" y="0"/>
              <a:ext cx="4816592" cy="99119"/>
            </a:xfrm>
            <a:custGeom>
              <a:avLst/>
              <a:gdLst/>
              <a:ahLst/>
              <a:cxnLst/>
              <a:rect l="l" t="t" r="r" b="b"/>
              <a:pathLst>
                <a:path w="4816592" h="99119">
                  <a:moveTo>
                    <a:pt x="0" y="0"/>
                  </a:moveTo>
                  <a:lnTo>
                    <a:pt x="4816592" y="0"/>
                  </a:lnTo>
                  <a:lnTo>
                    <a:pt x="4816592" y="99119"/>
                  </a:lnTo>
                  <a:lnTo>
                    <a:pt x="0" y="99119"/>
                  </a:lnTo>
                  <a:close/>
                </a:path>
              </a:pathLst>
            </a:custGeom>
            <a:solidFill>
              <a:srgbClr val="62366E"/>
            </a:solidFill>
          </p:spPr>
          <p:txBody>
            <a:bodyPr/>
            <a:lstStyle/>
            <a:p>
              <a:endParaRPr lang="en-US" dirty="0"/>
            </a:p>
          </p:txBody>
        </p:sp>
        <p:sp>
          <p:nvSpPr>
            <p:cNvPr id="10" name="TextBox 10"/>
            <p:cNvSpPr txBox="1"/>
            <p:nvPr/>
          </p:nvSpPr>
          <p:spPr>
            <a:xfrm>
              <a:off x="0" y="-38100"/>
              <a:ext cx="4816593" cy="137219"/>
            </a:xfrm>
            <a:prstGeom prst="rect">
              <a:avLst/>
            </a:prstGeom>
          </p:spPr>
          <p:txBody>
            <a:bodyPr lIns="50800" tIns="50800" rIns="50800" bIns="50800" rtlCol="0" anchor="ctr"/>
            <a:lstStyle/>
            <a:p>
              <a:pPr algn="ctr">
                <a:lnSpc>
                  <a:spcPts val="2660"/>
                </a:lnSpc>
              </a:pPr>
              <a:endParaRPr dirty="0"/>
            </a:p>
          </p:txBody>
        </p:sp>
      </p:grpSp>
      <p:grpSp>
        <p:nvGrpSpPr>
          <p:cNvPr id="11" name="Group 11"/>
          <p:cNvGrpSpPr/>
          <p:nvPr/>
        </p:nvGrpSpPr>
        <p:grpSpPr>
          <a:xfrm>
            <a:off x="2958045" y="2796699"/>
            <a:ext cx="13891195" cy="6350664"/>
            <a:chOff x="0" y="0"/>
            <a:chExt cx="4313867" cy="1972179"/>
          </a:xfrm>
        </p:grpSpPr>
        <p:sp>
          <p:nvSpPr>
            <p:cNvPr id="12" name="Freeform 12"/>
            <p:cNvSpPr/>
            <p:nvPr/>
          </p:nvSpPr>
          <p:spPr>
            <a:xfrm>
              <a:off x="0" y="0"/>
              <a:ext cx="4313867" cy="1972179"/>
            </a:xfrm>
            <a:custGeom>
              <a:avLst/>
              <a:gdLst/>
              <a:ahLst/>
              <a:cxnLst/>
              <a:rect l="l" t="t" r="r" b="b"/>
              <a:pathLst>
                <a:path w="4313867" h="1972179">
                  <a:moveTo>
                    <a:pt x="0" y="0"/>
                  </a:moveTo>
                  <a:lnTo>
                    <a:pt x="4313867" y="0"/>
                  </a:lnTo>
                  <a:lnTo>
                    <a:pt x="4313867" y="1972179"/>
                  </a:lnTo>
                  <a:lnTo>
                    <a:pt x="0" y="1972179"/>
                  </a:lnTo>
                  <a:close/>
                </a:path>
              </a:pathLst>
            </a:custGeom>
            <a:solidFill>
              <a:srgbClr val="62366E"/>
            </a:solidFill>
          </p:spPr>
          <p:txBody>
            <a:bodyPr/>
            <a:lstStyle/>
            <a:p>
              <a:endParaRPr lang="en-US" dirty="0"/>
            </a:p>
          </p:txBody>
        </p:sp>
        <p:sp>
          <p:nvSpPr>
            <p:cNvPr id="13" name="TextBox 13"/>
            <p:cNvSpPr txBox="1"/>
            <p:nvPr/>
          </p:nvSpPr>
          <p:spPr>
            <a:xfrm>
              <a:off x="0" y="-57150"/>
              <a:ext cx="4313867" cy="2029329"/>
            </a:xfrm>
            <a:prstGeom prst="rect">
              <a:avLst/>
            </a:prstGeom>
          </p:spPr>
          <p:txBody>
            <a:bodyPr lIns="36144" tIns="36144" rIns="36144" bIns="36144" rtlCol="0" anchor="ctr"/>
            <a:lstStyle/>
            <a:p>
              <a:pPr algn="ctr">
                <a:lnSpc>
                  <a:spcPts val="2660"/>
                </a:lnSpc>
              </a:pPr>
              <a:endParaRPr dirty="0"/>
            </a:p>
          </p:txBody>
        </p:sp>
      </p:grpSp>
      <p:sp>
        <p:nvSpPr>
          <p:cNvPr id="14" name="TextBox 14"/>
          <p:cNvSpPr txBox="1"/>
          <p:nvPr/>
        </p:nvSpPr>
        <p:spPr>
          <a:xfrm>
            <a:off x="3200346" y="4914772"/>
            <a:ext cx="13051616" cy="2631440"/>
          </a:xfrm>
          <a:prstGeom prst="rect">
            <a:avLst/>
          </a:prstGeom>
        </p:spPr>
        <p:txBody>
          <a:bodyPr lIns="0" tIns="0" rIns="0" bIns="0" rtlCol="0" anchor="t">
            <a:spAutoFit/>
          </a:bodyPr>
          <a:lstStyle/>
          <a:p>
            <a:pPr marL="296545" lvl="1" indent="0" algn="l">
              <a:lnSpc>
                <a:spcPct val="150000"/>
              </a:lnSpc>
              <a:buFont typeface="Arial" panose="020B0604020202020204"/>
              <a:buNone/>
            </a:pPr>
            <a:r>
              <a:rPr lang="en-US" sz="2850" b="1" dirty="0">
                <a:solidFill>
                  <a:srgbClr val="FFFFFF"/>
                </a:solidFill>
                <a:latin typeface="Poppins" panose="00000500000000000000"/>
                <a:ea typeface="Poppins" panose="00000500000000000000"/>
                <a:cs typeface="Poppins" panose="00000500000000000000"/>
                <a:sym typeface="Poppins" panose="00000500000000000000"/>
              </a:rPr>
              <a:t>Psalm 112:6–7 (NLT)</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6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Those who are righteous will be long remembered. </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7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They do not fear bad news; they confidently trust the Lord to care for them</a:t>
            </a:r>
            <a:r>
              <a:rPr lang="en-US" sz="2850" dirty="0">
                <a:solidFill>
                  <a:srgbClr val="FFFFFF"/>
                </a:solidFill>
                <a:latin typeface="Poppins" panose="00000500000000000000"/>
                <a:ea typeface="Poppins" panose="00000500000000000000"/>
                <a:cs typeface="Poppins" panose="00000500000000000000"/>
                <a:sym typeface="Poppins" panose="00000500000000000000"/>
              </a:rPr>
              <a:t> </a:t>
            </a:r>
            <a:endParaRPr lang="en-US" altLang="en-US" sz="2850" dirty="0">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15" name="Group 15"/>
          <p:cNvGrpSpPr/>
          <p:nvPr/>
        </p:nvGrpSpPr>
        <p:grpSpPr>
          <a:xfrm>
            <a:off x="1720286" y="1679996"/>
            <a:ext cx="2006072" cy="2006072"/>
            <a:chOff x="0" y="0"/>
            <a:chExt cx="2674762" cy="2674762"/>
          </a:xfrm>
        </p:grpSpPr>
        <p:grpSp>
          <p:nvGrpSpPr>
            <p:cNvPr id="16" name="Group 16"/>
            <p:cNvGrpSpPr/>
            <p:nvPr/>
          </p:nvGrpSpPr>
          <p:grpSpPr>
            <a:xfrm>
              <a:off x="0" y="0"/>
              <a:ext cx="2674762" cy="2674762"/>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dirty="0"/>
              </a:p>
            </p:txBody>
          </p:sp>
        </p:grpSp>
        <p:sp>
          <p:nvSpPr>
            <p:cNvPr id="18" name="Freeform 18"/>
            <p:cNvSpPr/>
            <p:nvPr/>
          </p:nvSpPr>
          <p:spPr>
            <a:xfrm>
              <a:off x="807102" y="593880"/>
              <a:ext cx="1080837" cy="1693619"/>
            </a:xfrm>
            <a:custGeom>
              <a:avLst/>
              <a:gdLst/>
              <a:ahLst/>
              <a:cxnLst/>
              <a:rect l="l" t="t" r="r" b="b"/>
              <a:pathLst>
                <a:path w="1080837" h="1693619">
                  <a:moveTo>
                    <a:pt x="0" y="0"/>
                  </a:moveTo>
                  <a:lnTo>
                    <a:pt x="1080837" y="0"/>
                  </a:lnTo>
                  <a:lnTo>
                    <a:pt x="1080837" y="1693619"/>
                  </a:lnTo>
                  <a:lnTo>
                    <a:pt x="0" y="1693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19" name="Freeform 19"/>
          <p:cNvSpPr/>
          <p:nvPr/>
        </p:nvSpPr>
        <p:spPr>
          <a:xfrm rot="4242344">
            <a:off x="1378215" y="7407792"/>
            <a:ext cx="2102306" cy="2073399"/>
          </a:xfrm>
          <a:custGeom>
            <a:avLst/>
            <a:gdLst/>
            <a:ahLst/>
            <a:cxnLst/>
            <a:rect l="l" t="t" r="r" b="b"/>
            <a:pathLst>
              <a:path w="2102306" h="2073399">
                <a:moveTo>
                  <a:pt x="0" y="0"/>
                </a:moveTo>
                <a:lnTo>
                  <a:pt x="2102306" y="0"/>
                </a:lnTo>
                <a:lnTo>
                  <a:pt x="2102306" y="2073400"/>
                </a:lnTo>
                <a:lnTo>
                  <a:pt x="0" y="2073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20" name="Freeform 20"/>
          <p:cNvSpPr/>
          <p:nvPr/>
        </p:nvSpPr>
        <p:spPr>
          <a:xfrm>
            <a:off x="15029106" y="2681837"/>
            <a:ext cx="2354369" cy="1571541"/>
          </a:xfrm>
          <a:custGeom>
            <a:avLst/>
            <a:gdLst/>
            <a:ahLst/>
            <a:cxnLst/>
            <a:rect l="l" t="t" r="r" b="b"/>
            <a:pathLst>
              <a:path w="2354369" h="1571541">
                <a:moveTo>
                  <a:pt x="0" y="0"/>
                </a:moveTo>
                <a:lnTo>
                  <a:pt x="2354368" y="0"/>
                </a:lnTo>
                <a:lnTo>
                  <a:pt x="2354368" y="1571541"/>
                </a:lnTo>
                <a:lnTo>
                  <a:pt x="0" y="15715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21" name="TextBox 21"/>
          <p:cNvSpPr txBox="1"/>
          <p:nvPr/>
        </p:nvSpPr>
        <p:spPr>
          <a:xfrm>
            <a:off x="10244908" y="746007"/>
            <a:ext cx="7676038" cy="933989"/>
          </a:xfrm>
          <a:prstGeom prst="rect">
            <a:avLst/>
          </a:prstGeom>
        </p:spPr>
        <p:txBody>
          <a:bodyPr lIns="0" tIns="0" rIns="0" bIns="0" rtlCol="0" anchor="t">
            <a:spAutoFit/>
          </a:bodyPr>
          <a:lstStyle/>
          <a:p>
            <a:pPr algn="r">
              <a:lnSpc>
                <a:spcPts val="3545"/>
              </a:lnSpc>
            </a:pPr>
            <a:r>
              <a:rPr lang="en-US" sz="3085" b="1" dirty="0">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22" name="TextBox 22"/>
          <p:cNvSpPr txBox="1"/>
          <p:nvPr/>
        </p:nvSpPr>
        <p:spPr>
          <a:xfrm>
            <a:off x="17135363" y="9958283"/>
            <a:ext cx="9046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37 | Page</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376366" y="191707"/>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3"/>
              <a:stretch>
                <a:fillRect/>
              </a:stretch>
            </a:blipFill>
          </p:spPr>
          <p:txBody>
            <a:bodyPr/>
            <a:lstStyle/>
            <a:p>
              <a:endParaRPr lang="en-US" dirty="0"/>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dirty="0"/>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617556" y="-776075"/>
            <a:ext cx="7679969" cy="1497594"/>
          </a:xfrm>
          <a:custGeom>
            <a:avLst/>
            <a:gdLst/>
            <a:ahLst/>
            <a:cxnLst/>
            <a:rect l="l" t="t" r="r" b="b"/>
            <a:pathLst>
              <a:path w="7679969" h="1497594">
                <a:moveTo>
                  <a:pt x="0" y="0"/>
                </a:moveTo>
                <a:lnTo>
                  <a:pt x="7679969" y="0"/>
                </a:lnTo>
                <a:lnTo>
                  <a:pt x="7679969" y="1497594"/>
                </a:lnTo>
                <a:lnTo>
                  <a:pt x="0" y="1497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8" name="Group 8"/>
          <p:cNvGrpSpPr/>
          <p:nvPr/>
        </p:nvGrpSpPr>
        <p:grpSpPr>
          <a:xfrm>
            <a:off x="9525" y="9910658"/>
            <a:ext cx="18288000" cy="376342"/>
            <a:chOff x="0" y="0"/>
            <a:chExt cx="4816593" cy="99119"/>
          </a:xfrm>
        </p:grpSpPr>
        <p:sp>
          <p:nvSpPr>
            <p:cNvPr id="9" name="Freeform 9"/>
            <p:cNvSpPr/>
            <p:nvPr/>
          </p:nvSpPr>
          <p:spPr>
            <a:xfrm>
              <a:off x="0" y="0"/>
              <a:ext cx="4816592" cy="99119"/>
            </a:xfrm>
            <a:custGeom>
              <a:avLst/>
              <a:gdLst/>
              <a:ahLst/>
              <a:cxnLst/>
              <a:rect l="l" t="t" r="r" b="b"/>
              <a:pathLst>
                <a:path w="4816592" h="99119">
                  <a:moveTo>
                    <a:pt x="0" y="0"/>
                  </a:moveTo>
                  <a:lnTo>
                    <a:pt x="4816592" y="0"/>
                  </a:lnTo>
                  <a:lnTo>
                    <a:pt x="4816592" y="99119"/>
                  </a:lnTo>
                  <a:lnTo>
                    <a:pt x="0" y="99119"/>
                  </a:lnTo>
                  <a:close/>
                </a:path>
              </a:pathLst>
            </a:custGeom>
            <a:solidFill>
              <a:srgbClr val="62366E"/>
            </a:solidFill>
          </p:spPr>
          <p:txBody>
            <a:bodyPr/>
            <a:lstStyle/>
            <a:p>
              <a:endParaRPr lang="en-US" dirty="0"/>
            </a:p>
          </p:txBody>
        </p:sp>
        <p:sp>
          <p:nvSpPr>
            <p:cNvPr id="10" name="TextBox 10"/>
            <p:cNvSpPr txBox="1"/>
            <p:nvPr/>
          </p:nvSpPr>
          <p:spPr>
            <a:xfrm>
              <a:off x="0" y="-38100"/>
              <a:ext cx="4816593" cy="137219"/>
            </a:xfrm>
            <a:prstGeom prst="rect">
              <a:avLst/>
            </a:prstGeom>
          </p:spPr>
          <p:txBody>
            <a:bodyPr lIns="50800" tIns="50800" rIns="50800" bIns="50800" rtlCol="0" anchor="ctr"/>
            <a:lstStyle/>
            <a:p>
              <a:pPr algn="ctr">
                <a:lnSpc>
                  <a:spcPts val="2660"/>
                </a:lnSpc>
              </a:pPr>
              <a:endParaRPr dirty="0"/>
            </a:p>
          </p:txBody>
        </p:sp>
      </p:grpSp>
      <p:grpSp>
        <p:nvGrpSpPr>
          <p:cNvPr id="11" name="Group 11"/>
          <p:cNvGrpSpPr/>
          <p:nvPr/>
        </p:nvGrpSpPr>
        <p:grpSpPr>
          <a:xfrm>
            <a:off x="2958045" y="2796699"/>
            <a:ext cx="13891195" cy="6350664"/>
            <a:chOff x="0" y="0"/>
            <a:chExt cx="4313867" cy="1972179"/>
          </a:xfrm>
        </p:grpSpPr>
        <p:sp>
          <p:nvSpPr>
            <p:cNvPr id="12" name="Freeform 12"/>
            <p:cNvSpPr/>
            <p:nvPr/>
          </p:nvSpPr>
          <p:spPr>
            <a:xfrm>
              <a:off x="0" y="0"/>
              <a:ext cx="4313867" cy="1972179"/>
            </a:xfrm>
            <a:custGeom>
              <a:avLst/>
              <a:gdLst/>
              <a:ahLst/>
              <a:cxnLst/>
              <a:rect l="l" t="t" r="r" b="b"/>
              <a:pathLst>
                <a:path w="4313867" h="1972179">
                  <a:moveTo>
                    <a:pt x="0" y="0"/>
                  </a:moveTo>
                  <a:lnTo>
                    <a:pt x="4313867" y="0"/>
                  </a:lnTo>
                  <a:lnTo>
                    <a:pt x="4313867" y="1972179"/>
                  </a:lnTo>
                  <a:lnTo>
                    <a:pt x="0" y="1972179"/>
                  </a:lnTo>
                  <a:close/>
                </a:path>
              </a:pathLst>
            </a:custGeom>
            <a:solidFill>
              <a:srgbClr val="62366E"/>
            </a:solidFill>
          </p:spPr>
          <p:txBody>
            <a:bodyPr/>
            <a:lstStyle/>
            <a:p>
              <a:endParaRPr lang="en-US" dirty="0"/>
            </a:p>
          </p:txBody>
        </p:sp>
        <p:sp>
          <p:nvSpPr>
            <p:cNvPr id="13" name="TextBox 13"/>
            <p:cNvSpPr txBox="1"/>
            <p:nvPr/>
          </p:nvSpPr>
          <p:spPr>
            <a:xfrm>
              <a:off x="0" y="-57150"/>
              <a:ext cx="4313867" cy="2029329"/>
            </a:xfrm>
            <a:prstGeom prst="rect">
              <a:avLst/>
            </a:prstGeom>
          </p:spPr>
          <p:txBody>
            <a:bodyPr lIns="36144" tIns="36144" rIns="36144" bIns="36144" rtlCol="0" anchor="ctr"/>
            <a:lstStyle/>
            <a:p>
              <a:pPr algn="ctr">
                <a:lnSpc>
                  <a:spcPts val="2660"/>
                </a:lnSpc>
              </a:pPr>
              <a:endParaRPr dirty="0"/>
            </a:p>
          </p:txBody>
        </p:sp>
      </p:grpSp>
      <p:sp>
        <p:nvSpPr>
          <p:cNvPr id="14" name="TextBox 14"/>
          <p:cNvSpPr txBox="1"/>
          <p:nvPr/>
        </p:nvSpPr>
        <p:spPr>
          <a:xfrm>
            <a:off x="3064510" y="3602355"/>
            <a:ext cx="13187680" cy="5259705"/>
          </a:xfrm>
          <a:prstGeom prst="rect">
            <a:avLst/>
          </a:prstGeom>
        </p:spPr>
        <p:txBody>
          <a:bodyPr lIns="0" tIns="0" rIns="0" bIns="0" rtlCol="0" anchor="t">
            <a:noAutofit/>
          </a:bodyPr>
          <a:lstStyle/>
          <a:p>
            <a:pPr marL="296545" lvl="1" indent="0" algn="l">
              <a:lnSpc>
                <a:spcPct val="150000"/>
              </a:lnSpc>
              <a:buFont typeface="Arial" panose="020B0604020202020204"/>
              <a:buNone/>
            </a:pPr>
            <a:r>
              <a:rPr lang="en-US" sz="2850" b="1" dirty="0">
                <a:solidFill>
                  <a:srgbClr val="FFFFFF"/>
                </a:solidFill>
                <a:latin typeface="Poppins" panose="00000500000000000000"/>
                <a:ea typeface="Poppins" panose="00000500000000000000"/>
                <a:cs typeface="Poppins" panose="00000500000000000000"/>
                <a:sym typeface="Poppins" panose="00000500000000000000"/>
              </a:rPr>
              <a:t>Psalm 37:18–19 (NLT)</a:t>
            </a: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18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Day by day the LORD takes care of the righteous, and they will receive an inheritance that lasts forever. </a:t>
            </a: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19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They will not be disgraced in hard times; even in famine they will have more than enough. </a:t>
            </a:r>
          </a:p>
          <a:p>
            <a:pPr marL="296545" lvl="1" indent="0" algn="l">
              <a:lnSpc>
                <a:spcPct val="150000"/>
              </a:lnSpc>
              <a:buFont typeface="Arial" panose="020B0604020202020204"/>
              <a:buNone/>
            </a:pPr>
            <a:endParaRPr lang="en-US" sz="2850" b="1" dirty="0">
              <a:solidFill>
                <a:srgbClr val="FFFFFF"/>
              </a:solidFill>
              <a:latin typeface="Poppins" panose="00000500000000000000"/>
              <a:ea typeface="Poppins" panose="00000500000000000000"/>
              <a:cs typeface="Poppins" panose="00000500000000000000"/>
              <a:sym typeface="Poppins" panose="00000500000000000000"/>
            </a:endParaRPr>
          </a:p>
          <a:p>
            <a:pPr marL="296545" lvl="1" indent="0" algn="l">
              <a:lnSpc>
                <a:spcPct val="150000"/>
              </a:lnSpc>
              <a:buFont typeface="Arial" panose="020B0604020202020204"/>
              <a:buNone/>
            </a:pPr>
            <a:r>
              <a:rPr lang="en-US" sz="2850" b="1" dirty="0">
                <a:solidFill>
                  <a:srgbClr val="FFFFFF"/>
                </a:solidFill>
                <a:latin typeface="Poppins" panose="00000500000000000000"/>
                <a:ea typeface="Poppins" panose="00000500000000000000"/>
                <a:cs typeface="Poppins" panose="00000500000000000000"/>
                <a:sym typeface="Poppins" panose="00000500000000000000"/>
              </a:rPr>
              <a:t>Psalm 37:19 (NASB)</a:t>
            </a:r>
            <a:endParaRPr lang="en-US" altLang="en-US" sz="2850" b="1" dirty="0">
              <a:solidFill>
                <a:srgbClr val="FFFFFF"/>
              </a:solidFill>
              <a:latin typeface="Poppins" panose="00000500000000000000"/>
              <a:ea typeface="Poppins" panose="00000500000000000000"/>
              <a:cs typeface="Poppins" panose="00000500000000000000"/>
              <a:sym typeface="Poppins" panose="00000500000000000000"/>
            </a:endParaRPr>
          </a:p>
          <a:p>
            <a:pPr marL="296545"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19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In the days of famine they will have abundance.</a:t>
            </a:r>
          </a:p>
        </p:txBody>
      </p:sp>
      <p:grpSp>
        <p:nvGrpSpPr>
          <p:cNvPr id="15" name="Group 15"/>
          <p:cNvGrpSpPr/>
          <p:nvPr/>
        </p:nvGrpSpPr>
        <p:grpSpPr>
          <a:xfrm>
            <a:off x="1720286" y="1679996"/>
            <a:ext cx="2006072" cy="2006072"/>
            <a:chOff x="0" y="0"/>
            <a:chExt cx="2674762" cy="2674762"/>
          </a:xfrm>
        </p:grpSpPr>
        <p:grpSp>
          <p:nvGrpSpPr>
            <p:cNvPr id="16" name="Group 16"/>
            <p:cNvGrpSpPr/>
            <p:nvPr/>
          </p:nvGrpSpPr>
          <p:grpSpPr>
            <a:xfrm>
              <a:off x="0" y="0"/>
              <a:ext cx="2674762" cy="2674762"/>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dirty="0"/>
              </a:p>
            </p:txBody>
          </p:sp>
        </p:grpSp>
        <p:sp>
          <p:nvSpPr>
            <p:cNvPr id="18" name="Freeform 18"/>
            <p:cNvSpPr/>
            <p:nvPr/>
          </p:nvSpPr>
          <p:spPr>
            <a:xfrm>
              <a:off x="807102" y="593880"/>
              <a:ext cx="1080837" cy="1693619"/>
            </a:xfrm>
            <a:custGeom>
              <a:avLst/>
              <a:gdLst/>
              <a:ahLst/>
              <a:cxnLst/>
              <a:rect l="l" t="t" r="r" b="b"/>
              <a:pathLst>
                <a:path w="1080837" h="1693619">
                  <a:moveTo>
                    <a:pt x="0" y="0"/>
                  </a:moveTo>
                  <a:lnTo>
                    <a:pt x="1080837" y="0"/>
                  </a:lnTo>
                  <a:lnTo>
                    <a:pt x="1080837" y="1693619"/>
                  </a:lnTo>
                  <a:lnTo>
                    <a:pt x="0" y="1693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grpSp>
      <p:sp>
        <p:nvSpPr>
          <p:cNvPr id="19" name="Freeform 19"/>
          <p:cNvSpPr/>
          <p:nvPr/>
        </p:nvSpPr>
        <p:spPr>
          <a:xfrm rot="4242344">
            <a:off x="1378215" y="7407792"/>
            <a:ext cx="2102306" cy="2073399"/>
          </a:xfrm>
          <a:custGeom>
            <a:avLst/>
            <a:gdLst/>
            <a:ahLst/>
            <a:cxnLst/>
            <a:rect l="l" t="t" r="r" b="b"/>
            <a:pathLst>
              <a:path w="2102306" h="2073399">
                <a:moveTo>
                  <a:pt x="0" y="0"/>
                </a:moveTo>
                <a:lnTo>
                  <a:pt x="2102306" y="0"/>
                </a:lnTo>
                <a:lnTo>
                  <a:pt x="2102306" y="2073400"/>
                </a:lnTo>
                <a:lnTo>
                  <a:pt x="0" y="2073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20" name="Freeform 20"/>
          <p:cNvSpPr/>
          <p:nvPr/>
        </p:nvSpPr>
        <p:spPr>
          <a:xfrm>
            <a:off x="15029106" y="2681837"/>
            <a:ext cx="2354369" cy="1571541"/>
          </a:xfrm>
          <a:custGeom>
            <a:avLst/>
            <a:gdLst/>
            <a:ahLst/>
            <a:cxnLst/>
            <a:rect l="l" t="t" r="r" b="b"/>
            <a:pathLst>
              <a:path w="2354369" h="1571541">
                <a:moveTo>
                  <a:pt x="0" y="0"/>
                </a:moveTo>
                <a:lnTo>
                  <a:pt x="2354368" y="0"/>
                </a:lnTo>
                <a:lnTo>
                  <a:pt x="2354368" y="1571541"/>
                </a:lnTo>
                <a:lnTo>
                  <a:pt x="0" y="15715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21" name="TextBox 21"/>
          <p:cNvSpPr txBox="1"/>
          <p:nvPr/>
        </p:nvSpPr>
        <p:spPr>
          <a:xfrm>
            <a:off x="10244908" y="746007"/>
            <a:ext cx="7676038" cy="933989"/>
          </a:xfrm>
          <a:prstGeom prst="rect">
            <a:avLst/>
          </a:prstGeom>
        </p:spPr>
        <p:txBody>
          <a:bodyPr lIns="0" tIns="0" rIns="0" bIns="0" rtlCol="0" anchor="t">
            <a:spAutoFit/>
          </a:bodyPr>
          <a:lstStyle/>
          <a:p>
            <a:pPr algn="r">
              <a:lnSpc>
                <a:spcPts val="3545"/>
              </a:lnSpc>
            </a:pPr>
            <a:r>
              <a:rPr lang="en-US" sz="3085" b="1" dirty="0">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22" name="TextBox 22"/>
          <p:cNvSpPr txBox="1"/>
          <p:nvPr/>
        </p:nvSpPr>
        <p:spPr>
          <a:xfrm>
            <a:off x="17135363" y="9958283"/>
            <a:ext cx="9046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37 | Page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94693" y="344346"/>
            <a:ext cx="1337105" cy="539337"/>
          </a:xfrm>
          <a:custGeom>
            <a:avLst/>
            <a:gdLst/>
            <a:ahLst/>
            <a:cxnLst/>
            <a:rect l="l" t="t" r="r" b="b"/>
            <a:pathLst>
              <a:path w="1337105" h="539337">
                <a:moveTo>
                  <a:pt x="0" y="0"/>
                </a:moveTo>
                <a:lnTo>
                  <a:pt x="1337106" y="0"/>
                </a:lnTo>
                <a:lnTo>
                  <a:pt x="1337106" y="539337"/>
                </a:lnTo>
                <a:lnTo>
                  <a:pt x="0" y="53933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286151" y="390196"/>
            <a:ext cx="1644705" cy="493487"/>
            <a:chOff x="0" y="0"/>
            <a:chExt cx="2192940" cy="657982"/>
          </a:xfrm>
        </p:grpSpPr>
        <p:sp>
          <p:nvSpPr>
            <p:cNvPr id="5" name="Freeform 5"/>
            <p:cNvSpPr/>
            <p:nvPr/>
          </p:nvSpPr>
          <p:spPr>
            <a:xfrm>
              <a:off x="0" y="0"/>
              <a:ext cx="754917" cy="657982"/>
            </a:xfrm>
            <a:custGeom>
              <a:avLst/>
              <a:gdLst/>
              <a:ahLst/>
              <a:cxnLst/>
              <a:rect l="l" t="t" r="r" b="b"/>
              <a:pathLst>
                <a:path w="754917" h="657982">
                  <a:moveTo>
                    <a:pt x="0" y="0"/>
                  </a:moveTo>
                  <a:lnTo>
                    <a:pt x="754917" y="0"/>
                  </a:lnTo>
                  <a:lnTo>
                    <a:pt x="754917" y="657982"/>
                  </a:lnTo>
                  <a:lnTo>
                    <a:pt x="0" y="65798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02896" y="153961"/>
              <a:ext cx="1490045" cy="350061"/>
            </a:xfrm>
            <a:prstGeom prst="rect">
              <a:avLst/>
            </a:prstGeom>
          </p:spPr>
          <p:txBody>
            <a:bodyPr lIns="0" tIns="0" rIns="0" bIns="0" rtlCol="0" anchor="t">
              <a:spAutoFit/>
            </a:bodyPr>
            <a:lstStyle/>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95522" y="9937705"/>
            <a:ext cx="13092478" cy="358820"/>
            <a:chOff x="0" y="0"/>
            <a:chExt cx="3448225" cy="94504"/>
          </a:xfrm>
        </p:grpSpPr>
        <p:sp>
          <p:nvSpPr>
            <p:cNvPr id="9" name="Freeform 9"/>
            <p:cNvSpPr/>
            <p:nvPr/>
          </p:nvSpPr>
          <p:spPr>
            <a:xfrm>
              <a:off x="0" y="0"/>
              <a:ext cx="3448224" cy="94504"/>
            </a:xfrm>
            <a:custGeom>
              <a:avLst/>
              <a:gdLst/>
              <a:ahLst/>
              <a:cxnLst/>
              <a:rect l="l" t="t" r="r" b="b"/>
              <a:pathLst>
                <a:path w="3448224" h="94504">
                  <a:moveTo>
                    <a:pt x="0" y="0"/>
                  </a:moveTo>
                  <a:lnTo>
                    <a:pt x="3448224" y="0"/>
                  </a:lnTo>
                  <a:lnTo>
                    <a:pt x="3448224" y="94504"/>
                  </a:lnTo>
                  <a:lnTo>
                    <a:pt x="0" y="94504"/>
                  </a:lnTo>
                  <a:close/>
                </a:path>
              </a:pathLst>
            </a:custGeom>
            <a:solidFill>
              <a:srgbClr val="62366E"/>
            </a:solidFill>
          </p:spPr>
          <p:txBody>
            <a:bodyPr/>
            <a:lstStyle/>
            <a:p>
              <a:endParaRPr lang="en-US"/>
            </a:p>
          </p:txBody>
        </p:sp>
        <p:sp>
          <p:nvSpPr>
            <p:cNvPr id="10" name="TextBox 10"/>
            <p:cNvSpPr txBox="1"/>
            <p:nvPr/>
          </p:nvSpPr>
          <p:spPr>
            <a:xfrm>
              <a:off x="0" y="-38100"/>
              <a:ext cx="3448225" cy="132604"/>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133350" y="8123576"/>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4" name="Group 14"/>
          <p:cNvGrpSpPr/>
          <p:nvPr/>
        </p:nvGrpSpPr>
        <p:grpSpPr>
          <a:xfrm>
            <a:off x="-201778" y="1704247"/>
            <a:ext cx="7891104" cy="6424469"/>
            <a:chOff x="0" y="0"/>
            <a:chExt cx="10521472" cy="8565959"/>
          </a:xfrm>
        </p:grpSpPr>
        <p:grpSp>
          <p:nvGrpSpPr>
            <p:cNvPr id="15" name="Group 15"/>
            <p:cNvGrpSpPr/>
            <p:nvPr/>
          </p:nvGrpSpPr>
          <p:grpSpPr>
            <a:xfrm rot="-358600">
              <a:off x="1255744" y="386910"/>
              <a:ext cx="7831107" cy="7649851"/>
              <a:chOff x="0" y="0"/>
              <a:chExt cx="4828540" cy="4716780"/>
            </a:xfrm>
          </p:grpSpPr>
          <p:sp>
            <p:nvSpPr>
              <p:cNvPr id="16" name="Freeform 1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solidFill>
                <a:srgbClr val="A673B1">
                  <a:alpha val="19608"/>
                </a:srgbClr>
              </a:solidFill>
              <a:ln w="12700">
                <a:solidFill>
                  <a:srgbClr val="000000"/>
                </a:solidFill>
              </a:ln>
            </p:spPr>
            <p:txBody>
              <a:bodyPr/>
              <a:lstStyle/>
              <a:p>
                <a:endParaRPr lang="en-US"/>
              </a:p>
            </p:txBody>
          </p:sp>
        </p:grpSp>
        <p:grpSp>
          <p:nvGrpSpPr>
            <p:cNvPr id="17" name="Group 17"/>
            <p:cNvGrpSpPr/>
            <p:nvPr/>
          </p:nvGrpSpPr>
          <p:grpSpPr>
            <a:xfrm rot="-1275679">
              <a:off x="688955" y="1579766"/>
              <a:ext cx="9143562" cy="5516086"/>
              <a:chOff x="0" y="0"/>
              <a:chExt cx="5105048" cy="3079750"/>
            </a:xfrm>
          </p:grpSpPr>
          <p:sp>
            <p:nvSpPr>
              <p:cNvPr id="18" name="Freeform 18"/>
              <p:cNvSpPr/>
              <p:nvPr/>
            </p:nvSpPr>
            <p:spPr>
              <a:xfrm>
                <a:off x="-12700" y="-2540"/>
                <a:ext cx="5121558" cy="3083560"/>
              </a:xfrm>
              <a:custGeom>
                <a:avLst/>
                <a:gdLst/>
                <a:ahLst/>
                <a:cxnLst/>
                <a:rect l="l" t="t" r="r" b="b"/>
                <a:pathLst>
                  <a:path w="5121558" h="3083560">
                    <a:moveTo>
                      <a:pt x="5099218" y="1511300"/>
                    </a:moveTo>
                    <a:cubicBezTo>
                      <a:pt x="5103850" y="1508760"/>
                      <a:pt x="5108484" y="1507490"/>
                      <a:pt x="5111571" y="1503680"/>
                    </a:cubicBezTo>
                    <a:cubicBezTo>
                      <a:pt x="5114660" y="1501140"/>
                      <a:pt x="5120288" y="1497330"/>
                      <a:pt x="5120288" y="1493520"/>
                    </a:cubicBezTo>
                    <a:cubicBezTo>
                      <a:pt x="5120288" y="1490980"/>
                      <a:pt x="5114660" y="1487170"/>
                      <a:pt x="5111571" y="1484630"/>
                    </a:cubicBezTo>
                    <a:lnTo>
                      <a:pt x="5097674" y="1473200"/>
                    </a:lnTo>
                    <a:cubicBezTo>
                      <a:pt x="5100763" y="1470660"/>
                      <a:pt x="5106939" y="1469390"/>
                      <a:pt x="5106939" y="1465580"/>
                    </a:cubicBezTo>
                    <a:cubicBezTo>
                      <a:pt x="5110028" y="1455420"/>
                      <a:pt x="5114660" y="1445260"/>
                      <a:pt x="5114660" y="1435100"/>
                    </a:cubicBezTo>
                    <a:cubicBezTo>
                      <a:pt x="5114660" y="1430020"/>
                      <a:pt x="5103850" y="1426210"/>
                      <a:pt x="5097674" y="1419860"/>
                    </a:cubicBezTo>
                    <a:cubicBezTo>
                      <a:pt x="5103850" y="1419860"/>
                      <a:pt x="5106939" y="1419860"/>
                      <a:pt x="5111571" y="1418590"/>
                    </a:cubicBezTo>
                    <a:lnTo>
                      <a:pt x="5111571" y="1414780"/>
                    </a:lnTo>
                    <a:lnTo>
                      <a:pt x="5097674" y="1414780"/>
                    </a:lnTo>
                    <a:cubicBezTo>
                      <a:pt x="5088409" y="1409700"/>
                      <a:pt x="5079144" y="1399540"/>
                      <a:pt x="5076056" y="1400810"/>
                    </a:cubicBezTo>
                    <a:cubicBezTo>
                      <a:pt x="5059069" y="1408430"/>
                      <a:pt x="5059069" y="1398270"/>
                      <a:pt x="5055981" y="1390650"/>
                    </a:cubicBezTo>
                    <a:cubicBezTo>
                      <a:pt x="5049805" y="1391920"/>
                      <a:pt x="5043628" y="1393190"/>
                      <a:pt x="5038996" y="1391920"/>
                    </a:cubicBezTo>
                    <a:cubicBezTo>
                      <a:pt x="5028186" y="1390650"/>
                      <a:pt x="5017377" y="1386840"/>
                      <a:pt x="5006568" y="1386840"/>
                    </a:cubicBezTo>
                    <a:cubicBezTo>
                      <a:pt x="4992670" y="1385570"/>
                      <a:pt x="4977228" y="1385570"/>
                      <a:pt x="4961787" y="1384300"/>
                    </a:cubicBezTo>
                    <a:cubicBezTo>
                      <a:pt x="4938624" y="1381760"/>
                      <a:pt x="4915461" y="1379220"/>
                      <a:pt x="4892299" y="1376680"/>
                    </a:cubicBezTo>
                    <a:cubicBezTo>
                      <a:pt x="4890754" y="1376680"/>
                      <a:pt x="4887666" y="1379220"/>
                      <a:pt x="4886122" y="1379220"/>
                    </a:cubicBezTo>
                    <a:cubicBezTo>
                      <a:pt x="4873768" y="1377950"/>
                      <a:pt x="4861415" y="1376680"/>
                      <a:pt x="4850606" y="1374140"/>
                    </a:cubicBezTo>
                    <a:cubicBezTo>
                      <a:pt x="4847518" y="1372870"/>
                      <a:pt x="4845973" y="1366520"/>
                      <a:pt x="4845973" y="1363980"/>
                    </a:cubicBezTo>
                    <a:cubicBezTo>
                      <a:pt x="4862959" y="1353820"/>
                      <a:pt x="4879945" y="1343660"/>
                      <a:pt x="4890754" y="1337310"/>
                    </a:cubicBezTo>
                    <a:cubicBezTo>
                      <a:pt x="4903108" y="1336040"/>
                      <a:pt x="4910829" y="1334770"/>
                      <a:pt x="4921638" y="1334770"/>
                    </a:cubicBezTo>
                    <a:cubicBezTo>
                      <a:pt x="4912373" y="1324610"/>
                      <a:pt x="4906196" y="1319530"/>
                      <a:pt x="4898475" y="1311910"/>
                    </a:cubicBezTo>
                    <a:cubicBezTo>
                      <a:pt x="4893843" y="1313180"/>
                      <a:pt x="4889210" y="1314450"/>
                      <a:pt x="4881489" y="1316990"/>
                    </a:cubicBezTo>
                    <a:cubicBezTo>
                      <a:pt x="4881489" y="1310640"/>
                      <a:pt x="4881489" y="1304290"/>
                      <a:pt x="4883033" y="1304290"/>
                    </a:cubicBezTo>
                    <a:cubicBezTo>
                      <a:pt x="4889210" y="1303020"/>
                      <a:pt x="4898475" y="1301750"/>
                      <a:pt x="4903108" y="1304290"/>
                    </a:cubicBezTo>
                    <a:cubicBezTo>
                      <a:pt x="4909285" y="1308100"/>
                      <a:pt x="4912373" y="1314450"/>
                      <a:pt x="4918549" y="1322070"/>
                    </a:cubicBezTo>
                    <a:cubicBezTo>
                      <a:pt x="4921638" y="1322070"/>
                      <a:pt x="4927815" y="1323340"/>
                      <a:pt x="4933991" y="1323340"/>
                    </a:cubicBezTo>
                    <a:cubicBezTo>
                      <a:pt x="4932447" y="1306830"/>
                      <a:pt x="4932447" y="1306830"/>
                      <a:pt x="4915461" y="1282700"/>
                    </a:cubicBezTo>
                    <a:cubicBezTo>
                      <a:pt x="4937080" y="1282700"/>
                      <a:pt x="4943256" y="1277620"/>
                      <a:pt x="4938624" y="1259840"/>
                    </a:cubicBezTo>
                    <a:cubicBezTo>
                      <a:pt x="4952521" y="1258570"/>
                      <a:pt x="4967963" y="1257300"/>
                      <a:pt x="4981861" y="1257300"/>
                    </a:cubicBezTo>
                    <a:cubicBezTo>
                      <a:pt x="4980317" y="1254760"/>
                      <a:pt x="4977228" y="1249680"/>
                      <a:pt x="4975684" y="1245870"/>
                    </a:cubicBezTo>
                    <a:cubicBezTo>
                      <a:pt x="4981861" y="1247140"/>
                      <a:pt x="4986494" y="1248410"/>
                      <a:pt x="4989581" y="1249680"/>
                    </a:cubicBezTo>
                    <a:cubicBezTo>
                      <a:pt x="4991126" y="1243330"/>
                      <a:pt x="4991126" y="1236980"/>
                      <a:pt x="4992670" y="1231900"/>
                    </a:cubicBezTo>
                    <a:cubicBezTo>
                      <a:pt x="4994215" y="1225550"/>
                      <a:pt x="4995758" y="1217930"/>
                      <a:pt x="4997302" y="1211580"/>
                    </a:cubicBezTo>
                    <a:cubicBezTo>
                      <a:pt x="4997302" y="1209040"/>
                      <a:pt x="4995758" y="1205230"/>
                      <a:pt x="4997302" y="1201420"/>
                    </a:cubicBezTo>
                    <a:cubicBezTo>
                      <a:pt x="5001935" y="1191260"/>
                      <a:pt x="5003479" y="1176020"/>
                      <a:pt x="4998847" y="1168400"/>
                    </a:cubicBezTo>
                    <a:cubicBezTo>
                      <a:pt x="5001935" y="1165860"/>
                      <a:pt x="5003479" y="1162050"/>
                      <a:pt x="5003479" y="1159510"/>
                    </a:cubicBezTo>
                    <a:cubicBezTo>
                      <a:pt x="5003479" y="1149350"/>
                      <a:pt x="5003479" y="1137920"/>
                      <a:pt x="5001935" y="1127760"/>
                    </a:cubicBezTo>
                    <a:cubicBezTo>
                      <a:pt x="5000391" y="1117600"/>
                      <a:pt x="4998847" y="1108710"/>
                      <a:pt x="4997302" y="1098550"/>
                    </a:cubicBezTo>
                    <a:cubicBezTo>
                      <a:pt x="4995758" y="1096010"/>
                      <a:pt x="4995758" y="1093470"/>
                      <a:pt x="4997302" y="1089660"/>
                    </a:cubicBezTo>
                    <a:cubicBezTo>
                      <a:pt x="5001935" y="1079500"/>
                      <a:pt x="5005023" y="1069340"/>
                      <a:pt x="4995758" y="1059180"/>
                    </a:cubicBezTo>
                    <a:cubicBezTo>
                      <a:pt x="4992670" y="1056640"/>
                      <a:pt x="4994215" y="1050290"/>
                      <a:pt x="4995758" y="1046480"/>
                    </a:cubicBezTo>
                    <a:cubicBezTo>
                      <a:pt x="5000391" y="1032510"/>
                      <a:pt x="4991126" y="1021080"/>
                      <a:pt x="4974140" y="1018540"/>
                    </a:cubicBezTo>
                    <a:lnTo>
                      <a:pt x="4967963" y="1018540"/>
                    </a:lnTo>
                    <a:cubicBezTo>
                      <a:pt x="4969508" y="1014730"/>
                      <a:pt x="4971052" y="1013460"/>
                      <a:pt x="4972596" y="1010920"/>
                    </a:cubicBezTo>
                    <a:cubicBezTo>
                      <a:pt x="4967963" y="1009650"/>
                      <a:pt x="4963331" y="1009650"/>
                      <a:pt x="4960242" y="1007110"/>
                    </a:cubicBezTo>
                    <a:cubicBezTo>
                      <a:pt x="4957154" y="1005840"/>
                      <a:pt x="4955610" y="1002030"/>
                      <a:pt x="4952521" y="1000760"/>
                    </a:cubicBezTo>
                    <a:cubicBezTo>
                      <a:pt x="4940168" y="995680"/>
                      <a:pt x="4926270" y="990600"/>
                      <a:pt x="4912373" y="985520"/>
                    </a:cubicBezTo>
                    <a:cubicBezTo>
                      <a:pt x="4907740" y="984250"/>
                      <a:pt x="4901564" y="984250"/>
                      <a:pt x="4896931" y="984250"/>
                    </a:cubicBezTo>
                    <a:cubicBezTo>
                      <a:pt x="4893843" y="985520"/>
                      <a:pt x="4892299" y="980440"/>
                      <a:pt x="4889210" y="980440"/>
                    </a:cubicBezTo>
                    <a:cubicBezTo>
                      <a:pt x="4867592" y="976630"/>
                      <a:pt x="4845973" y="974090"/>
                      <a:pt x="4824355" y="969010"/>
                    </a:cubicBezTo>
                    <a:cubicBezTo>
                      <a:pt x="4807369" y="963930"/>
                      <a:pt x="4787294" y="974090"/>
                      <a:pt x="4770309" y="963930"/>
                    </a:cubicBezTo>
                    <a:cubicBezTo>
                      <a:pt x="4768764" y="962660"/>
                      <a:pt x="4765676" y="965200"/>
                      <a:pt x="4764132" y="965200"/>
                    </a:cubicBezTo>
                    <a:cubicBezTo>
                      <a:pt x="4750234" y="962660"/>
                      <a:pt x="4737881" y="969010"/>
                      <a:pt x="4723983" y="965200"/>
                    </a:cubicBezTo>
                    <a:cubicBezTo>
                      <a:pt x="4710085" y="961390"/>
                      <a:pt x="4694644" y="960120"/>
                      <a:pt x="4688467" y="948690"/>
                    </a:cubicBezTo>
                    <a:cubicBezTo>
                      <a:pt x="4682291" y="937260"/>
                      <a:pt x="4677658" y="925830"/>
                      <a:pt x="4677658" y="914400"/>
                    </a:cubicBezTo>
                    <a:cubicBezTo>
                      <a:pt x="4679202" y="900430"/>
                      <a:pt x="4686923" y="885190"/>
                      <a:pt x="4657584" y="887730"/>
                    </a:cubicBezTo>
                    <a:cubicBezTo>
                      <a:pt x="4659128" y="885190"/>
                      <a:pt x="4659128" y="882650"/>
                      <a:pt x="4660672" y="881380"/>
                    </a:cubicBezTo>
                    <a:cubicBezTo>
                      <a:pt x="4571110" y="873760"/>
                      <a:pt x="4481547" y="867410"/>
                      <a:pt x="4393529" y="859790"/>
                    </a:cubicBezTo>
                    <a:cubicBezTo>
                      <a:pt x="4390441" y="850900"/>
                      <a:pt x="4387353" y="840740"/>
                      <a:pt x="4384265" y="826770"/>
                    </a:cubicBezTo>
                    <a:cubicBezTo>
                      <a:pt x="4401250" y="842010"/>
                      <a:pt x="4416692" y="850900"/>
                      <a:pt x="4438311" y="849630"/>
                    </a:cubicBezTo>
                    <a:cubicBezTo>
                      <a:pt x="4439855" y="839470"/>
                      <a:pt x="4438311" y="831850"/>
                      <a:pt x="4425957" y="825500"/>
                    </a:cubicBezTo>
                    <a:cubicBezTo>
                      <a:pt x="4424413" y="824230"/>
                      <a:pt x="4422869" y="819150"/>
                      <a:pt x="4424413" y="816610"/>
                    </a:cubicBezTo>
                    <a:cubicBezTo>
                      <a:pt x="4430590" y="803910"/>
                      <a:pt x="4436766" y="792480"/>
                      <a:pt x="4441399" y="781050"/>
                    </a:cubicBezTo>
                    <a:cubicBezTo>
                      <a:pt x="4447575" y="784860"/>
                      <a:pt x="4452208" y="787400"/>
                      <a:pt x="4458385" y="789940"/>
                    </a:cubicBezTo>
                    <a:lnTo>
                      <a:pt x="4461473" y="787400"/>
                    </a:lnTo>
                    <a:lnTo>
                      <a:pt x="4442943" y="764540"/>
                    </a:lnTo>
                    <a:cubicBezTo>
                      <a:pt x="4455296" y="767080"/>
                      <a:pt x="4466106" y="768350"/>
                      <a:pt x="4480003" y="770890"/>
                    </a:cubicBezTo>
                    <a:cubicBezTo>
                      <a:pt x="4475371" y="763270"/>
                      <a:pt x="4470738" y="758190"/>
                      <a:pt x="4470738" y="758190"/>
                    </a:cubicBezTo>
                    <a:cubicBezTo>
                      <a:pt x="4478459" y="753110"/>
                      <a:pt x="4486180" y="748030"/>
                      <a:pt x="4496989" y="741680"/>
                    </a:cubicBezTo>
                    <a:cubicBezTo>
                      <a:pt x="4496989" y="740410"/>
                      <a:pt x="4498534" y="732790"/>
                      <a:pt x="4503166" y="731520"/>
                    </a:cubicBezTo>
                    <a:cubicBezTo>
                      <a:pt x="4512431" y="727710"/>
                      <a:pt x="4515520" y="734060"/>
                      <a:pt x="4518608" y="740410"/>
                    </a:cubicBezTo>
                    <a:cubicBezTo>
                      <a:pt x="4520152" y="744220"/>
                      <a:pt x="4529417" y="745490"/>
                      <a:pt x="4535594" y="746760"/>
                    </a:cubicBezTo>
                    <a:cubicBezTo>
                      <a:pt x="4541770" y="748030"/>
                      <a:pt x="4549491" y="748030"/>
                      <a:pt x="4557212" y="746760"/>
                    </a:cubicBezTo>
                    <a:cubicBezTo>
                      <a:pt x="4569566" y="746760"/>
                      <a:pt x="4581919" y="745490"/>
                      <a:pt x="4598905" y="744220"/>
                    </a:cubicBezTo>
                    <a:cubicBezTo>
                      <a:pt x="4586551" y="741680"/>
                      <a:pt x="4577286" y="739140"/>
                      <a:pt x="4569566" y="737870"/>
                    </a:cubicBezTo>
                    <a:cubicBezTo>
                      <a:pt x="4569566" y="736600"/>
                      <a:pt x="4569566" y="735330"/>
                      <a:pt x="4568022" y="734060"/>
                    </a:cubicBezTo>
                    <a:cubicBezTo>
                      <a:pt x="4580375" y="731520"/>
                      <a:pt x="4592729" y="728980"/>
                      <a:pt x="4603537" y="726440"/>
                    </a:cubicBezTo>
                    <a:cubicBezTo>
                      <a:pt x="4615891" y="728980"/>
                      <a:pt x="4626700" y="732790"/>
                      <a:pt x="4635965" y="735330"/>
                    </a:cubicBezTo>
                    <a:cubicBezTo>
                      <a:pt x="4639054" y="758190"/>
                      <a:pt x="4657584" y="739140"/>
                      <a:pt x="4668393" y="741680"/>
                    </a:cubicBezTo>
                    <a:cubicBezTo>
                      <a:pt x="4665304" y="736600"/>
                      <a:pt x="4660672" y="731520"/>
                      <a:pt x="4656039" y="725170"/>
                    </a:cubicBezTo>
                    <a:cubicBezTo>
                      <a:pt x="4676114" y="727710"/>
                      <a:pt x="4696188" y="727710"/>
                      <a:pt x="4710085" y="740410"/>
                    </a:cubicBezTo>
                    <a:cubicBezTo>
                      <a:pt x="4711630" y="741680"/>
                      <a:pt x="4717806" y="740410"/>
                      <a:pt x="4720895" y="739140"/>
                    </a:cubicBezTo>
                    <a:cubicBezTo>
                      <a:pt x="4725527" y="740410"/>
                      <a:pt x="4733248" y="742950"/>
                      <a:pt x="4736337" y="741680"/>
                    </a:cubicBezTo>
                    <a:cubicBezTo>
                      <a:pt x="4740969" y="737870"/>
                      <a:pt x="4740969" y="731520"/>
                      <a:pt x="4745602" y="723900"/>
                    </a:cubicBezTo>
                    <a:cubicBezTo>
                      <a:pt x="4756411" y="739140"/>
                      <a:pt x="4767220" y="730250"/>
                      <a:pt x="4778030" y="723900"/>
                    </a:cubicBezTo>
                    <a:cubicBezTo>
                      <a:pt x="4776486" y="727710"/>
                      <a:pt x="4776486" y="730250"/>
                      <a:pt x="4776486" y="730250"/>
                    </a:cubicBezTo>
                    <a:cubicBezTo>
                      <a:pt x="4785751" y="734060"/>
                      <a:pt x="4793471" y="736600"/>
                      <a:pt x="4804280" y="740410"/>
                    </a:cubicBezTo>
                    <a:cubicBezTo>
                      <a:pt x="4812001" y="737870"/>
                      <a:pt x="4821267" y="728980"/>
                      <a:pt x="4835164" y="737870"/>
                    </a:cubicBezTo>
                    <a:cubicBezTo>
                      <a:pt x="4836708" y="739140"/>
                      <a:pt x="4842885" y="736600"/>
                      <a:pt x="4847518" y="736600"/>
                    </a:cubicBezTo>
                    <a:cubicBezTo>
                      <a:pt x="4852150" y="735330"/>
                      <a:pt x="4855239" y="735330"/>
                      <a:pt x="4856782" y="734060"/>
                    </a:cubicBezTo>
                    <a:cubicBezTo>
                      <a:pt x="4859871" y="725170"/>
                      <a:pt x="4861415" y="717550"/>
                      <a:pt x="4866048" y="709930"/>
                    </a:cubicBezTo>
                    <a:cubicBezTo>
                      <a:pt x="4870680" y="702310"/>
                      <a:pt x="4869136" y="694690"/>
                      <a:pt x="4859871" y="692150"/>
                    </a:cubicBezTo>
                    <a:cubicBezTo>
                      <a:pt x="4856782" y="690880"/>
                      <a:pt x="4853694" y="690880"/>
                      <a:pt x="4852150" y="689610"/>
                    </a:cubicBezTo>
                    <a:cubicBezTo>
                      <a:pt x="4866048" y="678180"/>
                      <a:pt x="4878401" y="670560"/>
                      <a:pt x="4898475" y="675640"/>
                    </a:cubicBezTo>
                    <a:cubicBezTo>
                      <a:pt x="4903108" y="676910"/>
                      <a:pt x="4909285" y="671830"/>
                      <a:pt x="4917006" y="668020"/>
                    </a:cubicBezTo>
                    <a:cubicBezTo>
                      <a:pt x="4912373" y="664210"/>
                      <a:pt x="4909285" y="662940"/>
                      <a:pt x="4906196" y="661670"/>
                    </a:cubicBezTo>
                    <a:cubicBezTo>
                      <a:pt x="4918549" y="640080"/>
                      <a:pt x="4938624" y="654050"/>
                      <a:pt x="4957154" y="654050"/>
                    </a:cubicBezTo>
                    <a:cubicBezTo>
                      <a:pt x="4950977" y="650240"/>
                      <a:pt x="4947889" y="646430"/>
                      <a:pt x="4944801" y="645160"/>
                    </a:cubicBezTo>
                    <a:cubicBezTo>
                      <a:pt x="4954066" y="641350"/>
                      <a:pt x="4963331" y="638810"/>
                      <a:pt x="4971052" y="635000"/>
                    </a:cubicBezTo>
                    <a:cubicBezTo>
                      <a:pt x="4972596" y="629920"/>
                      <a:pt x="4971052" y="624840"/>
                      <a:pt x="4972596" y="622300"/>
                    </a:cubicBezTo>
                    <a:cubicBezTo>
                      <a:pt x="4980317" y="612140"/>
                      <a:pt x="4975684" y="604520"/>
                      <a:pt x="4963331" y="599440"/>
                    </a:cubicBezTo>
                    <a:cubicBezTo>
                      <a:pt x="4958698" y="596900"/>
                      <a:pt x="4954066" y="591820"/>
                      <a:pt x="4950977" y="588010"/>
                    </a:cubicBezTo>
                    <a:cubicBezTo>
                      <a:pt x="4955610" y="588010"/>
                      <a:pt x="4961787" y="586740"/>
                      <a:pt x="4967963" y="586740"/>
                    </a:cubicBezTo>
                    <a:lnTo>
                      <a:pt x="4967963" y="571500"/>
                    </a:lnTo>
                    <a:cubicBezTo>
                      <a:pt x="4971052" y="571500"/>
                      <a:pt x="4974140" y="571500"/>
                      <a:pt x="4977228" y="572770"/>
                    </a:cubicBezTo>
                    <a:cubicBezTo>
                      <a:pt x="4978772" y="557530"/>
                      <a:pt x="4980317" y="542290"/>
                      <a:pt x="4983405" y="525780"/>
                    </a:cubicBezTo>
                    <a:cubicBezTo>
                      <a:pt x="4966419" y="518160"/>
                      <a:pt x="4975684" y="509270"/>
                      <a:pt x="4984949" y="497840"/>
                    </a:cubicBezTo>
                    <a:cubicBezTo>
                      <a:pt x="4984949" y="497840"/>
                      <a:pt x="4981861" y="496570"/>
                      <a:pt x="4978772" y="496570"/>
                    </a:cubicBezTo>
                    <a:cubicBezTo>
                      <a:pt x="4980317" y="491490"/>
                      <a:pt x="4983405" y="486410"/>
                      <a:pt x="4984949" y="481330"/>
                    </a:cubicBezTo>
                    <a:cubicBezTo>
                      <a:pt x="4988037" y="471170"/>
                      <a:pt x="4983405" y="469900"/>
                      <a:pt x="4969508" y="474980"/>
                    </a:cubicBezTo>
                    <a:cubicBezTo>
                      <a:pt x="4967963" y="472440"/>
                      <a:pt x="4966419" y="468630"/>
                      <a:pt x="4963331" y="466090"/>
                    </a:cubicBezTo>
                    <a:cubicBezTo>
                      <a:pt x="4961787" y="467360"/>
                      <a:pt x="4961787" y="468630"/>
                      <a:pt x="4960242" y="469900"/>
                    </a:cubicBezTo>
                    <a:cubicBezTo>
                      <a:pt x="4954066" y="468630"/>
                      <a:pt x="4949433" y="466090"/>
                      <a:pt x="4943256" y="464820"/>
                    </a:cubicBezTo>
                    <a:cubicBezTo>
                      <a:pt x="4912373" y="454660"/>
                      <a:pt x="4879945" y="457200"/>
                      <a:pt x="4849061" y="455930"/>
                    </a:cubicBezTo>
                    <a:cubicBezTo>
                      <a:pt x="4844429" y="455930"/>
                      <a:pt x="4838252" y="459740"/>
                      <a:pt x="4833620" y="459740"/>
                    </a:cubicBezTo>
                    <a:cubicBezTo>
                      <a:pt x="4815090" y="458470"/>
                      <a:pt x="4798104" y="453390"/>
                      <a:pt x="4781118" y="452120"/>
                    </a:cubicBezTo>
                    <a:cubicBezTo>
                      <a:pt x="4757955" y="450850"/>
                      <a:pt x="4734792" y="450850"/>
                      <a:pt x="4711630" y="450850"/>
                    </a:cubicBezTo>
                    <a:cubicBezTo>
                      <a:pt x="4694644" y="450850"/>
                      <a:pt x="4691555" y="443230"/>
                      <a:pt x="4693100" y="433070"/>
                    </a:cubicBezTo>
                    <a:cubicBezTo>
                      <a:pt x="4699277" y="429260"/>
                      <a:pt x="4705453" y="421640"/>
                      <a:pt x="4705453" y="420370"/>
                    </a:cubicBezTo>
                    <a:cubicBezTo>
                      <a:pt x="4685379" y="407670"/>
                      <a:pt x="4703909" y="398780"/>
                      <a:pt x="4708542" y="388620"/>
                    </a:cubicBezTo>
                    <a:cubicBezTo>
                      <a:pt x="4706998" y="363220"/>
                      <a:pt x="4705453" y="337820"/>
                      <a:pt x="4703909" y="311150"/>
                    </a:cubicBezTo>
                    <a:cubicBezTo>
                      <a:pt x="4706998" y="309880"/>
                      <a:pt x="4713174" y="308610"/>
                      <a:pt x="4717806" y="307340"/>
                    </a:cubicBezTo>
                    <a:cubicBezTo>
                      <a:pt x="4716263" y="303530"/>
                      <a:pt x="4713174" y="299720"/>
                      <a:pt x="4713174" y="295910"/>
                    </a:cubicBezTo>
                    <a:cubicBezTo>
                      <a:pt x="4717806" y="280670"/>
                      <a:pt x="4719351" y="265430"/>
                      <a:pt x="4699277" y="254000"/>
                    </a:cubicBezTo>
                    <a:cubicBezTo>
                      <a:pt x="4708542" y="248920"/>
                      <a:pt x="4716263" y="245110"/>
                      <a:pt x="4725527" y="240030"/>
                    </a:cubicBezTo>
                    <a:cubicBezTo>
                      <a:pt x="4723983" y="238760"/>
                      <a:pt x="4722439" y="236220"/>
                      <a:pt x="4722439" y="234950"/>
                    </a:cubicBezTo>
                    <a:cubicBezTo>
                      <a:pt x="4722439" y="233680"/>
                      <a:pt x="4720895" y="233680"/>
                      <a:pt x="4719351" y="233680"/>
                    </a:cubicBezTo>
                    <a:cubicBezTo>
                      <a:pt x="4703909" y="233680"/>
                      <a:pt x="4697732" y="231140"/>
                      <a:pt x="4696188" y="218440"/>
                    </a:cubicBezTo>
                    <a:cubicBezTo>
                      <a:pt x="4696188" y="215900"/>
                      <a:pt x="4696188" y="212090"/>
                      <a:pt x="4699277" y="209550"/>
                    </a:cubicBezTo>
                    <a:cubicBezTo>
                      <a:pt x="4705453" y="205740"/>
                      <a:pt x="4711630" y="201930"/>
                      <a:pt x="4719351" y="199390"/>
                    </a:cubicBezTo>
                    <a:cubicBezTo>
                      <a:pt x="4722439" y="198120"/>
                      <a:pt x="4728616" y="199390"/>
                      <a:pt x="4731704" y="200660"/>
                    </a:cubicBezTo>
                    <a:cubicBezTo>
                      <a:pt x="4748690" y="208280"/>
                      <a:pt x="4750234" y="208280"/>
                      <a:pt x="4753323" y="191770"/>
                    </a:cubicBezTo>
                    <a:cubicBezTo>
                      <a:pt x="4756411" y="193040"/>
                      <a:pt x="4759499" y="194310"/>
                      <a:pt x="4764132" y="195580"/>
                    </a:cubicBezTo>
                    <a:cubicBezTo>
                      <a:pt x="4762588" y="190500"/>
                      <a:pt x="4762588" y="186690"/>
                      <a:pt x="4759499" y="182880"/>
                    </a:cubicBezTo>
                    <a:cubicBezTo>
                      <a:pt x="4759499" y="181610"/>
                      <a:pt x="4756411" y="180340"/>
                      <a:pt x="4753323" y="179070"/>
                    </a:cubicBezTo>
                    <a:cubicBezTo>
                      <a:pt x="4756411" y="177800"/>
                      <a:pt x="4759499" y="175260"/>
                      <a:pt x="4762588" y="176530"/>
                    </a:cubicBezTo>
                    <a:cubicBezTo>
                      <a:pt x="4778030" y="180340"/>
                      <a:pt x="4787294" y="171450"/>
                      <a:pt x="4798104" y="166370"/>
                    </a:cubicBezTo>
                    <a:cubicBezTo>
                      <a:pt x="4788839" y="156210"/>
                      <a:pt x="4779573" y="147320"/>
                      <a:pt x="4771853" y="137160"/>
                    </a:cubicBezTo>
                    <a:cubicBezTo>
                      <a:pt x="4784206" y="132080"/>
                      <a:pt x="4793471" y="129540"/>
                      <a:pt x="4802736" y="125730"/>
                    </a:cubicBezTo>
                    <a:cubicBezTo>
                      <a:pt x="4782662" y="97790"/>
                      <a:pt x="4782662" y="97790"/>
                      <a:pt x="4796560" y="86360"/>
                    </a:cubicBezTo>
                    <a:cubicBezTo>
                      <a:pt x="4796560" y="85090"/>
                      <a:pt x="4795015" y="83820"/>
                      <a:pt x="4795015" y="82550"/>
                    </a:cubicBezTo>
                    <a:cubicBezTo>
                      <a:pt x="4790383" y="83820"/>
                      <a:pt x="4784206" y="85090"/>
                      <a:pt x="4779573" y="87630"/>
                    </a:cubicBezTo>
                    <a:lnTo>
                      <a:pt x="4778030" y="86360"/>
                    </a:lnTo>
                    <a:cubicBezTo>
                      <a:pt x="4784206" y="81280"/>
                      <a:pt x="4790383" y="77470"/>
                      <a:pt x="4796560" y="72390"/>
                    </a:cubicBezTo>
                    <a:cubicBezTo>
                      <a:pt x="4796560" y="68580"/>
                      <a:pt x="4799648" y="59690"/>
                      <a:pt x="4796560" y="57150"/>
                    </a:cubicBezTo>
                    <a:cubicBezTo>
                      <a:pt x="4784206" y="48260"/>
                      <a:pt x="4798104" y="39370"/>
                      <a:pt x="4795015" y="30480"/>
                    </a:cubicBezTo>
                    <a:cubicBezTo>
                      <a:pt x="4793471" y="27940"/>
                      <a:pt x="4795015" y="21590"/>
                      <a:pt x="4793471" y="21590"/>
                    </a:cubicBezTo>
                    <a:cubicBezTo>
                      <a:pt x="4784206" y="17780"/>
                      <a:pt x="4773397" y="11430"/>
                      <a:pt x="4762588" y="11430"/>
                    </a:cubicBezTo>
                    <a:cubicBezTo>
                      <a:pt x="4737881" y="10160"/>
                      <a:pt x="4713174" y="12700"/>
                      <a:pt x="4688467" y="12700"/>
                    </a:cubicBezTo>
                    <a:lnTo>
                      <a:pt x="4609714" y="12700"/>
                    </a:lnTo>
                    <a:cubicBezTo>
                      <a:pt x="4591184" y="12700"/>
                      <a:pt x="4575742" y="8890"/>
                      <a:pt x="4557212" y="5080"/>
                    </a:cubicBezTo>
                    <a:cubicBezTo>
                      <a:pt x="4535594" y="0"/>
                      <a:pt x="4512431" y="3810"/>
                      <a:pt x="4489268" y="5080"/>
                    </a:cubicBezTo>
                    <a:cubicBezTo>
                      <a:pt x="4439855" y="6350"/>
                      <a:pt x="4390441" y="6350"/>
                      <a:pt x="4341027" y="7620"/>
                    </a:cubicBezTo>
                    <a:cubicBezTo>
                      <a:pt x="4317865" y="7620"/>
                      <a:pt x="4293158" y="10160"/>
                      <a:pt x="4269995" y="11430"/>
                    </a:cubicBezTo>
                    <a:cubicBezTo>
                      <a:pt x="4240656" y="12700"/>
                      <a:pt x="4211317" y="11430"/>
                      <a:pt x="4181977" y="12700"/>
                    </a:cubicBezTo>
                    <a:cubicBezTo>
                      <a:pt x="4151094" y="13970"/>
                      <a:pt x="4120210" y="16510"/>
                      <a:pt x="4089327" y="17780"/>
                    </a:cubicBezTo>
                    <a:cubicBezTo>
                      <a:pt x="4052267" y="19050"/>
                      <a:pt x="4015206" y="19050"/>
                      <a:pt x="3978146" y="20320"/>
                    </a:cubicBezTo>
                    <a:lnTo>
                      <a:pt x="3862332" y="24130"/>
                    </a:lnTo>
                    <a:cubicBezTo>
                      <a:pt x="3826817" y="25400"/>
                      <a:pt x="3792844" y="25400"/>
                      <a:pt x="3757329" y="25400"/>
                    </a:cubicBezTo>
                    <a:cubicBezTo>
                      <a:pt x="3731078" y="25400"/>
                      <a:pt x="3703282" y="26670"/>
                      <a:pt x="3677031" y="27940"/>
                    </a:cubicBezTo>
                    <a:lnTo>
                      <a:pt x="3598278" y="31750"/>
                    </a:lnTo>
                    <a:cubicBezTo>
                      <a:pt x="3579749" y="33020"/>
                      <a:pt x="3561218" y="33020"/>
                      <a:pt x="3541144" y="34290"/>
                    </a:cubicBezTo>
                    <a:cubicBezTo>
                      <a:pt x="3510261" y="35560"/>
                      <a:pt x="3479377" y="35560"/>
                      <a:pt x="3448493" y="36830"/>
                    </a:cubicBezTo>
                    <a:cubicBezTo>
                      <a:pt x="3412977" y="38100"/>
                      <a:pt x="3379005" y="40640"/>
                      <a:pt x="3345033" y="41910"/>
                    </a:cubicBezTo>
                    <a:cubicBezTo>
                      <a:pt x="3309517" y="44450"/>
                      <a:pt x="3275545" y="46990"/>
                      <a:pt x="3240030" y="49530"/>
                    </a:cubicBezTo>
                    <a:cubicBezTo>
                      <a:pt x="3226132" y="50800"/>
                      <a:pt x="3212234" y="50800"/>
                      <a:pt x="3196792" y="52070"/>
                    </a:cubicBezTo>
                    <a:lnTo>
                      <a:pt x="3152011" y="52070"/>
                    </a:lnTo>
                    <a:cubicBezTo>
                      <a:pt x="3101054" y="54610"/>
                      <a:pt x="3051640" y="58420"/>
                      <a:pt x="3000682" y="60960"/>
                    </a:cubicBezTo>
                    <a:cubicBezTo>
                      <a:pt x="2969799" y="62230"/>
                      <a:pt x="2937371" y="63500"/>
                      <a:pt x="2906487" y="66040"/>
                    </a:cubicBezTo>
                    <a:cubicBezTo>
                      <a:pt x="2887957" y="67310"/>
                      <a:pt x="2867883" y="69850"/>
                      <a:pt x="2849353" y="71120"/>
                    </a:cubicBezTo>
                    <a:lnTo>
                      <a:pt x="2724274" y="78740"/>
                    </a:lnTo>
                    <a:cubicBezTo>
                      <a:pt x="2698023" y="80010"/>
                      <a:pt x="2673316" y="85090"/>
                      <a:pt x="2648610" y="86360"/>
                    </a:cubicBezTo>
                    <a:cubicBezTo>
                      <a:pt x="2610005" y="88900"/>
                      <a:pt x="2569857" y="90170"/>
                      <a:pt x="2531252" y="92710"/>
                    </a:cubicBezTo>
                    <a:cubicBezTo>
                      <a:pt x="2521987" y="92710"/>
                      <a:pt x="2511178" y="93980"/>
                      <a:pt x="2501913" y="93980"/>
                    </a:cubicBezTo>
                    <a:cubicBezTo>
                      <a:pt x="2467941" y="96520"/>
                      <a:pt x="2435513" y="99060"/>
                      <a:pt x="2401541" y="101600"/>
                    </a:cubicBezTo>
                    <a:cubicBezTo>
                      <a:pt x="2383011" y="102870"/>
                      <a:pt x="2362937" y="105410"/>
                      <a:pt x="2344407" y="106680"/>
                    </a:cubicBezTo>
                    <a:cubicBezTo>
                      <a:pt x="2321244" y="107950"/>
                      <a:pt x="2298082" y="109220"/>
                      <a:pt x="2276463" y="110490"/>
                    </a:cubicBezTo>
                    <a:cubicBezTo>
                      <a:pt x="2233226" y="114300"/>
                      <a:pt x="2188445" y="118110"/>
                      <a:pt x="2145208" y="121920"/>
                    </a:cubicBezTo>
                    <a:cubicBezTo>
                      <a:pt x="2137487" y="123190"/>
                      <a:pt x="2131310" y="127000"/>
                      <a:pt x="2123590" y="127000"/>
                    </a:cubicBezTo>
                    <a:cubicBezTo>
                      <a:pt x="2088074" y="129540"/>
                      <a:pt x="2052557" y="129540"/>
                      <a:pt x="2018586" y="133350"/>
                    </a:cubicBezTo>
                    <a:cubicBezTo>
                      <a:pt x="2000055" y="135890"/>
                      <a:pt x="1979981" y="129540"/>
                      <a:pt x="1962995" y="142240"/>
                    </a:cubicBezTo>
                    <a:cubicBezTo>
                      <a:pt x="1956819" y="146050"/>
                      <a:pt x="1939833" y="139700"/>
                      <a:pt x="1929023" y="140970"/>
                    </a:cubicBezTo>
                    <a:cubicBezTo>
                      <a:pt x="1885786" y="144780"/>
                      <a:pt x="1842549" y="149860"/>
                      <a:pt x="1800857" y="153670"/>
                    </a:cubicBezTo>
                    <a:cubicBezTo>
                      <a:pt x="1766885" y="157480"/>
                      <a:pt x="1734457" y="160020"/>
                      <a:pt x="1700485" y="163830"/>
                    </a:cubicBezTo>
                    <a:cubicBezTo>
                      <a:pt x="1688132" y="165100"/>
                      <a:pt x="1675778" y="168910"/>
                      <a:pt x="1664969" y="170180"/>
                    </a:cubicBezTo>
                    <a:cubicBezTo>
                      <a:pt x="1634086" y="172720"/>
                      <a:pt x="1603202" y="175260"/>
                      <a:pt x="1573863" y="177800"/>
                    </a:cubicBezTo>
                    <a:cubicBezTo>
                      <a:pt x="1573863" y="182880"/>
                      <a:pt x="1573863" y="185420"/>
                      <a:pt x="1572318" y="187960"/>
                    </a:cubicBezTo>
                    <a:cubicBezTo>
                      <a:pt x="1569230" y="185420"/>
                      <a:pt x="1566142" y="181610"/>
                      <a:pt x="1563053" y="176530"/>
                    </a:cubicBezTo>
                    <a:cubicBezTo>
                      <a:pt x="1556877" y="190500"/>
                      <a:pt x="1544523" y="181610"/>
                      <a:pt x="1535258" y="182880"/>
                    </a:cubicBezTo>
                    <a:cubicBezTo>
                      <a:pt x="1518272" y="185420"/>
                      <a:pt x="1499742" y="189230"/>
                      <a:pt x="1482756" y="190500"/>
                    </a:cubicBezTo>
                    <a:cubicBezTo>
                      <a:pt x="1451873" y="194310"/>
                      <a:pt x="1420989" y="196850"/>
                      <a:pt x="1390106" y="199390"/>
                    </a:cubicBezTo>
                    <a:cubicBezTo>
                      <a:pt x="1363855" y="201930"/>
                      <a:pt x="1337604" y="207010"/>
                      <a:pt x="1311353" y="210820"/>
                    </a:cubicBezTo>
                    <a:cubicBezTo>
                      <a:pt x="1266572" y="217170"/>
                      <a:pt x="1220246" y="220980"/>
                      <a:pt x="1175465" y="227330"/>
                    </a:cubicBezTo>
                    <a:cubicBezTo>
                      <a:pt x="1144581" y="231140"/>
                      <a:pt x="1113698" y="237490"/>
                      <a:pt x="1081270" y="241300"/>
                    </a:cubicBezTo>
                    <a:cubicBezTo>
                      <a:pt x="1048842" y="246380"/>
                      <a:pt x="1014871" y="250190"/>
                      <a:pt x="982443" y="255270"/>
                    </a:cubicBezTo>
                    <a:cubicBezTo>
                      <a:pt x="959280" y="259080"/>
                      <a:pt x="936118" y="264160"/>
                      <a:pt x="912955" y="267970"/>
                    </a:cubicBezTo>
                    <a:cubicBezTo>
                      <a:pt x="866630" y="274320"/>
                      <a:pt x="818760" y="280670"/>
                      <a:pt x="772435" y="287020"/>
                    </a:cubicBezTo>
                    <a:cubicBezTo>
                      <a:pt x="755449" y="289560"/>
                      <a:pt x="740007" y="294640"/>
                      <a:pt x="723021" y="297180"/>
                    </a:cubicBezTo>
                    <a:cubicBezTo>
                      <a:pt x="693682" y="302260"/>
                      <a:pt x="664342" y="304800"/>
                      <a:pt x="635003" y="309880"/>
                    </a:cubicBezTo>
                    <a:cubicBezTo>
                      <a:pt x="613385" y="313690"/>
                      <a:pt x="593310" y="320040"/>
                      <a:pt x="573236" y="322580"/>
                    </a:cubicBezTo>
                    <a:cubicBezTo>
                      <a:pt x="529999" y="330200"/>
                      <a:pt x="486762" y="335280"/>
                      <a:pt x="443525" y="341630"/>
                    </a:cubicBezTo>
                    <a:cubicBezTo>
                      <a:pt x="424995" y="344170"/>
                      <a:pt x="406465" y="349250"/>
                      <a:pt x="387935" y="353060"/>
                    </a:cubicBezTo>
                    <a:cubicBezTo>
                      <a:pt x="358596" y="359410"/>
                      <a:pt x="327712" y="364490"/>
                      <a:pt x="298373" y="370840"/>
                    </a:cubicBezTo>
                    <a:cubicBezTo>
                      <a:pt x="290652" y="372110"/>
                      <a:pt x="282931" y="375920"/>
                      <a:pt x="273666" y="377190"/>
                    </a:cubicBezTo>
                    <a:cubicBezTo>
                      <a:pt x="264401" y="378460"/>
                      <a:pt x="255136" y="378460"/>
                      <a:pt x="245871" y="379730"/>
                    </a:cubicBezTo>
                    <a:cubicBezTo>
                      <a:pt x="227340" y="383540"/>
                      <a:pt x="208810" y="387350"/>
                      <a:pt x="191824" y="391160"/>
                    </a:cubicBezTo>
                    <a:cubicBezTo>
                      <a:pt x="154764" y="398780"/>
                      <a:pt x="136234" y="401320"/>
                      <a:pt x="119248" y="408940"/>
                    </a:cubicBezTo>
                    <a:cubicBezTo>
                      <a:pt x="103806" y="415290"/>
                      <a:pt x="82188" y="414020"/>
                      <a:pt x="76011" y="434340"/>
                    </a:cubicBezTo>
                    <a:cubicBezTo>
                      <a:pt x="72923" y="440690"/>
                      <a:pt x="65202" y="444500"/>
                      <a:pt x="79100" y="447040"/>
                    </a:cubicBezTo>
                    <a:cubicBezTo>
                      <a:pt x="80644" y="447040"/>
                      <a:pt x="83732" y="450850"/>
                      <a:pt x="82188" y="452120"/>
                    </a:cubicBezTo>
                    <a:cubicBezTo>
                      <a:pt x="79100" y="459740"/>
                      <a:pt x="76011" y="467360"/>
                      <a:pt x="72923" y="477520"/>
                    </a:cubicBezTo>
                    <a:cubicBezTo>
                      <a:pt x="72923" y="477520"/>
                      <a:pt x="76011" y="478790"/>
                      <a:pt x="79100" y="481330"/>
                    </a:cubicBezTo>
                    <a:cubicBezTo>
                      <a:pt x="69834" y="488950"/>
                      <a:pt x="69834" y="516890"/>
                      <a:pt x="76011" y="525780"/>
                    </a:cubicBezTo>
                    <a:cubicBezTo>
                      <a:pt x="79100" y="530860"/>
                      <a:pt x="80644" y="537210"/>
                      <a:pt x="82188" y="543560"/>
                    </a:cubicBezTo>
                    <a:cubicBezTo>
                      <a:pt x="63658" y="547370"/>
                      <a:pt x="85276" y="556260"/>
                      <a:pt x="79100" y="561340"/>
                    </a:cubicBezTo>
                    <a:cubicBezTo>
                      <a:pt x="82188" y="561340"/>
                      <a:pt x="85276" y="561340"/>
                      <a:pt x="89909" y="562610"/>
                    </a:cubicBezTo>
                    <a:cubicBezTo>
                      <a:pt x="86820" y="566420"/>
                      <a:pt x="83732" y="568960"/>
                      <a:pt x="82188" y="570230"/>
                    </a:cubicBezTo>
                    <a:cubicBezTo>
                      <a:pt x="85276" y="572770"/>
                      <a:pt x="89909" y="574040"/>
                      <a:pt x="92997" y="576580"/>
                    </a:cubicBezTo>
                    <a:cubicBezTo>
                      <a:pt x="76011" y="595630"/>
                      <a:pt x="76011" y="604520"/>
                      <a:pt x="96085" y="621030"/>
                    </a:cubicBezTo>
                    <a:cubicBezTo>
                      <a:pt x="97630" y="622300"/>
                      <a:pt x="100718" y="624840"/>
                      <a:pt x="100718" y="626110"/>
                    </a:cubicBezTo>
                    <a:cubicBezTo>
                      <a:pt x="96085" y="640080"/>
                      <a:pt x="97630" y="652780"/>
                      <a:pt x="108439" y="664210"/>
                    </a:cubicBezTo>
                    <a:cubicBezTo>
                      <a:pt x="108439" y="664210"/>
                      <a:pt x="106895" y="668020"/>
                      <a:pt x="103806" y="670560"/>
                    </a:cubicBezTo>
                    <a:cubicBezTo>
                      <a:pt x="108439" y="669290"/>
                      <a:pt x="111527" y="668020"/>
                      <a:pt x="114616" y="668020"/>
                    </a:cubicBezTo>
                    <a:lnTo>
                      <a:pt x="109983" y="690880"/>
                    </a:lnTo>
                    <a:lnTo>
                      <a:pt x="126969" y="690880"/>
                    </a:lnTo>
                    <a:cubicBezTo>
                      <a:pt x="131602" y="695960"/>
                      <a:pt x="136234" y="699770"/>
                      <a:pt x="136234" y="701040"/>
                    </a:cubicBezTo>
                    <a:cubicBezTo>
                      <a:pt x="140867" y="697230"/>
                      <a:pt x="143955" y="695960"/>
                      <a:pt x="145499" y="694690"/>
                    </a:cubicBezTo>
                    <a:cubicBezTo>
                      <a:pt x="153220" y="704850"/>
                      <a:pt x="159397" y="712470"/>
                      <a:pt x="164029" y="720090"/>
                    </a:cubicBezTo>
                    <a:cubicBezTo>
                      <a:pt x="162485" y="728980"/>
                      <a:pt x="159397" y="736600"/>
                      <a:pt x="157853" y="741680"/>
                    </a:cubicBezTo>
                    <a:cubicBezTo>
                      <a:pt x="150132" y="741680"/>
                      <a:pt x="142411" y="740410"/>
                      <a:pt x="137778" y="742950"/>
                    </a:cubicBezTo>
                    <a:cubicBezTo>
                      <a:pt x="133146" y="745490"/>
                      <a:pt x="133146" y="751840"/>
                      <a:pt x="130057" y="755650"/>
                    </a:cubicBezTo>
                    <a:cubicBezTo>
                      <a:pt x="130057" y="756920"/>
                      <a:pt x="140867" y="773430"/>
                      <a:pt x="139322" y="774700"/>
                    </a:cubicBezTo>
                    <a:cubicBezTo>
                      <a:pt x="137778" y="783590"/>
                      <a:pt x="134690" y="792480"/>
                      <a:pt x="133146" y="802640"/>
                    </a:cubicBezTo>
                    <a:cubicBezTo>
                      <a:pt x="139322" y="806450"/>
                      <a:pt x="147043" y="811530"/>
                      <a:pt x="153220" y="815340"/>
                    </a:cubicBezTo>
                    <a:cubicBezTo>
                      <a:pt x="142411" y="820420"/>
                      <a:pt x="134690" y="825500"/>
                      <a:pt x="126969" y="829310"/>
                    </a:cubicBezTo>
                    <a:cubicBezTo>
                      <a:pt x="130057" y="830580"/>
                      <a:pt x="131602" y="831850"/>
                      <a:pt x="134690" y="833120"/>
                    </a:cubicBezTo>
                    <a:cubicBezTo>
                      <a:pt x="136234" y="838200"/>
                      <a:pt x="139322" y="843280"/>
                      <a:pt x="139322" y="848360"/>
                    </a:cubicBezTo>
                    <a:cubicBezTo>
                      <a:pt x="139322" y="853440"/>
                      <a:pt x="134690" y="862330"/>
                      <a:pt x="137778" y="863600"/>
                    </a:cubicBezTo>
                    <a:cubicBezTo>
                      <a:pt x="151676" y="869950"/>
                      <a:pt x="143955" y="889000"/>
                      <a:pt x="162485" y="891540"/>
                    </a:cubicBezTo>
                    <a:cubicBezTo>
                      <a:pt x="164029" y="891540"/>
                      <a:pt x="164029" y="894080"/>
                      <a:pt x="167118" y="896620"/>
                    </a:cubicBezTo>
                    <a:cubicBezTo>
                      <a:pt x="162485" y="896620"/>
                      <a:pt x="159397" y="896620"/>
                      <a:pt x="153220" y="897890"/>
                    </a:cubicBezTo>
                    <a:cubicBezTo>
                      <a:pt x="170206" y="908050"/>
                      <a:pt x="165573" y="916940"/>
                      <a:pt x="159397" y="924560"/>
                    </a:cubicBezTo>
                    <a:cubicBezTo>
                      <a:pt x="153220" y="925830"/>
                      <a:pt x="148587" y="927100"/>
                      <a:pt x="143955" y="928370"/>
                    </a:cubicBezTo>
                    <a:cubicBezTo>
                      <a:pt x="145499" y="930910"/>
                      <a:pt x="145499" y="932180"/>
                      <a:pt x="147043" y="934720"/>
                    </a:cubicBezTo>
                    <a:cubicBezTo>
                      <a:pt x="148587" y="935990"/>
                      <a:pt x="156308" y="952500"/>
                      <a:pt x="156308" y="955040"/>
                    </a:cubicBezTo>
                    <a:cubicBezTo>
                      <a:pt x="153220" y="961390"/>
                      <a:pt x="151676" y="967740"/>
                      <a:pt x="150132" y="974090"/>
                    </a:cubicBezTo>
                    <a:cubicBezTo>
                      <a:pt x="159397" y="974090"/>
                      <a:pt x="167118" y="975360"/>
                      <a:pt x="170206" y="975360"/>
                    </a:cubicBezTo>
                    <a:cubicBezTo>
                      <a:pt x="167118" y="976630"/>
                      <a:pt x="162485" y="979170"/>
                      <a:pt x="159397" y="980440"/>
                    </a:cubicBezTo>
                    <a:cubicBezTo>
                      <a:pt x="160941" y="982980"/>
                      <a:pt x="162485" y="985520"/>
                      <a:pt x="165573" y="986790"/>
                    </a:cubicBezTo>
                    <a:cubicBezTo>
                      <a:pt x="177927" y="985520"/>
                      <a:pt x="190280" y="984250"/>
                      <a:pt x="204178" y="982980"/>
                    </a:cubicBezTo>
                    <a:cubicBezTo>
                      <a:pt x="202634" y="989330"/>
                      <a:pt x="201089" y="994410"/>
                      <a:pt x="198001" y="999490"/>
                    </a:cubicBezTo>
                    <a:cubicBezTo>
                      <a:pt x="205722" y="999490"/>
                      <a:pt x="214987" y="1000760"/>
                      <a:pt x="222708" y="1000760"/>
                    </a:cubicBezTo>
                    <a:lnTo>
                      <a:pt x="222708" y="1007110"/>
                    </a:lnTo>
                    <a:cubicBezTo>
                      <a:pt x="211899" y="1008380"/>
                      <a:pt x="201089" y="1010920"/>
                      <a:pt x="191824" y="1012190"/>
                    </a:cubicBezTo>
                    <a:cubicBezTo>
                      <a:pt x="230429" y="1027430"/>
                      <a:pt x="265945" y="1013460"/>
                      <a:pt x="307638" y="1008380"/>
                    </a:cubicBezTo>
                    <a:cubicBezTo>
                      <a:pt x="315359" y="1014730"/>
                      <a:pt x="323079" y="1009650"/>
                      <a:pt x="329256" y="999490"/>
                    </a:cubicBezTo>
                    <a:cubicBezTo>
                      <a:pt x="336977" y="1008380"/>
                      <a:pt x="343154" y="1005840"/>
                      <a:pt x="358596" y="988060"/>
                    </a:cubicBezTo>
                    <a:cubicBezTo>
                      <a:pt x="360140" y="988060"/>
                      <a:pt x="361684" y="989330"/>
                      <a:pt x="363228" y="989330"/>
                    </a:cubicBezTo>
                    <a:cubicBezTo>
                      <a:pt x="361684" y="994410"/>
                      <a:pt x="358596" y="998220"/>
                      <a:pt x="357051" y="1003300"/>
                    </a:cubicBezTo>
                    <a:cubicBezTo>
                      <a:pt x="366316" y="1000760"/>
                      <a:pt x="374037" y="999490"/>
                      <a:pt x="383302" y="996950"/>
                    </a:cubicBezTo>
                    <a:lnTo>
                      <a:pt x="415730" y="993140"/>
                    </a:lnTo>
                    <a:cubicBezTo>
                      <a:pt x="432716" y="990600"/>
                      <a:pt x="449702" y="989330"/>
                      <a:pt x="465144" y="986790"/>
                    </a:cubicBezTo>
                    <a:cubicBezTo>
                      <a:pt x="471320" y="985520"/>
                      <a:pt x="477497" y="981710"/>
                      <a:pt x="483674" y="980440"/>
                    </a:cubicBezTo>
                    <a:cubicBezTo>
                      <a:pt x="489851" y="979170"/>
                      <a:pt x="499116" y="975360"/>
                      <a:pt x="502204" y="977900"/>
                    </a:cubicBezTo>
                    <a:cubicBezTo>
                      <a:pt x="514557" y="986790"/>
                      <a:pt x="525367" y="996950"/>
                      <a:pt x="537720" y="1005840"/>
                    </a:cubicBezTo>
                    <a:cubicBezTo>
                      <a:pt x="539264" y="1003300"/>
                      <a:pt x="540808" y="999490"/>
                      <a:pt x="540808" y="999490"/>
                    </a:cubicBezTo>
                    <a:cubicBezTo>
                      <a:pt x="551618" y="1002030"/>
                      <a:pt x="559338" y="1003300"/>
                      <a:pt x="570148" y="1005840"/>
                    </a:cubicBezTo>
                    <a:cubicBezTo>
                      <a:pt x="571692" y="1009650"/>
                      <a:pt x="574780" y="1014730"/>
                      <a:pt x="574780" y="1017270"/>
                    </a:cubicBezTo>
                    <a:cubicBezTo>
                      <a:pt x="591766" y="1018540"/>
                      <a:pt x="605664" y="1019810"/>
                      <a:pt x="618017" y="1021080"/>
                    </a:cubicBezTo>
                    <a:cubicBezTo>
                      <a:pt x="618017" y="1022350"/>
                      <a:pt x="619561" y="1023620"/>
                      <a:pt x="619561" y="1024890"/>
                    </a:cubicBezTo>
                    <a:lnTo>
                      <a:pt x="591766" y="1032510"/>
                    </a:lnTo>
                    <a:cubicBezTo>
                      <a:pt x="590222" y="1028700"/>
                      <a:pt x="588678" y="1027430"/>
                      <a:pt x="585589" y="1021080"/>
                    </a:cubicBezTo>
                    <a:cubicBezTo>
                      <a:pt x="587134" y="1035050"/>
                      <a:pt x="588678" y="1043940"/>
                      <a:pt x="588678" y="1055370"/>
                    </a:cubicBezTo>
                    <a:cubicBezTo>
                      <a:pt x="602575" y="1046480"/>
                      <a:pt x="621106" y="1056640"/>
                      <a:pt x="630371" y="1041400"/>
                    </a:cubicBezTo>
                    <a:cubicBezTo>
                      <a:pt x="630371" y="1040130"/>
                      <a:pt x="636547" y="1040130"/>
                      <a:pt x="638091" y="1041400"/>
                    </a:cubicBezTo>
                    <a:cubicBezTo>
                      <a:pt x="650445" y="1042670"/>
                      <a:pt x="662798" y="1043940"/>
                      <a:pt x="675152" y="1046480"/>
                    </a:cubicBezTo>
                    <a:cubicBezTo>
                      <a:pt x="673608" y="1043940"/>
                      <a:pt x="673608" y="1041400"/>
                      <a:pt x="672063" y="1038860"/>
                    </a:cubicBezTo>
                    <a:cubicBezTo>
                      <a:pt x="679784" y="1040130"/>
                      <a:pt x="685961" y="1041400"/>
                      <a:pt x="690594" y="1042670"/>
                    </a:cubicBezTo>
                    <a:cubicBezTo>
                      <a:pt x="690594" y="1043940"/>
                      <a:pt x="692138" y="1045210"/>
                      <a:pt x="692138" y="1046480"/>
                    </a:cubicBezTo>
                    <a:cubicBezTo>
                      <a:pt x="681328" y="1051560"/>
                      <a:pt x="670519" y="1057910"/>
                      <a:pt x="659710" y="1062990"/>
                    </a:cubicBezTo>
                    <a:cubicBezTo>
                      <a:pt x="642724" y="1071880"/>
                      <a:pt x="627282" y="1083310"/>
                      <a:pt x="610296" y="1087120"/>
                    </a:cubicBezTo>
                    <a:cubicBezTo>
                      <a:pt x="580957" y="1092200"/>
                      <a:pt x="551618" y="1101090"/>
                      <a:pt x="520734" y="1102360"/>
                    </a:cubicBezTo>
                    <a:lnTo>
                      <a:pt x="513013" y="1102360"/>
                    </a:lnTo>
                    <a:cubicBezTo>
                      <a:pt x="480585" y="1107440"/>
                      <a:pt x="449702" y="1112520"/>
                      <a:pt x="417274" y="1117600"/>
                    </a:cubicBezTo>
                    <a:cubicBezTo>
                      <a:pt x="412642" y="1118870"/>
                      <a:pt x="409553" y="1120140"/>
                      <a:pt x="404921" y="1120140"/>
                    </a:cubicBezTo>
                    <a:cubicBezTo>
                      <a:pt x="384847" y="1122680"/>
                      <a:pt x="364772" y="1123950"/>
                      <a:pt x="346242" y="1126490"/>
                    </a:cubicBezTo>
                    <a:cubicBezTo>
                      <a:pt x="326168" y="1130300"/>
                      <a:pt x="304549" y="1132840"/>
                      <a:pt x="284475" y="1139190"/>
                    </a:cubicBezTo>
                    <a:cubicBezTo>
                      <a:pt x="269033" y="1143000"/>
                      <a:pt x="248959" y="1141730"/>
                      <a:pt x="242782" y="1154430"/>
                    </a:cubicBezTo>
                    <a:cubicBezTo>
                      <a:pt x="236606" y="1154430"/>
                      <a:pt x="230429" y="1153160"/>
                      <a:pt x="227340" y="1154430"/>
                    </a:cubicBezTo>
                    <a:cubicBezTo>
                      <a:pt x="204178" y="1162050"/>
                      <a:pt x="181015" y="1169670"/>
                      <a:pt x="159397" y="1178560"/>
                    </a:cubicBezTo>
                    <a:cubicBezTo>
                      <a:pt x="151676" y="1183640"/>
                      <a:pt x="145499" y="1186180"/>
                      <a:pt x="142411" y="1191260"/>
                    </a:cubicBezTo>
                    <a:cubicBezTo>
                      <a:pt x="140867" y="1195070"/>
                      <a:pt x="145499" y="1201420"/>
                      <a:pt x="147043" y="1203960"/>
                    </a:cubicBezTo>
                    <a:cubicBezTo>
                      <a:pt x="143955" y="1205230"/>
                      <a:pt x="137778" y="1206500"/>
                      <a:pt x="137778" y="1207770"/>
                    </a:cubicBezTo>
                    <a:cubicBezTo>
                      <a:pt x="137778" y="1215390"/>
                      <a:pt x="137778" y="1223010"/>
                      <a:pt x="140867" y="1229360"/>
                    </a:cubicBezTo>
                    <a:cubicBezTo>
                      <a:pt x="145499" y="1238250"/>
                      <a:pt x="159397" y="1245870"/>
                      <a:pt x="143955" y="1257300"/>
                    </a:cubicBezTo>
                    <a:cubicBezTo>
                      <a:pt x="140867" y="1258570"/>
                      <a:pt x="143955" y="1264920"/>
                      <a:pt x="143955" y="1270000"/>
                    </a:cubicBezTo>
                    <a:cubicBezTo>
                      <a:pt x="148587" y="1268730"/>
                      <a:pt x="151676" y="1268730"/>
                      <a:pt x="156308" y="1268730"/>
                    </a:cubicBezTo>
                    <a:cubicBezTo>
                      <a:pt x="140867" y="1290320"/>
                      <a:pt x="140867" y="1297940"/>
                      <a:pt x="156308" y="1301750"/>
                    </a:cubicBezTo>
                    <a:cubicBezTo>
                      <a:pt x="156308" y="1309370"/>
                      <a:pt x="153220" y="1316990"/>
                      <a:pt x="156308" y="1322070"/>
                    </a:cubicBezTo>
                    <a:cubicBezTo>
                      <a:pt x="165573" y="1334770"/>
                      <a:pt x="177927" y="1347470"/>
                      <a:pt x="188736" y="1358900"/>
                    </a:cubicBezTo>
                    <a:cubicBezTo>
                      <a:pt x="187192" y="1360170"/>
                      <a:pt x="184104" y="1361440"/>
                      <a:pt x="182559" y="1361440"/>
                    </a:cubicBezTo>
                    <a:cubicBezTo>
                      <a:pt x="188736" y="1367790"/>
                      <a:pt x="194913" y="1374140"/>
                      <a:pt x="199545" y="1377950"/>
                    </a:cubicBezTo>
                    <a:cubicBezTo>
                      <a:pt x="193369" y="1385570"/>
                      <a:pt x="188736" y="1391920"/>
                      <a:pt x="182559" y="1398270"/>
                    </a:cubicBezTo>
                    <a:cubicBezTo>
                      <a:pt x="190280" y="1400810"/>
                      <a:pt x="194913" y="1402080"/>
                      <a:pt x="201089" y="1403350"/>
                    </a:cubicBezTo>
                    <a:cubicBezTo>
                      <a:pt x="190280" y="1405890"/>
                      <a:pt x="181015" y="1408430"/>
                      <a:pt x="167118" y="1413510"/>
                    </a:cubicBezTo>
                    <a:cubicBezTo>
                      <a:pt x="193369" y="1418590"/>
                      <a:pt x="194913" y="1433830"/>
                      <a:pt x="198001" y="1449070"/>
                    </a:cubicBezTo>
                    <a:cubicBezTo>
                      <a:pt x="198001" y="1450340"/>
                      <a:pt x="205722" y="1451610"/>
                      <a:pt x="210355" y="1452880"/>
                    </a:cubicBezTo>
                    <a:cubicBezTo>
                      <a:pt x="210355" y="1455420"/>
                      <a:pt x="207266" y="1459230"/>
                      <a:pt x="208810" y="1461770"/>
                    </a:cubicBezTo>
                    <a:cubicBezTo>
                      <a:pt x="214987" y="1468120"/>
                      <a:pt x="225796" y="1471930"/>
                      <a:pt x="227340" y="1479550"/>
                    </a:cubicBezTo>
                    <a:cubicBezTo>
                      <a:pt x="236606" y="1501140"/>
                      <a:pt x="253591" y="1497330"/>
                      <a:pt x="272122" y="1492250"/>
                    </a:cubicBezTo>
                    <a:lnTo>
                      <a:pt x="281387" y="1503680"/>
                    </a:lnTo>
                    <a:cubicBezTo>
                      <a:pt x="284475" y="1502410"/>
                      <a:pt x="287563" y="1499870"/>
                      <a:pt x="289108" y="1498600"/>
                    </a:cubicBezTo>
                    <a:cubicBezTo>
                      <a:pt x="290652" y="1506220"/>
                      <a:pt x="306094" y="1515110"/>
                      <a:pt x="310726" y="1510030"/>
                    </a:cubicBezTo>
                    <a:cubicBezTo>
                      <a:pt x="321535" y="1497330"/>
                      <a:pt x="333889" y="1504950"/>
                      <a:pt x="346242" y="1506220"/>
                    </a:cubicBezTo>
                    <a:cubicBezTo>
                      <a:pt x="352419" y="1507490"/>
                      <a:pt x="361684" y="1508760"/>
                      <a:pt x="364772" y="1506220"/>
                    </a:cubicBezTo>
                    <a:cubicBezTo>
                      <a:pt x="372493" y="1499870"/>
                      <a:pt x="395656" y="1506220"/>
                      <a:pt x="389479" y="1488440"/>
                    </a:cubicBezTo>
                    <a:cubicBezTo>
                      <a:pt x="387935" y="1484630"/>
                      <a:pt x="381758" y="1480820"/>
                      <a:pt x="375581" y="1477010"/>
                    </a:cubicBezTo>
                    <a:lnTo>
                      <a:pt x="420363" y="1477010"/>
                    </a:lnTo>
                    <a:cubicBezTo>
                      <a:pt x="421907" y="1480820"/>
                      <a:pt x="421907" y="1485900"/>
                      <a:pt x="423451" y="1489710"/>
                    </a:cubicBezTo>
                    <a:cubicBezTo>
                      <a:pt x="415730" y="1490980"/>
                      <a:pt x="408009" y="1492250"/>
                      <a:pt x="400288" y="1494790"/>
                    </a:cubicBezTo>
                    <a:cubicBezTo>
                      <a:pt x="400288" y="1496060"/>
                      <a:pt x="401832" y="1497330"/>
                      <a:pt x="401832" y="1499870"/>
                    </a:cubicBezTo>
                    <a:cubicBezTo>
                      <a:pt x="404921" y="1499870"/>
                      <a:pt x="409553" y="1498600"/>
                      <a:pt x="412642" y="1498600"/>
                    </a:cubicBezTo>
                    <a:cubicBezTo>
                      <a:pt x="424995" y="1502410"/>
                      <a:pt x="441981" y="1492250"/>
                      <a:pt x="452790" y="1504950"/>
                    </a:cubicBezTo>
                    <a:cubicBezTo>
                      <a:pt x="472865" y="1527810"/>
                      <a:pt x="508381" y="1534160"/>
                      <a:pt x="540808" y="1521460"/>
                    </a:cubicBezTo>
                    <a:cubicBezTo>
                      <a:pt x="543897" y="1520190"/>
                      <a:pt x="550073" y="1524000"/>
                      <a:pt x="554706" y="1525270"/>
                    </a:cubicBezTo>
                    <a:cubicBezTo>
                      <a:pt x="556250" y="1525270"/>
                      <a:pt x="556250" y="1525270"/>
                      <a:pt x="557794" y="1526540"/>
                    </a:cubicBezTo>
                    <a:cubicBezTo>
                      <a:pt x="559338" y="1524000"/>
                      <a:pt x="559338" y="1521460"/>
                      <a:pt x="559338" y="1522730"/>
                    </a:cubicBezTo>
                    <a:cubicBezTo>
                      <a:pt x="570148" y="1522730"/>
                      <a:pt x="580957" y="1525270"/>
                      <a:pt x="591766" y="1524000"/>
                    </a:cubicBezTo>
                    <a:cubicBezTo>
                      <a:pt x="608752" y="1522730"/>
                      <a:pt x="625738" y="1517650"/>
                      <a:pt x="642724" y="1516380"/>
                    </a:cubicBezTo>
                    <a:cubicBezTo>
                      <a:pt x="668975" y="1513840"/>
                      <a:pt x="695226" y="1513840"/>
                      <a:pt x="721477" y="1508760"/>
                    </a:cubicBezTo>
                    <a:cubicBezTo>
                      <a:pt x="732286" y="1506220"/>
                      <a:pt x="740007" y="1507490"/>
                      <a:pt x="747728" y="1510030"/>
                    </a:cubicBezTo>
                    <a:cubicBezTo>
                      <a:pt x="699859" y="1526540"/>
                      <a:pt x="651989" y="1543050"/>
                      <a:pt x="604120" y="1558290"/>
                    </a:cubicBezTo>
                    <a:cubicBezTo>
                      <a:pt x="604120" y="1559560"/>
                      <a:pt x="605664" y="1560830"/>
                      <a:pt x="605664" y="1562100"/>
                    </a:cubicBezTo>
                    <a:cubicBezTo>
                      <a:pt x="608752" y="1562100"/>
                      <a:pt x="611841" y="1563370"/>
                      <a:pt x="618017" y="1564640"/>
                    </a:cubicBezTo>
                    <a:cubicBezTo>
                      <a:pt x="607208" y="1568450"/>
                      <a:pt x="602575" y="1569720"/>
                      <a:pt x="594855" y="1572260"/>
                    </a:cubicBezTo>
                    <a:cubicBezTo>
                      <a:pt x="608752" y="1579880"/>
                      <a:pt x="590222" y="1588770"/>
                      <a:pt x="597943" y="1598930"/>
                    </a:cubicBezTo>
                    <a:cubicBezTo>
                      <a:pt x="604120" y="1609090"/>
                      <a:pt x="599487" y="1624330"/>
                      <a:pt x="627282" y="1620520"/>
                    </a:cubicBezTo>
                    <a:cubicBezTo>
                      <a:pt x="599487" y="1631950"/>
                      <a:pt x="597943" y="1648460"/>
                      <a:pt x="616473" y="1666240"/>
                    </a:cubicBezTo>
                    <a:cubicBezTo>
                      <a:pt x="619561" y="1668780"/>
                      <a:pt x="621106" y="1673860"/>
                      <a:pt x="619561" y="1676400"/>
                    </a:cubicBezTo>
                    <a:cubicBezTo>
                      <a:pt x="616473" y="1685290"/>
                      <a:pt x="611841" y="1692910"/>
                      <a:pt x="608752" y="1699260"/>
                    </a:cubicBezTo>
                    <a:cubicBezTo>
                      <a:pt x="597943" y="1699260"/>
                      <a:pt x="591766" y="1697990"/>
                      <a:pt x="585589" y="1697990"/>
                    </a:cubicBezTo>
                    <a:cubicBezTo>
                      <a:pt x="570148" y="1699260"/>
                      <a:pt x="554706" y="1701800"/>
                      <a:pt x="539264" y="1704340"/>
                    </a:cubicBezTo>
                    <a:cubicBezTo>
                      <a:pt x="489851" y="1711960"/>
                      <a:pt x="438893" y="1719580"/>
                      <a:pt x="389479" y="1727200"/>
                    </a:cubicBezTo>
                    <a:cubicBezTo>
                      <a:pt x="347786" y="1733550"/>
                      <a:pt x="307638" y="1746250"/>
                      <a:pt x="265945" y="1748790"/>
                    </a:cubicBezTo>
                    <a:cubicBezTo>
                      <a:pt x="236606" y="1750060"/>
                      <a:pt x="210355" y="1762760"/>
                      <a:pt x="182559" y="1764030"/>
                    </a:cubicBezTo>
                    <a:cubicBezTo>
                      <a:pt x="164029" y="1765300"/>
                      <a:pt x="145499" y="1771650"/>
                      <a:pt x="128513" y="1778000"/>
                    </a:cubicBezTo>
                    <a:cubicBezTo>
                      <a:pt x="119248" y="1780540"/>
                      <a:pt x="111527" y="1786890"/>
                      <a:pt x="103806" y="1790700"/>
                    </a:cubicBezTo>
                    <a:cubicBezTo>
                      <a:pt x="102262" y="1790700"/>
                      <a:pt x="97630" y="1789430"/>
                      <a:pt x="96085" y="1790700"/>
                    </a:cubicBezTo>
                    <a:cubicBezTo>
                      <a:pt x="83732" y="1795780"/>
                      <a:pt x="72923" y="1800860"/>
                      <a:pt x="60569" y="1804670"/>
                    </a:cubicBezTo>
                    <a:cubicBezTo>
                      <a:pt x="51304" y="1808480"/>
                      <a:pt x="43583" y="1812290"/>
                      <a:pt x="34318" y="1816100"/>
                    </a:cubicBezTo>
                    <a:cubicBezTo>
                      <a:pt x="34318" y="1817370"/>
                      <a:pt x="35863" y="1818640"/>
                      <a:pt x="35863" y="1819910"/>
                    </a:cubicBezTo>
                    <a:cubicBezTo>
                      <a:pt x="32774" y="1819910"/>
                      <a:pt x="28142" y="1818640"/>
                      <a:pt x="23509" y="1817370"/>
                    </a:cubicBezTo>
                    <a:cubicBezTo>
                      <a:pt x="25053" y="1824990"/>
                      <a:pt x="26597" y="1830070"/>
                      <a:pt x="28142" y="1836420"/>
                    </a:cubicBezTo>
                    <a:cubicBezTo>
                      <a:pt x="26597" y="1836420"/>
                      <a:pt x="26597" y="1836420"/>
                      <a:pt x="25053" y="1837690"/>
                    </a:cubicBezTo>
                    <a:cubicBezTo>
                      <a:pt x="23509" y="1835150"/>
                      <a:pt x="21965" y="1832610"/>
                      <a:pt x="20421" y="1831340"/>
                    </a:cubicBezTo>
                    <a:cubicBezTo>
                      <a:pt x="7620" y="1844040"/>
                      <a:pt x="0" y="1855470"/>
                      <a:pt x="18877" y="1863090"/>
                    </a:cubicBezTo>
                    <a:cubicBezTo>
                      <a:pt x="17332" y="1869440"/>
                      <a:pt x="17332" y="1874520"/>
                      <a:pt x="17332" y="1878330"/>
                    </a:cubicBezTo>
                    <a:lnTo>
                      <a:pt x="21965" y="1905000"/>
                    </a:lnTo>
                    <a:cubicBezTo>
                      <a:pt x="23509" y="1916430"/>
                      <a:pt x="20421" y="1927860"/>
                      <a:pt x="37407" y="1931670"/>
                    </a:cubicBezTo>
                    <a:cubicBezTo>
                      <a:pt x="32774" y="1938020"/>
                      <a:pt x="32774" y="1967230"/>
                      <a:pt x="38951" y="1968500"/>
                    </a:cubicBezTo>
                    <a:cubicBezTo>
                      <a:pt x="49760" y="1972310"/>
                      <a:pt x="52849" y="1983740"/>
                      <a:pt x="62114" y="1988820"/>
                    </a:cubicBezTo>
                    <a:cubicBezTo>
                      <a:pt x="63658" y="1990090"/>
                      <a:pt x="65202" y="1992630"/>
                      <a:pt x="65202" y="1992630"/>
                    </a:cubicBezTo>
                    <a:cubicBezTo>
                      <a:pt x="52849" y="2004060"/>
                      <a:pt x="71379" y="1998980"/>
                      <a:pt x="74467" y="2004060"/>
                    </a:cubicBezTo>
                    <a:cubicBezTo>
                      <a:pt x="71379" y="2010410"/>
                      <a:pt x="65202" y="2016760"/>
                      <a:pt x="63658" y="2024380"/>
                    </a:cubicBezTo>
                    <a:cubicBezTo>
                      <a:pt x="62114" y="2032000"/>
                      <a:pt x="63658" y="2038350"/>
                      <a:pt x="77555" y="2034540"/>
                    </a:cubicBezTo>
                    <a:cubicBezTo>
                      <a:pt x="76011" y="2045970"/>
                      <a:pt x="74467" y="2056130"/>
                      <a:pt x="72923" y="2067560"/>
                    </a:cubicBezTo>
                    <a:cubicBezTo>
                      <a:pt x="74467" y="2067560"/>
                      <a:pt x="76011" y="2066290"/>
                      <a:pt x="76011" y="2066290"/>
                    </a:cubicBezTo>
                    <a:cubicBezTo>
                      <a:pt x="80644" y="2075180"/>
                      <a:pt x="83732" y="2082800"/>
                      <a:pt x="88365" y="2090420"/>
                    </a:cubicBezTo>
                    <a:cubicBezTo>
                      <a:pt x="96085" y="2090420"/>
                      <a:pt x="103806" y="2091690"/>
                      <a:pt x="113071" y="2092960"/>
                    </a:cubicBezTo>
                    <a:lnTo>
                      <a:pt x="113071" y="2096770"/>
                    </a:lnTo>
                    <a:cubicBezTo>
                      <a:pt x="108439" y="2098040"/>
                      <a:pt x="103806" y="2099310"/>
                      <a:pt x="99174" y="2100580"/>
                    </a:cubicBezTo>
                    <a:cubicBezTo>
                      <a:pt x="100718" y="2101850"/>
                      <a:pt x="103806" y="2101850"/>
                      <a:pt x="103806" y="2101850"/>
                    </a:cubicBezTo>
                    <a:cubicBezTo>
                      <a:pt x="105351" y="2120900"/>
                      <a:pt x="125425" y="2118360"/>
                      <a:pt x="139322" y="2123440"/>
                    </a:cubicBezTo>
                    <a:cubicBezTo>
                      <a:pt x="145499" y="2125980"/>
                      <a:pt x="153220" y="2127250"/>
                      <a:pt x="157853" y="2125980"/>
                    </a:cubicBezTo>
                    <a:cubicBezTo>
                      <a:pt x="167118" y="2122170"/>
                      <a:pt x="173294" y="2123440"/>
                      <a:pt x="173294" y="2131060"/>
                    </a:cubicBezTo>
                    <a:cubicBezTo>
                      <a:pt x="173294" y="2134870"/>
                      <a:pt x="170206" y="2139950"/>
                      <a:pt x="168662" y="2142490"/>
                    </a:cubicBezTo>
                    <a:cubicBezTo>
                      <a:pt x="179471" y="2142490"/>
                      <a:pt x="196457" y="2146300"/>
                      <a:pt x="205722" y="2141220"/>
                    </a:cubicBezTo>
                    <a:cubicBezTo>
                      <a:pt x="227340" y="2129790"/>
                      <a:pt x="247415" y="2139950"/>
                      <a:pt x="267489" y="2136140"/>
                    </a:cubicBezTo>
                    <a:cubicBezTo>
                      <a:pt x="278298" y="2133600"/>
                      <a:pt x="287563" y="2133600"/>
                      <a:pt x="303005" y="2131060"/>
                    </a:cubicBezTo>
                    <a:cubicBezTo>
                      <a:pt x="310726" y="2136140"/>
                      <a:pt x="318447" y="2134870"/>
                      <a:pt x="319991" y="2128520"/>
                    </a:cubicBezTo>
                    <a:cubicBezTo>
                      <a:pt x="332344" y="2128520"/>
                      <a:pt x="343154" y="2128520"/>
                      <a:pt x="353963" y="2127250"/>
                    </a:cubicBezTo>
                    <a:cubicBezTo>
                      <a:pt x="370949" y="2124710"/>
                      <a:pt x="386391" y="2120900"/>
                      <a:pt x="403377" y="2119630"/>
                    </a:cubicBezTo>
                    <a:cubicBezTo>
                      <a:pt x="414186" y="2118360"/>
                      <a:pt x="426539" y="2120900"/>
                      <a:pt x="438893" y="2119630"/>
                    </a:cubicBezTo>
                    <a:cubicBezTo>
                      <a:pt x="445069" y="2118360"/>
                      <a:pt x="449702" y="2110740"/>
                      <a:pt x="455879" y="2106930"/>
                    </a:cubicBezTo>
                    <a:cubicBezTo>
                      <a:pt x="462055" y="2119630"/>
                      <a:pt x="474409" y="2120900"/>
                      <a:pt x="494483" y="2112010"/>
                    </a:cubicBezTo>
                    <a:cubicBezTo>
                      <a:pt x="486762" y="2106930"/>
                      <a:pt x="477497" y="2103120"/>
                      <a:pt x="469776" y="2099310"/>
                    </a:cubicBezTo>
                    <a:cubicBezTo>
                      <a:pt x="477497" y="2096770"/>
                      <a:pt x="483674" y="2092960"/>
                      <a:pt x="489851" y="2091690"/>
                    </a:cubicBezTo>
                    <a:cubicBezTo>
                      <a:pt x="496027" y="2091690"/>
                      <a:pt x="500660" y="2092960"/>
                      <a:pt x="505292" y="2092960"/>
                    </a:cubicBezTo>
                    <a:cubicBezTo>
                      <a:pt x="509925" y="2092960"/>
                      <a:pt x="514557" y="2092960"/>
                      <a:pt x="519190" y="2091690"/>
                    </a:cubicBezTo>
                    <a:cubicBezTo>
                      <a:pt x="523822" y="2090420"/>
                      <a:pt x="526911" y="2089150"/>
                      <a:pt x="529999" y="2086610"/>
                    </a:cubicBezTo>
                    <a:cubicBezTo>
                      <a:pt x="529999" y="2090420"/>
                      <a:pt x="531543" y="2095500"/>
                      <a:pt x="531543" y="2099310"/>
                    </a:cubicBezTo>
                    <a:cubicBezTo>
                      <a:pt x="531543" y="2103120"/>
                      <a:pt x="528455" y="2106930"/>
                      <a:pt x="526911" y="2110740"/>
                    </a:cubicBezTo>
                    <a:cubicBezTo>
                      <a:pt x="531543" y="2110740"/>
                      <a:pt x="536176" y="2110740"/>
                      <a:pt x="542353" y="2109470"/>
                    </a:cubicBezTo>
                    <a:cubicBezTo>
                      <a:pt x="548529" y="2117090"/>
                      <a:pt x="531543" y="2133600"/>
                      <a:pt x="554706" y="2134870"/>
                    </a:cubicBezTo>
                    <a:cubicBezTo>
                      <a:pt x="553162" y="2139950"/>
                      <a:pt x="551618" y="2143760"/>
                      <a:pt x="550073" y="2148840"/>
                    </a:cubicBezTo>
                    <a:cubicBezTo>
                      <a:pt x="559338" y="2148840"/>
                      <a:pt x="568604" y="2150110"/>
                      <a:pt x="582501" y="2151380"/>
                    </a:cubicBezTo>
                    <a:cubicBezTo>
                      <a:pt x="576324" y="2157730"/>
                      <a:pt x="571692" y="2162810"/>
                      <a:pt x="565515" y="2167890"/>
                    </a:cubicBezTo>
                    <a:cubicBezTo>
                      <a:pt x="570148" y="2166620"/>
                      <a:pt x="574780" y="2166620"/>
                      <a:pt x="584045" y="2165350"/>
                    </a:cubicBezTo>
                    <a:cubicBezTo>
                      <a:pt x="563971" y="2180590"/>
                      <a:pt x="585589" y="2181860"/>
                      <a:pt x="593310" y="2190750"/>
                    </a:cubicBezTo>
                    <a:cubicBezTo>
                      <a:pt x="597943" y="2180590"/>
                      <a:pt x="601031" y="2174240"/>
                      <a:pt x="602575" y="2169160"/>
                    </a:cubicBezTo>
                    <a:cubicBezTo>
                      <a:pt x="610296" y="2175510"/>
                      <a:pt x="619561" y="2183130"/>
                      <a:pt x="628826" y="2192020"/>
                    </a:cubicBezTo>
                    <a:cubicBezTo>
                      <a:pt x="630371" y="2192020"/>
                      <a:pt x="633459" y="2189480"/>
                      <a:pt x="635003" y="2190750"/>
                    </a:cubicBezTo>
                    <a:cubicBezTo>
                      <a:pt x="651989" y="2197100"/>
                      <a:pt x="659710" y="2190750"/>
                      <a:pt x="665887" y="2178050"/>
                    </a:cubicBezTo>
                    <a:cubicBezTo>
                      <a:pt x="667431" y="2175510"/>
                      <a:pt x="675152" y="2174240"/>
                      <a:pt x="676696" y="2172970"/>
                    </a:cubicBezTo>
                    <a:cubicBezTo>
                      <a:pt x="673608" y="2180590"/>
                      <a:pt x="668975" y="2188210"/>
                      <a:pt x="664342" y="2197100"/>
                    </a:cubicBezTo>
                    <a:cubicBezTo>
                      <a:pt x="645812" y="2199640"/>
                      <a:pt x="624194" y="2203450"/>
                      <a:pt x="602575" y="2207260"/>
                    </a:cubicBezTo>
                    <a:cubicBezTo>
                      <a:pt x="582501" y="2211070"/>
                      <a:pt x="562427" y="2217420"/>
                      <a:pt x="540808" y="2219960"/>
                    </a:cubicBezTo>
                    <a:cubicBezTo>
                      <a:pt x="511469" y="2223770"/>
                      <a:pt x="482130" y="2226310"/>
                      <a:pt x="451246" y="2230120"/>
                    </a:cubicBezTo>
                    <a:cubicBezTo>
                      <a:pt x="415730" y="2235200"/>
                      <a:pt x="380214" y="2240280"/>
                      <a:pt x="344698" y="2246630"/>
                    </a:cubicBezTo>
                    <a:cubicBezTo>
                      <a:pt x="315359" y="2251710"/>
                      <a:pt x="287563" y="2259330"/>
                      <a:pt x="258224" y="2264410"/>
                    </a:cubicBezTo>
                    <a:cubicBezTo>
                      <a:pt x="238150" y="2268220"/>
                      <a:pt x="218075" y="2269490"/>
                      <a:pt x="199545" y="2275840"/>
                    </a:cubicBezTo>
                    <a:cubicBezTo>
                      <a:pt x="181015" y="2282190"/>
                      <a:pt x="154764" y="2280920"/>
                      <a:pt x="148587" y="2302510"/>
                    </a:cubicBezTo>
                    <a:cubicBezTo>
                      <a:pt x="137778" y="2297430"/>
                      <a:pt x="130057" y="2299970"/>
                      <a:pt x="128513" y="2308860"/>
                    </a:cubicBezTo>
                    <a:cubicBezTo>
                      <a:pt x="128513" y="2311400"/>
                      <a:pt x="126969" y="2313940"/>
                      <a:pt x="123881" y="2313940"/>
                    </a:cubicBezTo>
                    <a:cubicBezTo>
                      <a:pt x="106895" y="2317750"/>
                      <a:pt x="111527" y="2325370"/>
                      <a:pt x="119248" y="2332990"/>
                    </a:cubicBezTo>
                    <a:cubicBezTo>
                      <a:pt x="128513" y="2341880"/>
                      <a:pt x="128513" y="2350770"/>
                      <a:pt x="126969" y="2360930"/>
                    </a:cubicBezTo>
                    <a:cubicBezTo>
                      <a:pt x="123881" y="2374900"/>
                      <a:pt x="120792" y="2390140"/>
                      <a:pt x="117704" y="2404110"/>
                    </a:cubicBezTo>
                    <a:cubicBezTo>
                      <a:pt x="117704" y="2407920"/>
                      <a:pt x="122336" y="2411730"/>
                      <a:pt x="125425" y="2415540"/>
                    </a:cubicBezTo>
                    <a:lnTo>
                      <a:pt x="130057" y="2423160"/>
                    </a:lnTo>
                    <a:lnTo>
                      <a:pt x="130057" y="2444750"/>
                    </a:lnTo>
                    <a:cubicBezTo>
                      <a:pt x="136234" y="2444750"/>
                      <a:pt x="143955" y="2443480"/>
                      <a:pt x="151676" y="2443480"/>
                    </a:cubicBezTo>
                    <a:cubicBezTo>
                      <a:pt x="151676" y="2443480"/>
                      <a:pt x="151676" y="2444750"/>
                      <a:pt x="153220" y="2444750"/>
                    </a:cubicBezTo>
                    <a:cubicBezTo>
                      <a:pt x="148587" y="2446020"/>
                      <a:pt x="145499" y="2447290"/>
                      <a:pt x="140867" y="2449830"/>
                    </a:cubicBezTo>
                    <a:cubicBezTo>
                      <a:pt x="150132" y="2458720"/>
                      <a:pt x="133146" y="2481580"/>
                      <a:pt x="170206" y="2476500"/>
                    </a:cubicBezTo>
                    <a:cubicBezTo>
                      <a:pt x="159397" y="2484120"/>
                      <a:pt x="153220" y="2489200"/>
                      <a:pt x="148587" y="2491740"/>
                    </a:cubicBezTo>
                    <a:cubicBezTo>
                      <a:pt x="151676" y="2498090"/>
                      <a:pt x="154764" y="2501900"/>
                      <a:pt x="156308" y="2505710"/>
                    </a:cubicBezTo>
                    <a:cubicBezTo>
                      <a:pt x="150132" y="2509520"/>
                      <a:pt x="145499" y="2513330"/>
                      <a:pt x="140867" y="2515870"/>
                    </a:cubicBezTo>
                    <a:cubicBezTo>
                      <a:pt x="147043" y="2520950"/>
                      <a:pt x="153220" y="2524760"/>
                      <a:pt x="156308" y="2528570"/>
                    </a:cubicBezTo>
                    <a:cubicBezTo>
                      <a:pt x="162485" y="2523490"/>
                      <a:pt x="168662" y="2518410"/>
                      <a:pt x="174838" y="2518410"/>
                    </a:cubicBezTo>
                    <a:cubicBezTo>
                      <a:pt x="181015" y="2518410"/>
                      <a:pt x="188736" y="2527300"/>
                      <a:pt x="196457" y="2532380"/>
                    </a:cubicBezTo>
                    <a:cubicBezTo>
                      <a:pt x="196457" y="2533650"/>
                      <a:pt x="191824" y="2534920"/>
                      <a:pt x="190280" y="2534920"/>
                    </a:cubicBezTo>
                    <a:cubicBezTo>
                      <a:pt x="179471" y="2524760"/>
                      <a:pt x="168662" y="2523490"/>
                      <a:pt x="157853" y="2534920"/>
                    </a:cubicBezTo>
                    <a:cubicBezTo>
                      <a:pt x="157853" y="2534920"/>
                      <a:pt x="156308" y="2534920"/>
                      <a:pt x="156308" y="2533650"/>
                    </a:cubicBezTo>
                    <a:cubicBezTo>
                      <a:pt x="156308" y="2532380"/>
                      <a:pt x="156308" y="2532380"/>
                      <a:pt x="154764" y="2531110"/>
                    </a:cubicBezTo>
                    <a:cubicBezTo>
                      <a:pt x="148587" y="2536190"/>
                      <a:pt x="150132" y="2540000"/>
                      <a:pt x="157853" y="2543810"/>
                    </a:cubicBezTo>
                    <a:cubicBezTo>
                      <a:pt x="168662" y="2548890"/>
                      <a:pt x="167118" y="2552700"/>
                      <a:pt x="160941" y="2559050"/>
                    </a:cubicBezTo>
                    <a:cubicBezTo>
                      <a:pt x="164029" y="2560320"/>
                      <a:pt x="168662" y="2562860"/>
                      <a:pt x="168662" y="2564130"/>
                    </a:cubicBezTo>
                    <a:cubicBezTo>
                      <a:pt x="168662" y="2570480"/>
                      <a:pt x="184104" y="2574290"/>
                      <a:pt x="171750" y="2581910"/>
                    </a:cubicBezTo>
                    <a:cubicBezTo>
                      <a:pt x="177927" y="2588260"/>
                      <a:pt x="181015" y="2594610"/>
                      <a:pt x="194913" y="2597150"/>
                    </a:cubicBezTo>
                    <a:cubicBezTo>
                      <a:pt x="207266" y="2599690"/>
                      <a:pt x="210355" y="2594610"/>
                      <a:pt x="218075" y="2593340"/>
                    </a:cubicBezTo>
                    <a:cubicBezTo>
                      <a:pt x="225796" y="2592070"/>
                      <a:pt x="235061" y="2595880"/>
                      <a:pt x="242782" y="2597150"/>
                    </a:cubicBezTo>
                    <a:cubicBezTo>
                      <a:pt x="245871" y="2597150"/>
                      <a:pt x="248959" y="2593340"/>
                      <a:pt x="248959" y="2592070"/>
                    </a:cubicBezTo>
                    <a:cubicBezTo>
                      <a:pt x="259768" y="2593340"/>
                      <a:pt x="270577" y="2595880"/>
                      <a:pt x="279842" y="2594610"/>
                    </a:cubicBezTo>
                    <a:cubicBezTo>
                      <a:pt x="293740" y="2593340"/>
                      <a:pt x="301461" y="2597150"/>
                      <a:pt x="303005" y="2607310"/>
                    </a:cubicBezTo>
                    <a:cubicBezTo>
                      <a:pt x="304549" y="2618740"/>
                      <a:pt x="312270" y="2620010"/>
                      <a:pt x="323079" y="2618740"/>
                    </a:cubicBezTo>
                    <a:cubicBezTo>
                      <a:pt x="332344" y="2617470"/>
                      <a:pt x="340065" y="2614930"/>
                      <a:pt x="349330" y="2613660"/>
                    </a:cubicBezTo>
                    <a:cubicBezTo>
                      <a:pt x="344698" y="2609850"/>
                      <a:pt x="338521" y="2606040"/>
                      <a:pt x="330800" y="2600960"/>
                    </a:cubicBezTo>
                    <a:cubicBezTo>
                      <a:pt x="338521" y="2599690"/>
                      <a:pt x="346242" y="2597150"/>
                      <a:pt x="352419" y="2597150"/>
                    </a:cubicBezTo>
                    <a:cubicBezTo>
                      <a:pt x="364772" y="2595880"/>
                      <a:pt x="375581" y="2594610"/>
                      <a:pt x="387935" y="2594610"/>
                    </a:cubicBezTo>
                    <a:cubicBezTo>
                      <a:pt x="392567" y="2594610"/>
                      <a:pt x="397200" y="2597150"/>
                      <a:pt x="401832" y="2600960"/>
                    </a:cubicBezTo>
                    <a:cubicBezTo>
                      <a:pt x="381758" y="2600960"/>
                      <a:pt x="363228" y="2600960"/>
                      <a:pt x="349330" y="2613660"/>
                    </a:cubicBezTo>
                    <a:cubicBezTo>
                      <a:pt x="353963" y="2614930"/>
                      <a:pt x="360140" y="2616200"/>
                      <a:pt x="364772" y="2616200"/>
                    </a:cubicBezTo>
                    <a:cubicBezTo>
                      <a:pt x="391023" y="2614930"/>
                      <a:pt x="418818" y="2613660"/>
                      <a:pt x="445069" y="2612390"/>
                    </a:cubicBezTo>
                    <a:cubicBezTo>
                      <a:pt x="471320" y="2611120"/>
                      <a:pt x="496027" y="2608580"/>
                      <a:pt x="523822" y="2607310"/>
                    </a:cubicBezTo>
                    <a:cubicBezTo>
                      <a:pt x="531543" y="2633980"/>
                      <a:pt x="539264" y="2659380"/>
                      <a:pt x="545441" y="2684780"/>
                    </a:cubicBezTo>
                    <a:cubicBezTo>
                      <a:pt x="542353" y="2686050"/>
                      <a:pt x="539264" y="2687320"/>
                      <a:pt x="536176" y="2687320"/>
                    </a:cubicBezTo>
                    <a:cubicBezTo>
                      <a:pt x="540808" y="2692400"/>
                      <a:pt x="546985" y="2697480"/>
                      <a:pt x="548529" y="2702560"/>
                    </a:cubicBezTo>
                    <a:cubicBezTo>
                      <a:pt x="550073" y="2710180"/>
                      <a:pt x="548529" y="2717800"/>
                      <a:pt x="548529" y="2722880"/>
                    </a:cubicBezTo>
                    <a:cubicBezTo>
                      <a:pt x="559338" y="2725420"/>
                      <a:pt x="565515" y="2726690"/>
                      <a:pt x="573236" y="2727960"/>
                    </a:cubicBezTo>
                    <a:cubicBezTo>
                      <a:pt x="571692" y="2727960"/>
                      <a:pt x="570148" y="2729230"/>
                      <a:pt x="567059" y="2729230"/>
                    </a:cubicBezTo>
                    <a:cubicBezTo>
                      <a:pt x="568604" y="2738120"/>
                      <a:pt x="571692" y="2748280"/>
                      <a:pt x="573236" y="2760980"/>
                    </a:cubicBezTo>
                    <a:lnTo>
                      <a:pt x="597943" y="2760980"/>
                    </a:lnTo>
                    <a:cubicBezTo>
                      <a:pt x="602575" y="2760980"/>
                      <a:pt x="607208" y="2763520"/>
                      <a:pt x="608752" y="2764790"/>
                    </a:cubicBezTo>
                    <a:cubicBezTo>
                      <a:pt x="614929" y="2780030"/>
                      <a:pt x="628826" y="2785110"/>
                      <a:pt x="647357" y="2781300"/>
                    </a:cubicBezTo>
                    <a:cubicBezTo>
                      <a:pt x="655077" y="2780030"/>
                      <a:pt x="664342" y="2780030"/>
                      <a:pt x="672063" y="2780030"/>
                    </a:cubicBezTo>
                    <a:lnTo>
                      <a:pt x="690594" y="2780030"/>
                    </a:lnTo>
                    <a:cubicBezTo>
                      <a:pt x="696770" y="2780030"/>
                      <a:pt x="702947" y="2778760"/>
                      <a:pt x="709124" y="2777490"/>
                    </a:cubicBezTo>
                    <a:cubicBezTo>
                      <a:pt x="710668" y="2773680"/>
                      <a:pt x="710668" y="2769870"/>
                      <a:pt x="712212" y="2764790"/>
                    </a:cubicBezTo>
                    <a:cubicBezTo>
                      <a:pt x="716845" y="2764790"/>
                      <a:pt x="719933" y="2763520"/>
                      <a:pt x="724565" y="2763520"/>
                    </a:cubicBezTo>
                    <a:cubicBezTo>
                      <a:pt x="753905" y="2760980"/>
                      <a:pt x="784788" y="2757170"/>
                      <a:pt x="815672" y="2754630"/>
                    </a:cubicBezTo>
                    <a:cubicBezTo>
                      <a:pt x="815672" y="2754630"/>
                      <a:pt x="817216" y="2757170"/>
                      <a:pt x="818760" y="2760980"/>
                    </a:cubicBezTo>
                    <a:cubicBezTo>
                      <a:pt x="814128" y="2762250"/>
                      <a:pt x="811039" y="2763520"/>
                      <a:pt x="807951" y="2764790"/>
                    </a:cubicBezTo>
                    <a:cubicBezTo>
                      <a:pt x="820304" y="2774950"/>
                      <a:pt x="837290" y="2776220"/>
                      <a:pt x="848100" y="2768600"/>
                    </a:cubicBezTo>
                    <a:cubicBezTo>
                      <a:pt x="841923" y="2764790"/>
                      <a:pt x="837290" y="2762250"/>
                      <a:pt x="829569" y="2758440"/>
                    </a:cubicBezTo>
                    <a:lnTo>
                      <a:pt x="834202" y="2754630"/>
                    </a:lnTo>
                    <a:lnTo>
                      <a:pt x="846555" y="2754630"/>
                    </a:lnTo>
                    <a:lnTo>
                      <a:pt x="846555" y="2753360"/>
                    </a:lnTo>
                    <a:cubicBezTo>
                      <a:pt x="852732" y="2754630"/>
                      <a:pt x="857365" y="2757170"/>
                      <a:pt x="863541" y="2753360"/>
                    </a:cubicBezTo>
                    <a:lnTo>
                      <a:pt x="869718" y="2753360"/>
                    </a:lnTo>
                    <a:lnTo>
                      <a:pt x="923764" y="2755900"/>
                    </a:lnTo>
                    <a:cubicBezTo>
                      <a:pt x="929941" y="2755900"/>
                      <a:pt x="933029" y="2754630"/>
                      <a:pt x="936118" y="2752090"/>
                    </a:cubicBezTo>
                    <a:cubicBezTo>
                      <a:pt x="943839" y="2762250"/>
                      <a:pt x="950015" y="2771140"/>
                      <a:pt x="957736" y="2782570"/>
                    </a:cubicBezTo>
                    <a:cubicBezTo>
                      <a:pt x="956192" y="2782570"/>
                      <a:pt x="953104" y="2783840"/>
                      <a:pt x="950015" y="2783840"/>
                    </a:cubicBezTo>
                    <a:cubicBezTo>
                      <a:pt x="970090" y="2810510"/>
                      <a:pt x="982443" y="2838450"/>
                      <a:pt x="963913" y="2868930"/>
                    </a:cubicBezTo>
                    <a:cubicBezTo>
                      <a:pt x="965457" y="2879090"/>
                      <a:pt x="968545" y="2889250"/>
                      <a:pt x="970090" y="2901950"/>
                    </a:cubicBezTo>
                    <a:lnTo>
                      <a:pt x="985531" y="2901950"/>
                    </a:lnTo>
                    <a:cubicBezTo>
                      <a:pt x="982443" y="2908300"/>
                      <a:pt x="979355" y="2912110"/>
                      <a:pt x="977810" y="2915920"/>
                    </a:cubicBezTo>
                    <a:cubicBezTo>
                      <a:pt x="977810" y="2922270"/>
                      <a:pt x="994796" y="2924810"/>
                      <a:pt x="982443" y="2933700"/>
                    </a:cubicBezTo>
                    <a:lnTo>
                      <a:pt x="985531" y="2938780"/>
                    </a:lnTo>
                    <a:cubicBezTo>
                      <a:pt x="1000973" y="2955290"/>
                      <a:pt x="1017959" y="2970530"/>
                      <a:pt x="1034945" y="2989580"/>
                    </a:cubicBezTo>
                    <a:cubicBezTo>
                      <a:pt x="1022592" y="2994660"/>
                      <a:pt x="1011782" y="2999740"/>
                      <a:pt x="997885" y="3004820"/>
                    </a:cubicBezTo>
                    <a:cubicBezTo>
                      <a:pt x="1011782" y="3006090"/>
                      <a:pt x="1013327" y="3012440"/>
                      <a:pt x="1008694" y="3021330"/>
                    </a:cubicBezTo>
                    <a:cubicBezTo>
                      <a:pt x="1007150" y="3023870"/>
                      <a:pt x="1010238" y="3030220"/>
                      <a:pt x="1011782" y="3031490"/>
                    </a:cubicBezTo>
                    <a:cubicBezTo>
                      <a:pt x="1028768" y="3035300"/>
                      <a:pt x="1044210" y="3049270"/>
                      <a:pt x="1064284" y="3044190"/>
                    </a:cubicBezTo>
                    <a:cubicBezTo>
                      <a:pt x="1064284" y="3046730"/>
                      <a:pt x="1062740" y="3050540"/>
                      <a:pt x="1061196" y="3051810"/>
                    </a:cubicBezTo>
                    <a:cubicBezTo>
                      <a:pt x="1048842" y="3056890"/>
                      <a:pt x="1036489" y="3060700"/>
                      <a:pt x="1024136" y="3065780"/>
                    </a:cubicBezTo>
                    <a:lnTo>
                      <a:pt x="1042666" y="3073400"/>
                    </a:lnTo>
                    <a:cubicBezTo>
                      <a:pt x="1045754" y="3069590"/>
                      <a:pt x="1047298" y="3065780"/>
                      <a:pt x="1050387" y="3061970"/>
                    </a:cubicBezTo>
                    <a:cubicBezTo>
                      <a:pt x="1059652" y="3065780"/>
                      <a:pt x="1067373" y="3068320"/>
                      <a:pt x="1076638" y="3072130"/>
                    </a:cubicBezTo>
                    <a:cubicBezTo>
                      <a:pt x="1072005" y="3074670"/>
                      <a:pt x="1068917" y="3075940"/>
                      <a:pt x="1065829" y="3077210"/>
                    </a:cubicBezTo>
                    <a:cubicBezTo>
                      <a:pt x="1068917" y="3078480"/>
                      <a:pt x="1072005" y="3081020"/>
                      <a:pt x="1076638" y="3082290"/>
                    </a:cubicBezTo>
                    <a:cubicBezTo>
                      <a:pt x="1081270" y="3083560"/>
                      <a:pt x="1085903" y="3082290"/>
                      <a:pt x="1088991" y="3083560"/>
                    </a:cubicBezTo>
                    <a:cubicBezTo>
                      <a:pt x="1096712" y="3077210"/>
                      <a:pt x="1102889" y="3069590"/>
                      <a:pt x="1110610" y="3065780"/>
                    </a:cubicBezTo>
                    <a:cubicBezTo>
                      <a:pt x="1119875" y="3061970"/>
                      <a:pt x="1371575" y="3040380"/>
                      <a:pt x="1380841" y="3039110"/>
                    </a:cubicBezTo>
                    <a:cubicBezTo>
                      <a:pt x="1393194" y="3037840"/>
                      <a:pt x="1407092" y="3039110"/>
                      <a:pt x="1419445" y="3040380"/>
                    </a:cubicBezTo>
                    <a:lnTo>
                      <a:pt x="1387017" y="3051810"/>
                    </a:lnTo>
                    <a:lnTo>
                      <a:pt x="1391650" y="3059430"/>
                    </a:lnTo>
                    <a:cubicBezTo>
                      <a:pt x="1407092" y="3058160"/>
                      <a:pt x="1419445" y="3058160"/>
                      <a:pt x="1431798" y="3055620"/>
                    </a:cubicBezTo>
                    <a:cubicBezTo>
                      <a:pt x="1439519" y="3054350"/>
                      <a:pt x="1451873" y="3055620"/>
                      <a:pt x="1453417" y="3045460"/>
                    </a:cubicBezTo>
                    <a:cubicBezTo>
                      <a:pt x="1464226" y="3051810"/>
                      <a:pt x="1475035" y="3053080"/>
                      <a:pt x="1488933" y="3048000"/>
                    </a:cubicBezTo>
                    <a:cubicBezTo>
                      <a:pt x="1496654" y="3045460"/>
                      <a:pt x="1505919" y="3045460"/>
                      <a:pt x="1513640" y="3044190"/>
                    </a:cubicBezTo>
                    <a:cubicBezTo>
                      <a:pt x="1532170" y="3042920"/>
                      <a:pt x="1550700" y="3041650"/>
                      <a:pt x="1569230" y="3039110"/>
                    </a:cubicBezTo>
                    <a:lnTo>
                      <a:pt x="1587760" y="3039110"/>
                    </a:lnTo>
                    <a:cubicBezTo>
                      <a:pt x="1589304" y="3036570"/>
                      <a:pt x="1589304" y="3032760"/>
                      <a:pt x="1589304" y="3032760"/>
                    </a:cubicBezTo>
                    <a:cubicBezTo>
                      <a:pt x="1606290" y="3032760"/>
                      <a:pt x="1620188" y="3034030"/>
                      <a:pt x="1635630" y="3034030"/>
                    </a:cubicBezTo>
                    <a:cubicBezTo>
                      <a:pt x="1652616" y="3034030"/>
                      <a:pt x="1660337" y="3025140"/>
                      <a:pt x="1654160" y="3011170"/>
                    </a:cubicBezTo>
                    <a:cubicBezTo>
                      <a:pt x="1658792" y="3011170"/>
                      <a:pt x="1664969" y="3012440"/>
                      <a:pt x="1668057" y="3012440"/>
                    </a:cubicBezTo>
                    <a:cubicBezTo>
                      <a:pt x="1669602" y="3017520"/>
                      <a:pt x="1668057" y="3023870"/>
                      <a:pt x="1671146" y="3025140"/>
                    </a:cubicBezTo>
                    <a:cubicBezTo>
                      <a:pt x="1675778" y="3027680"/>
                      <a:pt x="1683499" y="3027680"/>
                      <a:pt x="1689676" y="3026410"/>
                    </a:cubicBezTo>
                    <a:cubicBezTo>
                      <a:pt x="1697397" y="3025140"/>
                      <a:pt x="1706662" y="3018790"/>
                      <a:pt x="1709750" y="3021330"/>
                    </a:cubicBezTo>
                    <a:cubicBezTo>
                      <a:pt x="1725192" y="3031490"/>
                      <a:pt x="1736001" y="3022600"/>
                      <a:pt x="1743722" y="3017520"/>
                    </a:cubicBezTo>
                    <a:cubicBezTo>
                      <a:pt x="1749899" y="3018790"/>
                      <a:pt x="1752987" y="3022600"/>
                      <a:pt x="1756076" y="3021330"/>
                    </a:cubicBezTo>
                    <a:cubicBezTo>
                      <a:pt x="1763796" y="3020060"/>
                      <a:pt x="1773061" y="3018790"/>
                      <a:pt x="1780782" y="3017520"/>
                    </a:cubicBezTo>
                    <a:cubicBezTo>
                      <a:pt x="1797768" y="3013710"/>
                      <a:pt x="1816298" y="3011170"/>
                      <a:pt x="1833284" y="3011170"/>
                    </a:cubicBezTo>
                    <a:cubicBezTo>
                      <a:pt x="1856447" y="3009900"/>
                      <a:pt x="1878065" y="3004820"/>
                      <a:pt x="1901228" y="3003550"/>
                    </a:cubicBezTo>
                    <a:cubicBezTo>
                      <a:pt x="1912037" y="3002280"/>
                      <a:pt x="1922847" y="3004820"/>
                      <a:pt x="1933656" y="3006090"/>
                    </a:cubicBezTo>
                    <a:cubicBezTo>
                      <a:pt x="1936744" y="3006090"/>
                      <a:pt x="1941377" y="3006090"/>
                      <a:pt x="1941377" y="3004820"/>
                    </a:cubicBezTo>
                    <a:cubicBezTo>
                      <a:pt x="1941377" y="2992120"/>
                      <a:pt x="1966083" y="2998470"/>
                      <a:pt x="1962995" y="2984500"/>
                    </a:cubicBezTo>
                    <a:cubicBezTo>
                      <a:pt x="1966083" y="2985770"/>
                      <a:pt x="1969172" y="2985770"/>
                      <a:pt x="1970716" y="2988310"/>
                    </a:cubicBezTo>
                    <a:cubicBezTo>
                      <a:pt x="1975349" y="2992120"/>
                      <a:pt x="1978437" y="2995930"/>
                      <a:pt x="1983069" y="2999740"/>
                    </a:cubicBezTo>
                    <a:cubicBezTo>
                      <a:pt x="1983069" y="2994660"/>
                      <a:pt x="1983069" y="2990850"/>
                      <a:pt x="1981525" y="2985770"/>
                    </a:cubicBezTo>
                    <a:cubicBezTo>
                      <a:pt x="1996967" y="2992120"/>
                      <a:pt x="2012409" y="2998470"/>
                      <a:pt x="2023218" y="3003550"/>
                    </a:cubicBezTo>
                    <a:cubicBezTo>
                      <a:pt x="2034027" y="2997200"/>
                      <a:pt x="2043293" y="2994660"/>
                      <a:pt x="2049469" y="2988310"/>
                    </a:cubicBezTo>
                    <a:cubicBezTo>
                      <a:pt x="2055646" y="2980690"/>
                      <a:pt x="2054102" y="2979420"/>
                      <a:pt x="2064911" y="2985770"/>
                    </a:cubicBezTo>
                    <a:cubicBezTo>
                      <a:pt x="2063366" y="2987040"/>
                      <a:pt x="2060278" y="2988310"/>
                      <a:pt x="2057190" y="2990850"/>
                    </a:cubicBezTo>
                    <a:cubicBezTo>
                      <a:pt x="2075720" y="2987040"/>
                      <a:pt x="2092706" y="2979420"/>
                      <a:pt x="2111236" y="2980690"/>
                    </a:cubicBezTo>
                    <a:cubicBezTo>
                      <a:pt x="2129766" y="2980690"/>
                      <a:pt x="2148296" y="2983230"/>
                      <a:pt x="2165282" y="2974340"/>
                    </a:cubicBezTo>
                    <a:cubicBezTo>
                      <a:pt x="2166827" y="2978150"/>
                      <a:pt x="2166827" y="2981960"/>
                      <a:pt x="2169915" y="2983230"/>
                    </a:cubicBezTo>
                    <a:cubicBezTo>
                      <a:pt x="2174548" y="2985770"/>
                      <a:pt x="2182268" y="2987040"/>
                      <a:pt x="2183812" y="2985770"/>
                    </a:cubicBezTo>
                    <a:cubicBezTo>
                      <a:pt x="2193078" y="2974340"/>
                      <a:pt x="2208519" y="2975610"/>
                      <a:pt x="2217784" y="2981960"/>
                    </a:cubicBezTo>
                    <a:cubicBezTo>
                      <a:pt x="2230138" y="2989580"/>
                      <a:pt x="2237859" y="2983230"/>
                      <a:pt x="2248668" y="2981960"/>
                    </a:cubicBezTo>
                    <a:cubicBezTo>
                      <a:pt x="2239403" y="2978150"/>
                      <a:pt x="2231682" y="2974340"/>
                      <a:pt x="2223961" y="2971800"/>
                    </a:cubicBezTo>
                    <a:cubicBezTo>
                      <a:pt x="2225505" y="2970530"/>
                      <a:pt x="2225505" y="2969260"/>
                      <a:pt x="2227049" y="2967990"/>
                    </a:cubicBezTo>
                    <a:cubicBezTo>
                      <a:pt x="2231682" y="2969260"/>
                      <a:pt x="2237859" y="2970530"/>
                      <a:pt x="2242491" y="2973070"/>
                    </a:cubicBezTo>
                    <a:cubicBezTo>
                      <a:pt x="2244036" y="2967990"/>
                      <a:pt x="2247124" y="2964180"/>
                      <a:pt x="2248668" y="2960370"/>
                    </a:cubicBezTo>
                    <a:cubicBezTo>
                      <a:pt x="2264109" y="2966720"/>
                      <a:pt x="2278007" y="2971800"/>
                      <a:pt x="2294993" y="2962910"/>
                    </a:cubicBezTo>
                    <a:cubicBezTo>
                      <a:pt x="2298082" y="2961640"/>
                      <a:pt x="2310435" y="2954020"/>
                      <a:pt x="2307347" y="2966720"/>
                    </a:cubicBezTo>
                    <a:cubicBezTo>
                      <a:pt x="2299626" y="2970530"/>
                      <a:pt x="2291905" y="2974340"/>
                      <a:pt x="2284184" y="2976880"/>
                    </a:cubicBezTo>
                    <a:cubicBezTo>
                      <a:pt x="2284184" y="2978150"/>
                      <a:pt x="2285728" y="2978150"/>
                      <a:pt x="2285728" y="2979420"/>
                    </a:cubicBezTo>
                    <a:cubicBezTo>
                      <a:pt x="2294993" y="2978150"/>
                      <a:pt x="2305802" y="2976880"/>
                      <a:pt x="2316612" y="2975610"/>
                    </a:cubicBezTo>
                    <a:cubicBezTo>
                      <a:pt x="2313523" y="2971800"/>
                      <a:pt x="2311979" y="2969260"/>
                      <a:pt x="2310435" y="2966720"/>
                    </a:cubicBezTo>
                    <a:cubicBezTo>
                      <a:pt x="2321244" y="2967990"/>
                      <a:pt x="2333597" y="2969260"/>
                      <a:pt x="2344407" y="2967990"/>
                    </a:cubicBezTo>
                    <a:cubicBezTo>
                      <a:pt x="2367570" y="2966720"/>
                      <a:pt x="2384555" y="2947670"/>
                      <a:pt x="2412351" y="2955290"/>
                    </a:cubicBezTo>
                    <a:cubicBezTo>
                      <a:pt x="2421616" y="2957830"/>
                      <a:pt x="2443234" y="2955290"/>
                      <a:pt x="2444778" y="2938780"/>
                    </a:cubicBezTo>
                    <a:cubicBezTo>
                      <a:pt x="2444778" y="2942590"/>
                      <a:pt x="2444778" y="2947670"/>
                      <a:pt x="2446322" y="2950210"/>
                    </a:cubicBezTo>
                    <a:cubicBezTo>
                      <a:pt x="2461764" y="2946400"/>
                      <a:pt x="2475662" y="2942590"/>
                      <a:pt x="2491104" y="2938780"/>
                    </a:cubicBezTo>
                    <a:cubicBezTo>
                      <a:pt x="2491104" y="2940050"/>
                      <a:pt x="2488015" y="2943860"/>
                      <a:pt x="2489559" y="2946400"/>
                    </a:cubicBezTo>
                    <a:cubicBezTo>
                      <a:pt x="2489559" y="2950210"/>
                      <a:pt x="2492648" y="2954020"/>
                      <a:pt x="2495736" y="2956560"/>
                    </a:cubicBezTo>
                    <a:cubicBezTo>
                      <a:pt x="2497280" y="2957830"/>
                      <a:pt x="2505001" y="2956560"/>
                      <a:pt x="2505001" y="2955290"/>
                    </a:cubicBezTo>
                    <a:cubicBezTo>
                      <a:pt x="2508090" y="2943860"/>
                      <a:pt x="2518899" y="2945130"/>
                      <a:pt x="2529708" y="2945130"/>
                    </a:cubicBezTo>
                    <a:cubicBezTo>
                      <a:pt x="2538973" y="2945130"/>
                      <a:pt x="2549782" y="2943860"/>
                      <a:pt x="2560592" y="2942590"/>
                    </a:cubicBezTo>
                    <a:cubicBezTo>
                      <a:pt x="2565224" y="2936240"/>
                      <a:pt x="2568313" y="2926080"/>
                      <a:pt x="2583754" y="2938780"/>
                    </a:cubicBezTo>
                    <a:cubicBezTo>
                      <a:pt x="2589931" y="2943860"/>
                      <a:pt x="2605373" y="2942590"/>
                      <a:pt x="2606917" y="2932430"/>
                    </a:cubicBezTo>
                    <a:lnTo>
                      <a:pt x="2671772" y="2932430"/>
                    </a:lnTo>
                    <a:lnTo>
                      <a:pt x="2671772" y="2934970"/>
                    </a:lnTo>
                    <a:cubicBezTo>
                      <a:pt x="2679493" y="2933700"/>
                      <a:pt x="2687214" y="2931160"/>
                      <a:pt x="2693391" y="2929890"/>
                    </a:cubicBezTo>
                    <a:cubicBezTo>
                      <a:pt x="2698023" y="2936240"/>
                      <a:pt x="2702656" y="2942590"/>
                      <a:pt x="2708833" y="2950210"/>
                    </a:cubicBezTo>
                    <a:cubicBezTo>
                      <a:pt x="2719642" y="2926080"/>
                      <a:pt x="2731995" y="2921000"/>
                      <a:pt x="2753614" y="2929890"/>
                    </a:cubicBezTo>
                    <a:cubicBezTo>
                      <a:pt x="2756702" y="2931160"/>
                      <a:pt x="2756702" y="2937510"/>
                      <a:pt x="2758246" y="2942590"/>
                    </a:cubicBezTo>
                    <a:cubicBezTo>
                      <a:pt x="2759790" y="2941320"/>
                      <a:pt x="2769056" y="2938780"/>
                      <a:pt x="2769056" y="2937510"/>
                    </a:cubicBezTo>
                    <a:cubicBezTo>
                      <a:pt x="2767511" y="2927350"/>
                      <a:pt x="2784497" y="2934970"/>
                      <a:pt x="2782953" y="2927350"/>
                    </a:cubicBezTo>
                    <a:cubicBezTo>
                      <a:pt x="2796851" y="2932430"/>
                      <a:pt x="2799939" y="2924810"/>
                      <a:pt x="2803027" y="2919730"/>
                    </a:cubicBezTo>
                    <a:cubicBezTo>
                      <a:pt x="2796851" y="2915920"/>
                      <a:pt x="2793762" y="2913380"/>
                      <a:pt x="2789130" y="2909570"/>
                    </a:cubicBezTo>
                    <a:cubicBezTo>
                      <a:pt x="2790674" y="2908300"/>
                      <a:pt x="2790674" y="2907030"/>
                      <a:pt x="2792218" y="2905760"/>
                    </a:cubicBezTo>
                    <a:cubicBezTo>
                      <a:pt x="2804571" y="2912110"/>
                      <a:pt x="2816925" y="2918460"/>
                      <a:pt x="2824646" y="2922270"/>
                    </a:cubicBezTo>
                    <a:cubicBezTo>
                      <a:pt x="2836999" y="2921000"/>
                      <a:pt x="2847808" y="2921000"/>
                      <a:pt x="2858618" y="2919730"/>
                    </a:cubicBezTo>
                    <a:cubicBezTo>
                      <a:pt x="2869427" y="2918460"/>
                      <a:pt x="2880236" y="2914650"/>
                      <a:pt x="2892590" y="2912110"/>
                    </a:cubicBezTo>
                    <a:cubicBezTo>
                      <a:pt x="2894134" y="2914650"/>
                      <a:pt x="2895678" y="2915920"/>
                      <a:pt x="2897222" y="2918460"/>
                    </a:cubicBezTo>
                    <a:cubicBezTo>
                      <a:pt x="2901855" y="2913380"/>
                      <a:pt x="2904943" y="2908300"/>
                      <a:pt x="2911120" y="2899410"/>
                    </a:cubicBezTo>
                    <a:lnTo>
                      <a:pt x="2911120" y="2919730"/>
                    </a:lnTo>
                    <a:cubicBezTo>
                      <a:pt x="2925017" y="2912110"/>
                      <a:pt x="2935826" y="2905760"/>
                      <a:pt x="2945092" y="2899410"/>
                    </a:cubicBezTo>
                    <a:cubicBezTo>
                      <a:pt x="2951268" y="2908300"/>
                      <a:pt x="2955901" y="2917190"/>
                      <a:pt x="2960533" y="2924810"/>
                    </a:cubicBezTo>
                    <a:cubicBezTo>
                      <a:pt x="2962078" y="2924810"/>
                      <a:pt x="2962078" y="2923540"/>
                      <a:pt x="2963622" y="2923540"/>
                    </a:cubicBezTo>
                    <a:cubicBezTo>
                      <a:pt x="2962078" y="2918460"/>
                      <a:pt x="2960533" y="2913380"/>
                      <a:pt x="2957445" y="2907030"/>
                    </a:cubicBezTo>
                    <a:lnTo>
                      <a:pt x="3036198" y="2907030"/>
                    </a:lnTo>
                    <a:cubicBezTo>
                      <a:pt x="3043919" y="2895600"/>
                      <a:pt x="3060905" y="2894330"/>
                      <a:pt x="3074802" y="2905760"/>
                    </a:cubicBezTo>
                    <a:cubicBezTo>
                      <a:pt x="3094877" y="2922270"/>
                      <a:pt x="3097965" y="2922270"/>
                      <a:pt x="3110318" y="2898140"/>
                    </a:cubicBezTo>
                    <a:cubicBezTo>
                      <a:pt x="3116495" y="2900680"/>
                      <a:pt x="3122672" y="2903220"/>
                      <a:pt x="3130393" y="2907030"/>
                    </a:cubicBezTo>
                    <a:cubicBezTo>
                      <a:pt x="3139658" y="2890520"/>
                      <a:pt x="3155100" y="2890520"/>
                      <a:pt x="3173630" y="2895600"/>
                    </a:cubicBezTo>
                    <a:cubicBezTo>
                      <a:pt x="3182895" y="2898140"/>
                      <a:pt x="3193704" y="2893060"/>
                      <a:pt x="3204513" y="2890520"/>
                    </a:cubicBezTo>
                    <a:lnTo>
                      <a:pt x="3212234" y="2896870"/>
                    </a:lnTo>
                    <a:cubicBezTo>
                      <a:pt x="3221499" y="2894330"/>
                      <a:pt x="3229220" y="2893060"/>
                      <a:pt x="3236941" y="2890520"/>
                    </a:cubicBezTo>
                    <a:cubicBezTo>
                      <a:pt x="3238485" y="2894330"/>
                      <a:pt x="3238485" y="2896870"/>
                      <a:pt x="3240030" y="2903220"/>
                    </a:cubicBezTo>
                    <a:cubicBezTo>
                      <a:pt x="3246206" y="2898140"/>
                      <a:pt x="3250839" y="2893060"/>
                      <a:pt x="3258560" y="2886710"/>
                    </a:cubicBezTo>
                    <a:cubicBezTo>
                      <a:pt x="3264736" y="2893060"/>
                      <a:pt x="3269369" y="2899410"/>
                      <a:pt x="3275545" y="2905760"/>
                    </a:cubicBezTo>
                    <a:cubicBezTo>
                      <a:pt x="3286355" y="2905760"/>
                      <a:pt x="3303341" y="2913380"/>
                      <a:pt x="3306429" y="2893060"/>
                    </a:cubicBezTo>
                    <a:cubicBezTo>
                      <a:pt x="3306429" y="2890520"/>
                      <a:pt x="3315694" y="2886710"/>
                      <a:pt x="3320327" y="2885440"/>
                    </a:cubicBezTo>
                    <a:cubicBezTo>
                      <a:pt x="3329592" y="2884170"/>
                      <a:pt x="3338857" y="2882900"/>
                      <a:pt x="3348122" y="2882900"/>
                    </a:cubicBezTo>
                    <a:cubicBezTo>
                      <a:pt x="3345033" y="2877820"/>
                      <a:pt x="3341945" y="2874010"/>
                      <a:pt x="3337313" y="2867660"/>
                    </a:cubicBezTo>
                    <a:cubicBezTo>
                      <a:pt x="3349666" y="2870200"/>
                      <a:pt x="3358931" y="2870200"/>
                      <a:pt x="3366652" y="2872740"/>
                    </a:cubicBezTo>
                    <a:cubicBezTo>
                      <a:pt x="3383638" y="2879090"/>
                      <a:pt x="3397536" y="2879090"/>
                      <a:pt x="3414521" y="2868930"/>
                    </a:cubicBezTo>
                    <a:cubicBezTo>
                      <a:pt x="3411433" y="2867660"/>
                      <a:pt x="3408345" y="2865120"/>
                      <a:pt x="3405256" y="2863850"/>
                    </a:cubicBezTo>
                    <a:cubicBezTo>
                      <a:pt x="3406801" y="2860040"/>
                      <a:pt x="3409889" y="2856230"/>
                      <a:pt x="3411433" y="2852420"/>
                    </a:cubicBezTo>
                    <a:cubicBezTo>
                      <a:pt x="3417610" y="2837180"/>
                      <a:pt x="3433052" y="2847340"/>
                      <a:pt x="3443861" y="2843530"/>
                    </a:cubicBezTo>
                    <a:cubicBezTo>
                      <a:pt x="3443861" y="2843530"/>
                      <a:pt x="3450037" y="2848610"/>
                      <a:pt x="3451582" y="2852420"/>
                    </a:cubicBezTo>
                    <a:cubicBezTo>
                      <a:pt x="3456214" y="2860040"/>
                      <a:pt x="3459302" y="2868930"/>
                      <a:pt x="3463935" y="2877820"/>
                    </a:cubicBezTo>
                    <a:cubicBezTo>
                      <a:pt x="3491730" y="2863850"/>
                      <a:pt x="3516437" y="2868930"/>
                      <a:pt x="3541144" y="2871470"/>
                    </a:cubicBezTo>
                    <a:cubicBezTo>
                      <a:pt x="3534967" y="2868930"/>
                      <a:pt x="3530335" y="2866390"/>
                      <a:pt x="3525702" y="2863850"/>
                    </a:cubicBezTo>
                    <a:cubicBezTo>
                      <a:pt x="3525702" y="2862580"/>
                      <a:pt x="3527246" y="2861310"/>
                      <a:pt x="3527246" y="2860040"/>
                    </a:cubicBezTo>
                    <a:cubicBezTo>
                      <a:pt x="3533423" y="2861310"/>
                      <a:pt x="3541144" y="2863850"/>
                      <a:pt x="3547321" y="2865120"/>
                    </a:cubicBezTo>
                    <a:cubicBezTo>
                      <a:pt x="3547321" y="2863850"/>
                      <a:pt x="3547321" y="2862580"/>
                      <a:pt x="3545776" y="2861310"/>
                    </a:cubicBezTo>
                    <a:cubicBezTo>
                      <a:pt x="3550409" y="2860040"/>
                      <a:pt x="3558130" y="2857500"/>
                      <a:pt x="3559674" y="2858770"/>
                    </a:cubicBezTo>
                    <a:cubicBezTo>
                      <a:pt x="3568939" y="2874010"/>
                      <a:pt x="3584381" y="2862580"/>
                      <a:pt x="3598278" y="2866390"/>
                    </a:cubicBezTo>
                    <a:cubicBezTo>
                      <a:pt x="3595190" y="2856230"/>
                      <a:pt x="3593646" y="2848610"/>
                      <a:pt x="3592102" y="2843530"/>
                    </a:cubicBezTo>
                    <a:cubicBezTo>
                      <a:pt x="3598278" y="2838450"/>
                      <a:pt x="3604455" y="2834640"/>
                      <a:pt x="3613720" y="2829560"/>
                    </a:cubicBezTo>
                    <a:cubicBezTo>
                      <a:pt x="3613720" y="2835910"/>
                      <a:pt x="3612176" y="2842260"/>
                      <a:pt x="3612176" y="2848610"/>
                    </a:cubicBezTo>
                    <a:cubicBezTo>
                      <a:pt x="3612176" y="2854960"/>
                      <a:pt x="3613720" y="2861310"/>
                      <a:pt x="3616809" y="2865120"/>
                    </a:cubicBezTo>
                    <a:cubicBezTo>
                      <a:pt x="3618353" y="2867660"/>
                      <a:pt x="3627618" y="2865120"/>
                      <a:pt x="3633794" y="2863850"/>
                    </a:cubicBezTo>
                    <a:cubicBezTo>
                      <a:pt x="3644604" y="2860040"/>
                      <a:pt x="3655413" y="2854960"/>
                      <a:pt x="3666222" y="2865120"/>
                    </a:cubicBezTo>
                    <a:cubicBezTo>
                      <a:pt x="3667766" y="2866390"/>
                      <a:pt x="3673943" y="2865120"/>
                      <a:pt x="3677031" y="2862580"/>
                    </a:cubicBezTo>
                    <a:cubicBezTo>
                      <a:pt x="3684752" y="2856230"/>
                      <a:pt x="3690929" y="2847340"/>
                      <a:pt x="3700194" y="2861310"/>
                    </a:cubicBezTo>
                    <a:cubicBezTo>
                      <a:pt x="3701738" y="2862580"/>
                      <a:pt x="3711003" y="2862580"/>
                      <a:pt x="3715636" y="2861310"/>
                    </a:cubicBezTo>
                    <a:cubicBezTo>
                      <a:pt x="3726445" y="2857500"/>
                      <a:pt x="3735710" y="2853690"/>
                      <a:pt x="3746519" y="2848610"/>
                    </a:cubicBezTo>
                    <a:cubicBezTo>
                      <a:pt x="3744975" y="2852420"/>
                      <a:pt x="3743431" y="2854960"/>
                      <a:pt x="3743431" y="2857500"/>
                    </a:cubicBezTo>
                    <a:cubicBezTo>
                      <a:pt x="3755784" y="2862580"/>
                      <a:pt x="3766594" y="2865120"/>
                      <a:pt x="3775859" y="2853690"/>
                    </a:cubicBezTo>
                    <a:cubicBezTo>
                      <a:pt x="3778947" y="2849880"/>
                      <a:pt x="3789756" y="2849880"/>
                      <a:pt x="3797477" y="2848610"/>
                    </a:cubicBezTo>
                    <a:cubicBezTo>
                      <a:pt x="3792844" y="2844800"/>
                      <a:pt x="3786668" y="2842260"/>
                      <a:pt x="3780491" y="2838450"/>
                    </a:cubicBezTo>
                    <a:cubicBezTo>
                      <a:pt x="3806742" y="2825750"/>
                      <a:pt x="3809831" y="2827020"/>
                      <a:pt x="3809831" y="2844800"/>
                    </a:cubicBezTo>
                    <a:cubicBezTo>
                      <a:pt x="3812919" y="2839720"/>
                      <a:pt x="3814463" y="2835910"/>
                      <a:pt x="3819096" y="2828290"/>
                    </a:cubicBezTo>
                    <a:cubicBezTo>
                      <a:pt x="3842258" y="2829560"/>
                      <a:pt x="3865421" y="2832100"/>
                      <a:pt x="3890128" y="2833370"/>
                    </a:cubicBezTo>
                    <a:lnTo>
                      <a:pt x="3890128" y="2839720"/>
                    </a:lnTo>
                    <a:lnTo>
                      <a:pt x="3880863" y="2839720"/>
                    </a:lnTo>
                    <a:cubicBezTo>
                      <a:pt x="3862332" y="2840990"/>
                      <a:pt x="3843803" y="2840990"/>
                      <a:pt x="3825272" y="2842260"/>
                    </a:cubicBezTo>
                    <a:cubicBezTo>
                      <a:pt x="3831449" y="2844800"/>
                      <a:pt x="3839170" y="2848610"/>
                      <a:pt x="3845347" y="2851150"/>
                    </a:cubicBezTo>
                    <a:cubicBezTo>
                      <a:pt x="3848435" y="2844800"/>
                      <a:pt x="3849979" y="2846070"/>
                      <a:pt x="3857700" y="2848610"/>
                    </a:cubicBezTo>
                    <a:cubicBezTo>
                      <a:pt x="3868509" y="2851150"/>
                      <a:pt x="3880863" y="2851150"/>
                      <a:pt x="3893216" y="2852420"/>
                    </a:cubicBezTo>
                    <a:cubicBezTo>
                      <a:pt x="3899393" y="2852420"/>
                      <a:pt x="3905569" y="2853690"/>
                      <a:pt x="3913291" y="2854960"/>
                    </a:cubicBezTo>
                    <a:cubicBezTo>
                      <a:pt x="3914835" y="2851150"/>
                      <a:pt x="3917923" y="2846070"/>
                      <a:pt x="3921011" y="2839720"/>
                    </a:cubicBezTo>
                    <a:cubicBezTo>
                      <a:pt x="3937997" y="2862580"/>
                      <a:pt x="3950351" y="2861310"/>
                      <a:pt x="3970425" y="2838450"/>
                    </a:cubicBezTo>
                    <a:cubicBezTo>
                      <a:pt x="3970425" y="2842260"/>
                      <a:pt x="3971969" y="2844800"/>
                      <a:pt x="3971969" y="2847340"/>
                    </a:cubicBezTo>
                    <a:cubicBezTo>
                      <a:pt x="3978146" y="2847340"/>
                      <a:pt x="3982779" y="2847340"/>
                      <a:pt x="3988955" y="2846070"/>
                    </a:cubicBezTo>
                    <a:cubicBezTo>
                      <a:pt x="3987411" y="2848610"/>
                      <a:pt x="3985867" y="2851150"/>
                      <a:pt x="3984322" y="2852420"/>
                    </a:cubicBezTo>
                    <a:lnTo>
                      <a:pt x="3987411" y="2854960"/>
                    </a:lnTo>
                    <a:cubicBezTo>
                      <a:pt x="3992043" y="2851150"/>
                      <a:pt x="3996676" y="2847340"/>
                      <a:pt x="4004397" y="2842260"/>
                    </a:cubicBezTo>
                    <a:cubicBezTo>
                      <a:pt x="4010574" y="2844800"/>
                      <a:pt x="4018295" y="2847340"/>
                      <a:pt x="4024471" y="2849880"/>
                    </a:cubicBezTo>
                    <a:cubicBezTo>
                      <a:pt x="4030648" y="2846070"/>
                      <a:pt x="4038369" y="2842260"/>
                      <a:pt x="4046089" y="2838450"/>
                    </a:cubicBezTo>
                    <a:cubicBezTo>
                      <a:pt x="4056899" y="2856230"/>
                      <a:pt x="4070796" y="2858770"/>
                      <a:pt x="4083150" y="2846070"/>
                    </a:cubicBezTo>
                    <a:cubicBezTo>
                      <a:pt x="4101680" y="2847340"/>
                      <a:pt x="4117122" y="2848610"/>
                      <a:pt x="4127931" y="2848610"/>
                    </a:cubicBezTo>
                    <a:cubicBezTo>
                      <a:pt x="4129475" y="2839720"/>
                      <a:pt x="4131019" y="2833370"/>
                      <a:pt x="4132564" y="2827020"/>
                    </a:cubicBezTo>
                    <a:cubicBezTo>
                      <a:pt x="4138740" y="2828290"/>
                      <a:pt x="4143373" y="2829560"/>
                      <a:pt x="4149549" y="2830830"/>
                    </a:cubicBezTo>
                    <a:cubicBezTo>
                      <a:pt x="4152638" y="2832100"/>
                      <a:pt x="4155726" y="2834640"/>
                      <a:pt x="4158815" y="2835910"/>
                    </a:cubicBezTo>
                    <a:cubicBezTo>
                      <a:pt x="4154182" y="2837180"/>
                      <a:pt x="4149549" y="2837180"/>
                      <a:pt x="4144917" y="2838450"/>
                    </a:cubicBezTo>
                    <a:cubicBezTo>
                      <a:pt x="4158815" y="2848610"/>
                      <a:pt x="4169624" y="2846070"/>
                      <a:pt x="4180433" y="2838450"/>
                    </a:cubicBezTo>
                    <a:cubicBezTo>
                      <a:pt x="4175801" y="2848610"/>
                      <a:pt x="4189698" y="2847340"/>
                      <a:pt x="4191243" y="2847340"/>
                    </a:cubicBezTo>
                    <a:cubicBezTo>
                      <a:pt x="4211317" y="2840990"/>
                      <a:pt x="4229847" y="2837180"/>
                      <a:pt x="4251465" y="2847340"/>
                    </a:cubicBezTo>
                    <a:cubicBezTo>
                      <a:pt x="4254553" y="2834640"/>
                      <a:pt x="4257642" y="2824480"/>
                      <a:pt x="4259186" y="2814320"/>
                    </a:cubicBezTo>
                    <a:cubicBezTo>
                      <a:pt x="4266907" y="2815590"/>
                      <a:pt x="4273084" y="2815590"/>
                      <a:pt x="4280805" y="2816860"/>
                    </a:cubicBezTo>
                    <a:cubicBezTo>
                      <a:pt x="4286981" y="2816860"/>
                      <a:pt x="4293158" y="2818130"/>
                      <a:pt x="4299335" y="2818130"/>
                    </a:cubicBezTo>
                    <a:lnTo>
                      <a:pt x="4299335" y="2821940"/>
                    </a:lnTo>
                    <a:cubicBezTo>
                      <a:pt x="4293158" y="2823210"/>
                      <a:pt x="4288525" y="2824480"/>
                      <a:pt x="4282349" y="2825750"/>
                    </a:cubicBezTo>
                    <a:lnTo>
                      <a:pt x="4282349" y="2829560"/>
                    </a:lnTo>
                    <a:cubicBezTo>
                      <a:pt x="4303967" y="2833370"/>
                      <a:pt x="4324041" y="2837180"/>
                      <a:pt x="4345660" y="2839720"/>
                    </a:cubicBezTo>
                    <a:cubicBezTo>
                      <a:pt x="4350293" y="2840990"/>
                      <a:pt x="4356469" y="2837180"/>
                      <a:pt x="4364190" y="2833370"/>
                    </a:cubicBezTo>
                    <a:cubicBezTo>
                      <a:pt x="4367278" y="2834640"/>
                      <a:pt x="4375000" y="2837180"/>
                      <a:pt x="4384265" y="2838450"/>
                    </a:cubicBezTo>
                    <a:cubicBezTo>
                      <a:pt x="4407427" y="2840990"/>
                      <a:pt x="4432134" y="2843530"/>
                      <a:pt x="4450664" y="2827020"/>
                    </a:cubicBezTo>
                    <a:cubicBezTo>
                      <a:pt x="4452208" y="2840990"/>
                      <a:pt x="4467650" y="2832100"/>
                      <a:pt x="4475371" y="2837180"/>
                    </a:cubicBezTo>
                    <a:cubicBezTo>
                      <a:pt x="4475371" y="2837180"/>
                      <a:pt x="4483092" y="2832100"/>
                      <a:pt x="4486180" y="2829560"/>
                    </a:cubicBezTo>
                    <a:cubicBezTo>
                      <a:pt x="4486180" y="2829560"/>
                      <a:pt x="4484636" y="2828290"/>
                      <a:pt x="4484636" y="2827020"/>
                    </a:cubicBezTo>
                    <a:cubicBezTo>
                      <a:pt x="4487724" y="2828290"/>
                      <a:pt x="4489268" y="2832100"/>
                      <a:pt x="4492357" y="2830830"/>
                    </a:cubicBezTo>
                    <a:cubicBezTo>
                      <a:pt x="4506254" y="2830830"/>
                      <a:pt x="4518608" y="2829560"/>
                      <a:pt x="4527873" y="2829560"/>
                    </a:cubicBezTo>
                    <a:cubicBezTo>
                      <a:pt x="4535594" y="2833370"/>
                      <a:pt x="4540226" y="2837180"/>
                      <a:pt x="4543315" y="2835910"/>
                    </a:cubicBezTo>
                    <a:cubicBezTo>
                      <a:pt x="4561845" y="2834640"/>
                      <a:pt x="4578831" y="2830830"/>
                      <a:pt x="4595816" y="2830830"/>
                    </a:cubicBezTo>
                    <a:cubicBezTo>
                      <a:pt x="4612803" y="2838450"/>
                      <a:pt x="4609714" y="2824480"/>
                      <a:pt x="4606626" y="2816860"/>
                    </a:cubicBezTo>
                    <a:cubicBezTo>
                      <a:pt x="4612803" y="2811780"/>
                      <a:pt x="4618979" y="2807970"/>
                      <a:pt x="4620523" y="2806700"/>
                    </a:cubicBezTo>
                    <a:cubicBezTo>
                      <a:pt x="4629789" y="2806700"/>
                      <a:pt x="4635965" y="2807970"/>
                      <a:pt x="4640597" y="2806700"/>
                    </a:cubicBezTo>
                    <a:cubicBezTo>
                      <a:pt x="4646775" y="2802890"/>
                      <a:pt x="4651407" y="2796540"/>
                      <a:pt x="4659128" y="2788920"/>
                    </a:cubicBezTo>
                    <a:cubicBezTo>
                      <a:pt x="4668393" y="2787650"/>
                      <a:pt x="4683835" y="2785110"/>
                      <a:pt x="4700821" y="2782570"/>
                    </a:cubicBezTo>
                    <a:cubicBezTo>
                      <a:pt x="4700821" y="2782570"/>
                      <a:pt x="4700821" y="2780030"/>
                      <a:pt x="4702365" y="2777490"/>
                    </a:cubicBezTo>
                    <a:cubicBezTo>
                      <a:pt x="4708542" y="2769870"/>
                      <a:pt x="4723983" y="2767330"/>
                      <a:pt x="4714718" y="2753360"/>
                    </a:cubicBezTo>
                    <a:cubicBezTo>
                      <a:pt x="4713174" y="2750820"/>
                      <a:pt x="4713174" y="2743200"/>
                      <a:pt x="4716263" y="2740660"/>
                    </a:cubicBezTo>
                    <a:cubicBezTo>
                      <a:pt x="4727072" y="2729230"/>
                      <a:pt x="4727072" y="2727960"/>
                      <a:pt x="4708542" y="2722880"/>
                    </a:cubicBezTo>
                    <a:cubicBezTo>
                      <a:pt x="4710085" y="2713990"/>
                      <a:pt x="4699277" y="2702560"/>
                      <a:pt x="4714718" y="2701290"/>
                    </a:cubicBezTo>
                    <a:cubicBezTo>
                      <a:pt x="4719351" y="2693670"/>
                      <a:pt x="4720895" y="2689860"/>
                      <a:pt x="4723983" y="2686050"/>
                    </a:cubicBezTo>
                    <a:cubicBezTo>
                      <a:pt x="4725527" y="2683510"/>
                      <a:pt x="4730160" y="2680970"/>
                      <a:pt x="4730160" y="2678430"/>
                    </a:cubicBezTo>
                    <a:cubicBezTo>
                      <a:pt x="4730160" y="2673350"/>
                      <a:pt x="4727072" y="2667000"/>
                      <a:pt x="4728616" y="2663190"/>
                    </a:cubicBezTo>
                    <a:cubicBezTo>
                      <a:pt x="4733248" y="2649220"/>
                      <a:pt x="4734792" y="2636520"/>
                      <a:pt x="4706998" y="2631440"/>
                    </a:cubicBezTo>
                    <a:cubicBezTo>
                      <a:pt x="4717806" y="2627630"/>
                      <a:pt x="4722439" y="2625090"/>
                      <a:pt x="4730160" y="2622550"/>
                    </a:cubicBezTo>
                    <a:cubicBezTo>
                      <a:pt x="4717806" y="2617470"/>
                      <a:pt x="4706998" y="2613660"/>
                      <a:pt x="4693100" y="2608580"/>
                    </a:cubicBezTo>
                    <a:lnTo>
                      <a:pt x="4706998" y="2608580"/>
                    </a:lnTo>
                    <a:lnTo>
                      <a:pt x="4706998" y="2604770"/>
                    </a:lnTo>
                    <a:cubicBezTo>
                      <a:pt x="4699277" y="2604770"/>
                      <a:pt x="4693100" y="2603500"/>
                      <a:pt x="4685379" y="2603500"/>
                    </a:cubicBezTo>
                    <a:cubicBezTo>
                      <a:pt x="4685379" y="2604770"/>
                      <a:pt x="4685379" y="2606040"/>
                      <a:pt x="4683835" y="2607310"/>
                    </a:cubicBezTo>
                    <a:cubicBezTo>
                      <a:pt x="4682291" y="2604770"/>
                      <a:pt x="4680746" y="2602230"/>
                      <a:pt x="4679202" y="2598420"/>
                    </a:cubicBezTo>
                    <a:cubicBezTo>
                      <a:pt x="4719351" y="2590800"/>
                      <a:pt x="4988037" y="2566670"/>
                      <a:pt x="4963331" y="2562860"/>
                    </a:cubicBezTo>
                    <a:cubicBezTo>
                      <a:pt x="4975684" y="2553970"/>
                      <a:pt x="4971052" y="2538730"/>
                      <a:pt x="4992670" y="2537460"/>
                    </a:cubicBezTo>
                    <a:cubicBezTo>
                      <a:pt x="4998847" y="2537460"/>
                      <a:pt x="5009656" y="2528570"/>
                      <a:pt x="5011200" y="2522220"/>
                    </a:cubicBezTo>
                    <a:cubicBezTo>
                      <a:pt x="5014289" y="2513330"/>
                      <a:pt x="5011200" y="2501900"/>
                      <a:pt x="5014289" y="2493010"/>
                    </a:cubicBezTo>
                    <a:cubicBezTo>
                      <a:pt x="5017377" y="2480310"/>
                      <a:pt x="5023554" y="2467610"/>
                      <a:pt x="5028186" y="2457450"/>
                    </a:cubicBezTo>
                    <a:cubicBezTo>
                      <a:pt x="5023554" y="2451100"/>
                      <a:pt x="5018921" y="2444750"/>
                      <a:pt x="5015833" y="2440940"/>
                    </a:cubicBezTo>
                    <a:cubicBezTo>
                      <a:pt x="5022009" y="2437130"/>
                      <a:pt x="5025098" y="2434590"/>
                      <a:pt x="5029730" y="2433320"/>
                    </a:cubicBezTo>
                    <a:cubicBezTo>
                      <a:pt x="5028186" y="2432050"/>
                      <a:pt x="5028186" y="2430780"/>
                      <a:pt x="5026642" y="2429510"/>
                    </a:cubicBezTo>
                    <a:cubicBezTo>
                      <a:pt x="5022009" y="2430780"/>
                      <a:pt x="5017377" y="2432050"/>
                      <a:pt x="5012744" y="2433320"/>
                    </a:cubicBezTo>
                    <a:cubicBezTo>
                      <a:pt x="5038996" y="2415540"/>
                      <a:pt x="5045172" y="2382520"/>
                      <a:pt x="5023554" y="2367280"/>
                    </a:cubicBezTo>
                    <a:cubicBezTo>
                      <a:pt x="5022009" y="2369820"/>
                      <a:pt x="5018921" y="2372360"/>
                      <a:pt x="5017377" y="2374900"/>
                    </a:cubicBezTo>
                    <a:cubicBezTo>
                      <a:pt x="5011200" y="2366010"/>
                      <a:pt x="4994215" y="2363470"/>
                      <a:pt x="5001935" y="2349500"/>
                    </a:cubicBezTo>
                    <a:cubicBezTo>
                      <a:pt x="5001935" y="2349500"/>
                      <a:pt x="5000391" y="2346960"/>
                      <a:pt x="4998847" y="2346960"/>
                    </a:cubicBezTo>
                    <a:cubicBezTo>
                      <a:pt x="4991126" y="2344420"/>
                      <a:pt x="4992670" y="2340610"/>
                      <a:pt x="4989581" y="2335530"/>
                    </a:cubicBezTo>
                    <a:cubicBezTo>
                      <a:pt x="4984949" y="2324100"/>
                      <a:pt x="4986494" y="2312670"/>
                      <a:pt x="4986494" y="2302510"/>
                    </a:cubicBezTo>
                    <a:lnTo>
                      <a:pt x="4986494" y="2256790"/>
                    </a:lnTo>
                    <a:cubicBezTo>
                      <a:pt x="4986494" y="2246630"/>
                      <a:pt x="4992670" y="2241550"/>
                      <a:pt x="5005023" y="2244090"/>
                    </a:cubicBezTo>
                    <a:cubicBezTo>
                      <a:pt x="5005023" y="2244090"/>
                      <a:pt x="5006568" y="2242820"/>
                      <a:pt x="5008112" y="2242820"/>
                    </a:cubicBezTo>
                    <a:cubicBezTo>
                      <a:pt x="5003479" y="2240280"/>
                      <a:pt x="5000391" y="2239010"/>
                      <a:pt x="4997302" y="2236470"/>
                    </a:cubicBezTo>
                    <a:cubicBezTo>
                      <a:pt x="4997302" y="2235200"/>
                      <a:pt x="4998847" y="2233930"/>
                      <a:pt x="4998847" y="2232660"/>
                    </a:cubicBezTo>
                    <a:cubicBezTo>
                      <a:pt x="5009656" y="2235200"/>
                      <a:pt x="5020465" y="2239010"/>
                      <a:pt x="5028186" y="2241550"/>
                    </a:cubicBezTo>
                    <a:cubicBezTo>
                      <a:pt x="5037451" y="2231390"/>
                      <a:pt x="5045172" y="2223770"/>
                      <a:pt x="5051349" y="2218690"/>
                    </a:cubicBezTo>
                    <a:lnTo>
                      <a:pt x="5051349" y="2195830"/>
                    </a:lnTo>
                    <a:cubicBezTo>
                      <a:pt x="5048260" y="2195830"/>
                      <a:pt x="5043628" y="2197100"/>
                      <a:pt x="5038996" y="2197100"/>
                    </a:cubicBezTo>
                    <a:cubicBezTo>
                      <a:pt x="5035907" y="2190750"/>
                      <a:pt x="5034362" y="2184400"/>
                      <a:pt x="5031275" y="2175510"/>
                    </a:cubicBezTo>
                    <a:cubicBezTo>
                      <a:pt x="5038996" y="2179320"/>
                      <a:pt x="5042083" y="2181860"/>
                      <a:pt x="5045172" y="2183130"/>
                    </a:cubicBezTo>
                    <a:cubicBezTo>
                      <a:pt x="5048260" y="2181860"/>
                      <a:pt x="5052893" y="2180590"/>
                      <a:pt x="5057525" y="2178050"/>
                    </a:cubicBezTo>
                    <a:cubicBezTo>
                      <a:pt x="5055981" y="2176780"/>
                      <a:pt x="5054437" y="2175510"/>
                      <a:pt x="5054437" y="2174240"/>
                    </a:cubicBezTo>
                    <a:cubicBezTo>
                      <a:pt x="5049805" y="2174240"/>
                      <a:pt x="5045172" y="2172970"/>
                      <a:pt x="5043628" y="2172970"/>
                    </a:cubicBezTo>
                    <a:cubicBezTo>
                      <a:pt x="5046716" y="2165350"/>
                      <a:pt x="5052893" y="2157730"/>
                      <a:pt x="5049805" y="2153920"/>
                    </a:cubicBezTo>
                    <a:cubicBezTo>
                      <a:pt x="5042083" y="2137410"/>
                      <a:pt x="5049805" y="2124710"/>
                      <a:pt x="5057525" y="2110740"/>
                    </a:cubicBezTo>
                    <a:cubicBezTo>
                      <a:pt x="5059069" y="2106930"/>
                      <a:pt x="5057525" y="2103120"/>
                      <a:pt x="5057525" y="2099310"/>
                    </a:cubicBezTo>
                    <a:cubicBezTo>
                      <a:pt x="5059069" y="2082800"/>
                      <a:pt x="5060614" y="2067560"/>
                      <a:pt x="5062158" y="2044700"/>
                    </a:cubicBezTo>
                    <a:cubicBezTo>
                      <a:pt x="5055981" y="2042160"/>
                      <a:pt x="5046716" y="2035810"/>
                      <a:pt x="5035907" y="2030730"/>
                    </a:cubicBezTo>
                    <a:cubicBezTo>
                      <a:pt x="5026642" y="2026920"/>
                      <a:pt x="5017377" y="2025650"/>
                      <a:pt x="5008112" y="2023110"/>
                    </a:cubicBezTo>
                    <a:cubicBezTo>
                      <a:pt x="5003479" y="2021840"/>
                      <a:pt x="4997302" y="2023110"/>
                      <a:pt x="4992670" y="2021840"/>
                    </a:cubicBezTo>
                    <a:cubicBezTo>
                      <a:pt x="4954066" y="2018030"/>
                      <a:pt x="4913917" y="2012950"/>
                      <a:pt x="4875312" y="2009140"/>
                    </a:cubicBezTo>
                    <a:cubicBezTo>
                      <a:pt x="4842885" y="2005330"/>
                      <a:pt x="4810457" y="2001520"/>
                      <a:pt x="4779573" y="1997710"/>
                    </a:cubicBezTo>
                    <a:cubicBezTo>
                      <a:pt x="4771853" y="1996440"/>
                      <a:pt x="4764132" y="1993900"/>
                      <a:pt x="4754867" y="1993900"/>
                    </a:cubicBezTo>
                    <a:cubicBezTo>
                      <a:pt x="4734792" y="1992630"/>
                      <a:pt x="4713174" y="1992630"/>
                      <a:pt x="4693100" y="1992630"/>
                    </a:cubicBezTo>
                    <a:cubicBezTo>
                      <a:pt x="4682291" y="1992630"/>
                      <a:pt x="4673025" y="1992630"/>
                      <a:pt x="4662217" y="1991360"/>
                    </a:cubicBezTo>
                    <a:cubicBezTo>
                      <a:pt x="4643686" y="1990090"/>
                      <a:pt x="4625156" y="1987550"/>
                      <a:pt x="4606626" y="1986280"/>
                    </a:cubicBezTo>
                    <a:lnTo>
                      <a:pt x="4606626" y="1982470"/>
                    </a:lnTo>
                    <a:cubicBezTo>
                      <a:pt x="4652951" y="1979930"/>
                      <a:pt x="4700821" y="1976120"/>
                      <a:pt x="4748690" y="1983740"/>
                    </a:cubicBezTo>
                    <a:cubicBezTo>
                      <a:pt x="4747146" y="1979930"/>
                      <a:pt x="4745602" y="1976120"/>
                      <a:pt x="4744058" y="1973580"/>
                    </a:cubicBezTo>
                    <a:cubicBezTo>
                      <a:pt x="4754867" y="1972310"/>
                      <a:pt x="4762588" y="1964690"/>
                      <a:pt x="4773397" y="1973580"/>
                    </a:cubicBezTo>
                    <a:cubicBezTo>
                      <a:pt x="4774941" y="1974850"/>
                      <a:pt x="4784206" y="1971040"/>
                      <a:pt x="4790383" y="1969770"/>
                    </a:cubicBezTo>
                    <a:lnTo>
                      <a:pt x="4790383" y="1967230"/>
                    </a:lnTo>
                    <a:lnTo>
                      <a:pt x="4776486" y="1967230"/>
                    </a:lnTo>
                    <a:cubicBezTo>
                      <a:pt x="4791927" y="1957070"/>
                      <a:pt x="4802736" y="1948180"/>
                      <a:pt x="4813546" y="1941830"/>
                    </a:cubicBezTo>
                    <a:cubicBezTo>
                      <a:pt x="4822811" y="1943100"/>
                      <a:pt x="4832076" y="1944370"/>
                      <a:pt x="4838252" y="1945640"/>
                    </a:cubicBezTo>
                    <a:cubicBezTo>
                      <a:pt x="4839797" y="1921510"/>
                      <a:pt x="4815090" y="1920240"/>
                      <a:pt x="4796560" y="1910080"/>
                    </a:cubicBezTo>
                    <a:cubicBezTo>
                      <a:pt x="4804280" y="1906270"/>
                      <a:pt x="4808913" y="1902460"/>
                      <a:pt x="4815090" y="1901190"/>
                    </a:cubicBezTo>
                    <a:cubicBezTo>
                      <a:pt x="4832076" y="1897380"/>
                      <a:pt x="4853694" y="1907540"/>
                      <a:pt x="4864503" y="1885950"/>
                    </a:cubicBezTo>
                    <a:cubicBezTo>
                      <a:pt x="4866048" y="1884680"/>
                      <a:pt x="4870680" y="1884680"/>
                      <a:pt x="4878401" y="1882140"/>
                    </a:cubicBezTo>
                    <a:cubicBezTo>
                      <a:pt x="4873768" y="1878330"/>
                      <a:pt x="4869136" y="1875790"/>
                      <a:pt x="4866048" y="1873250"/>
                    </a:cubicBezTo>
                    <a:cubicBezTo>
                      <a:pt x="4869136" y="1871980"/>
                      <a:pt x="4873768" y="1870710"/>
                      <a:pt x="4873768" y="1870710"/>
                    </a:cubicBezTo>
                    <a:cubicBezTo>
                      <a:pt x="4884578" y="1877060"/>
                      <a:pt x="4892299" y="1882140"/>
                      <a:pt x="4901564" y="1887220"/>
                    </a:cubicBezTo>
                    <a:cubicBezTo>
                      <a:pt x="4903108" y="1885950"/>
                      <a:pt x="4904652" y="1884680"/>
                      <a:pt x="4906196" y="1882140"/>
                    </a:cubicBezTo>
                    <a:cubicBezTo>
                      <a:pt x="4901564" y="1877060"/>
                      <a:pt x="4898475" y="1871980"/>
                      <a:pt x="4893843" y="1866900"/>
                    </a:cubicBezTo>
                    <a:cubicBezTo>
                      <a:pt x="4913917" y="1855470"/>
                      <a:pt x="4915461" y="1849120"/>
                      <a:pt x="4900020" y="1817370"/>
                    </a:cubicBezTo>
                    <a:cubicBezTo>
                      <a:pt x="4910829" y="1816100"/>
                      <a:pt x="4921638" y="1813560"/>
                      <a:pt x="4930903" y="1812290"/>
                    </a:cubicBezTo>
                    <a:cubicBezTo>
                      <a:pt x="4932447" y="1803400"/>
                      <a:pt x="4938624" y="1794510"/>
                      <a:pt x="4937080" y="1786890"/>
                    </a:cubicBezTo>
                    <a:cubicBezTo>
                      <a:pt x="4932447" y="1764030"/>
                      <a:pt x="4960242" y="1753870"/>
                      <a:pt x="4966419" y="1734820"/>
                    </a:cubicBezTo>
                    <a:cubicBezTo>
                      <a:pt x="4966419" y="1733550"/>
                      <a:pt x="4972596" y="1732280"/>
                      <a:pt x="4974140" y="1733550"/>
                    </a:cubicBezTo>
                    <a:cubicBezTo>
                      <a:pt x="4988037" y="1737360"/>
                      <a:pt x="4992670" y="1728470"/>
                      <a:pt x="4997302" y="1722120"/>
                    </a:cubicBezTo>
                    <a:cubicBezTo>
                      <a:pt x="4998847" y="1719580"/>
                      <a:pt x="5000391" y="1717040"/>
                      <a:pt x="5001935" y="1715770"/>
                    </a:cubicBezTo>
                    <a:cubicBezTo>
                      <a:pt x="5015833" y="1709420"/>
                      <a:pt x="5029730" y="1704340"/>
                      <a:pt x="5045172" y="1697990"/>
                    </a:cubicBezTo>
                    <a:cubicBezTo>
                      <a:pt x="5029730" y="1678940"/>
                      <a:pt x="5009656" y="1687830"/>
                      <a:pt x="4992670" y="1685290"/>
                    </a:cubicBezTo>
                    <a:lnTo>
                      <a:pt x="4992670" y="1680210"/>
                    </a:lnTo>
                    <a:cubicBezTo>
                      <a:pt x="5003479" y="1678940"/>
                      <a:pt x="5014289" y="1677670"/>
                      <a:pt x="5026642" y="1676400"/>
                    </a:cubicBezTo>
                    <a:cubicBezTo>
                      <a:pt x="5018921" y="1675130"/>
                      <a:pt x="5012744" y="1673860"/>
                      <a:pt x="5006568" y="1672590"/>
                    </a:cubicBezTo>
                    <a:cubicBezTo>
                      <a:pt x="5014289" y="1666240"/>
                      <a:pt x="5020465" y="1659890"/>
                      <a:pt x="5028186" y="1654810"/>
                    </a:cubicBezTo>
                    <a:cubicBezTo>
                      <a:pt x="5029730" y="1653540"/>
                      <a:pt x="5034362" y="1652270"/>
                      <a:pt x="5035907" y="1652270"/>
                    </a:cubicBezTo>
                    <a:cubicBezTo>
                      <a:pt x="5040540" y="1653540"/>
                      <a:pt x="5045172" y="1657350"/>
                      <a:pt x="5048260" y="1659890"/>
                    </a:cubicBezTo>
                    <a:cubicBezTo>
                      <a:pt x="5049805" y="1656080"/>
                      <a:pt x="5051349" y="1651000"/>
                      <a:pt x="5054437" y="1647190"/>
                    </a:cubicBezTo>
                    <a:cubicBezTo>
                      <a:pt x="5060614" y="1640840"/>
                      <a:pt x="5068335" y="1635760"/>
                      <a:pt x="5074511" y="1630680"/>
                    </a:cubicBezTo>
                    <a:cubicBezTo>
                      <a:pt x="5082232" y="1638300"/>
                      <a:pt x="5089953" y="1645920"/>
                      <a:pt x="5097674" y="1654810"/>
                    </a:cubicBezTo>
                    <a:cubicBezTo>
                      <a:pt x="5099218" y="1654810"/>
                      <a:pt x="5100763" y="1653540"/>
                      <a:pt x="5100763" y="1653540"/>
                    </a:cubicBezTo>
                    <a:cubicBezTo>
                      <a:pt x="5099218" y="1640840"/>
                      <a:pt x="5099218" y="1628140"/>
                      <a:pt x="5097674" y="1615440"/>
                    </a:cubicBezTo>
                    <a:cubicBezTo>
                      <a:pt x="5103850" y="1616710"/>
                      <a:pt x="5108484" y="1616710"/>
                      <a:pt x="5113116" y="1617980"/>
                    </a:cubicBezTo>
                    <a:cubicBezTo>
                      <a:pt x="5114660" y="1616710"/>
                      <a:pt x="5114660" y="1615440"/>
                      <a:pt x="5116204" y="1615440"/>
                    </a:cubicBezTo>
                    <a:cubicBezTo>
                      <a:pt x="5111571" y="1614170"/>
                      <a:pt x="5108484" y="1612900"/>
                      <a:pt x="5103850" y="1611630"/>
                    </a:cubicBezTo>
                    <a:cubicBezTo>
                      <a:pt x="5111571" y="1604010"/>
                      <a:pt x="5116204" y="1598930"/>
                      <a:pt x="5117748" y="1597660"/>
                    </a:cubicBezTo>
                    <a:lnTo>
                      <a:pt x="5117748" y="1573530"/>
                    </a:lnTo>
                    <a:cubicBezTo>
                      <a:pt x="5114660" y="1572260"/>
                      <a:pt x="5111571" y="1569720"/>
                      <a:pt x="5106939" y="1568450"/>
                    </a:cubicBezTo>
                    <a:cubicBezTo>
                      <a:pt x="5103850" y="1567180"/>
                      <a:pt x="5100763" y="1565910"/>
                      <a:pt x="5097674" y="1565910"/>
                    </a:cubicBezTo>
                    <a:cubicBezTo>
                      <a:pt x="5100763" y="1563370"/>
                      <a:pt x="5106939" y="1559560"/>
                      <a:pt x="5108484" y="1559560"/>
                    </a:cubicBezTo>
                    <a:cubicBezTo>
                      <a:pt x="5119018" y="1564640"/>
                      <a:pt x="5116204" y="1550670"/>
                      <a:pt x="5121558" y="1551940"/>
                    </a:cubicBezTo>
                    <a:cubicBezTo>
                      <a:pt x="5121558" y="1548130"/>
                      <a:pt x="5121558" y="1540510"/>
                      <a:pt x="5120288" y="1540510"/>
                    </a:cubicBezTo>
                    <a:cubicBezTo>
                      <a:pt x="5100763" y="1534160"/>
                      <a:pt x="5103850" y="1520190"/>
                      <a:pt x="5099218" y="1511300"/>
                    </a:cubicBezTo>
                    <a:close/>
                    <a:moveTo>
                      <a:pt x="282931" y="990600"/>
                    </a:moveTo>
                    <a:lnTo>
                      <a:pt x="327712" y="990600"/>
                    </a:lnTo>
                    <a:cubicBezTo>
                      <a:pt x="316903" y="1002030"/>
                      <a:pt x="290652" y="1002030"/>
                      <a:pt x="282931" y="990600"/>
                    </a:cubicBezTo>
                    <a:close/>
                    <a:moveTo>
                      <a:pt x="591766" y="1507490"/>
                    </a:moveTo>
                    <a:lnTo>
                      <a:pt x="591766" y="1502410"/>
                    </a:lnTo>
                    <a:cubicBezTo>
                      <a:pt x="611841" y="1501140"/>
                      <a:pt x="633459" y="1499870"/>
                      <a:pt x="653533" y="1499870"/>
                    </a:cubicBezTo>
                    <a:cubicBezTo>
                      <a:pt x="631915" y="1499870"/>
                      <a:pt x="613385" y="1515110"/>
                      <a:pt x="591766" y="1507490"/>
                    </a:cubicBezTo>
                    <a:close/>
                    <a:moveTo>
                      <a:pt x="219620" y="2123440"/>
                    </a:moveTo>
                    <a:cubicBezTo>
                      <a:pt x="228885" y="2115820"/>
                      <a:pt x="236606" y="2110740"/>
                      <a:pt x="239694" y="2106930"/>
                    </a:cubicBezTo>
                    <a:cubicBezTo>
                      <a:pt x="247415" y="2112010"/>
                      <a:pt x="252047" y="2115820"/>
                      <a:pt x="256680" y="2119630"/>
                    </a:cubicBezTo>
                    <a:cubicBezTo>
                      <a:pt x="245871" y="2119630"/>
                      <a:pt x="235061" y="2120900"/>
                      <a:pt x="219620" y="2123440"/>
                    </a:cubicBezTo>
                    <a:close/>
                    <a:moveTo>
                      <a:pt x="327712" y="2117090"/>
                    </a:moveTo>
                    <a:lnTo>
                      <a:pt x="287563" y="2117090"/>
                    </a:lnTo>
                    <a:cubicBezTo>
                      <a:pt x="286019" y="2117090"/>
                      <a:pt x="284475" y="2112010"/>
                      <a:pt x="281387" y="2108200"/>
                    </a:cubicBezTo>
                    <a:cubicBezTo>
                      <a:pt x="299917" y="2109470"/>
                      <a:pt x="313814" y="2110740"/>
                      <a:pt x="327712" y="2112010"/>
                    </a:cubicBezTo>
                    <a:lnTo>
                      <a:pt x="327712" y="2117090"/>
                    </a:lnTo>
                    <a:close/>
                    <a:moveTo>
                      <a:pt x="338521" y="2115820"/>
                    </a:moveTo>
                    <a:cubicBezTo>
                      <a:pt x="336977" y="2114550"/>
                      <a:pt x="336977" y="2113280"/>
                      <a:pt x="335433" y="2113280"/>
                    </a:cubicBezTo>
                    <a:cubicBezTo>
                      <a:pt x="341610" y="2109470"/>
                      <a:pt x="349331" y="2106930"/>
                      <a:pt x="355507" y="2103120"/>
                    </a:cubicBezTo>
                    <a:cubicBezTo>
                      <a:pt x="360140" y="2099310"/>
                      <a:pt x="361684" y="2092960"/>
                      <a:pt x="366316" y="2086610"/>
                    </a:cubicBezTo>
                    <a:cubicBezTo>
                      <a:pt x="378670" y="2106930"/>
                      <a:pt x="404921" y="2100580"/>
                      <a:pt x="428084" y="2105660"/>
                    </a:cubicBezTo>
                    <a:cubicBezTo>
                      <a:pt x="397200" y="2108200"/>
                      <a:pt x="367861" y="2112010"/>
                      <a:pt x="338521" y="2115820"/>
                    </a:cubicBezTo>
                    <a:close/>
                    <a:moveTo>
                      <a:pt x="136234" y="2428240"/>
                    </a:moveTo>
                    <a:cubicBezTo>
                      <a:pt x="137778" y="2428240"/>
                      <a:pt x="137778" y="2428240"/>
                      <a:pt x="136234" y="2428240"/>
                    </a:cubicBezTo>
                    <a:close/>
                    <a:moveTo>
                      <a:pt x="417274" y="2609850"/>
                    </a:moveTo>
                    <a:cubicBezTo>
                      <a:pt x="415730" y="2600960"/>
                      <a:pt x="414186" y="2594610"/>
                      <a:pt x="412642" y="2585720"/>
                    </a:cubicBezTo>
                    <a:cubicBezTo>
                      <a:pt x="423451" y="2588260"/>
                      <a:pt x="429628" y="2589530"/>
                      <a:pt x="435804" y="2592070"/>
                    </a:cubicBezTo>
                    <a:cubicBezTo>
                      <a:pt x="429628" y="2597150"/>
                      <a:pt x="424995" y="2602230"/>
                      <a:pt x="417274" y="2609850"/>
                    </a:cubicBezTo>
                    <a:close/>
                    <a:moveTo>
                      <a:pt x="770891" y="1050290"/>
                    </a:moveTo>
                    <a:cubicBezTo>
                      <a:pt x="760082" y="1051560"/>
                      <a:pt x="749272" y="1055370"/>
                      <a:pt x="740007" y="1055370"/>
                    </a:cubicBezTo>
                    <a:cubicBezTo>
                      <a:pt x="729198" y="1056640"/>
                      <a:pt x="718389" y="1055370"/>
                      <a:pt x="706035" y="1055370"/>
                    </a:cubicBezTo>
                    <a:cubicBezTo>
                      <a:pt x="704491" y="1054100"/>
                      <a:pt x="702947" y="1050290"/>
                      <a:pt x="701403" y="1046480"/>
                    </a:cubicBezTo>
                    <a:cubicBezTo>
                      <a:pt x="712212" y="1043940"/>
                      <a:pt x="723021" y="1040130"/>
                      <a:pt x="735375" y="1037590"/>
                    </a:cubicBezTo>
                    <a:cubicBezTo>
                      <a:pt x="735375" y="1041400"/>
                      <a:pt x="733830" y="1043940"/>
                      <a:pt x="733830" y="1047750"/>
                    </a:cubicBezTo>
                    <a:cubicBezTo>
                      <a:pt x="747728" y="1040130"/>
                      <a:pt x="760082" y="1041400"/>
                      <a:pt x="770891" y="1050290"/>
                    </a:cubicBezTo>
                    <a:cubicBezTo>
                      <a:pt x="787877" y="1040130"/>
                      <a:pt x="790965" y="1041400"/>
                      <a:pt x="795598" y="1062990"/>
                    </a:cubicBezTo>
                    <a:cubicBezTo>
                      <a:pt x="786333" y="1057910"/>
                      <a:pt x="778612" y="1054100"/>
                      <a:pt x="770891" y="1050290"/>
                    </a:cubicBezTo>
                    <a:close/>
                    <a:moveTo>
                      <a:pt x="829570" y="1047750"/>
                    </a:moveTo>
                    <a:cubicBezTo>
                      <a:pt x="832658" y="1045210"/>
                      <a:pt x="835746" y="1042670"/>
                      <a:pt x="837290" y="1040130"/>
                    </a:cubicBezTo>
                    <a:cubicBezTo>
                      <a:pt x="848100" y="1051560"/>
                      <a:pt x="848100" y="1051560"/>
                      <a:pt x="824937" y="1060450"/>
                    </a:cubicBezTo>
                    <a:lnTo>
                      <a:pt x="801774" y="1045210"/>
                    </a:lnTo>
                    <a:cubicBezTo>
                      <a:pt x="817216" y="1035050"/>
                      <a:pt x="826481" y="1035050"/>
                      <a:pt x="829570" y="1047750"/>
                    </a:cubicBezTo>
                    <a:close/>
                    <a:moveTo>
                      <a:pt x="841923" y="2744470"/>
                    </a:moveTo>
                    <a:cubicBezTo>
                      <a:pt x="843467" y="2743200"/>
                      <a:pt x="845011" y="2743200"/>
                      <a:pt x="846555" y="2741930"/>
                    </a:cubicBezTo>
                    <a:cubicBezTo>
                      <a:pt x="848100" y="2744470"/>
                      <a:pt x="851188" y="2747010"/>
                      <a:pt x="854276" y="2750820"/>
                    </a:cubicBezTo>
                    <a:cubicBezTo>
                      <a:pt x="851188" y="2750820"/>
                      <a:pt x="848100" y="2750820"/>
                      <a:pt x="845011" y="2752090"/>
                    </a:cubicBezTo>
                    <a:cubicBezTo>
                      <a:pt x="843467" y="2748280"/>
                      <a:pt x="843467" y="2745740"/>
                      <a:pt x="841923" y="2744470"/>
                    </a:cubicBezTo>
                    <a:close/>
                    <a:moveTo>
                      <a:pt x="936118" y="2735580"/>
                    </a:moveTo>
                    <a:cubicBezTo>
                      <a:pt x="937662" y="2739390"/>
                      <a:pt x="939206" y="2741930"/>
                      <a:pt x="942294" y="2744470"/>
                    </a:cubicBezTo>
                    <a:lnTo>
                      <a:pt x="937662" y="2744470"/>
                    </a:lnTo>
                    <a:cubicBezTo>
                      <a:pt x="937662" y="2741930"/>
                      <a:pt x="937662" y="2739390"/>
                      <a:pt x="936118" y="2735580"/>
                    </a:cubicBezTo>
                    <a:close/>
                    <a:moveTo>
                      <a:pt x="1062740" y="3018790"/>
                    </a:moveTo>
                    <a:cubicBezTo>
                      <a:pt x="1058108" y="3012440"/>
                      <a:pt x="1055019" y="3007360"/>
                      <a:pt x="1051931" y="3002280"/>
                    </a:cubicBezTo>
                    <a:lnTo>
                      <a:pt x="1059652" y="2995930"/>
                    </a:lnTo>
                    <a:cubicBezTo>
                      <a:pt x="1070461" y="3002280"/>
                      <a:pt x="1072005" y="3012440"/>
                      <a:pt x="1062740" y="3018790"/>
                    </a:cubicBezTo>
                    <a:close/>
                    <a:moveTo>
                      <a:pt x="1454961" y="3044190"/>
                    </a:moveTo>
                    <a:cubicBezTo>
                      <a:pt x="1448784" y="3041650"/>
                      <a:pt x="1442608" y="3040380"/>
                      <a:pt x="1436431" y="3037840"/>
                    </a:cubicBezTo>
                    <a:cubicBezTo>
                      <a:pt x="1442608" y="3032760"/>
                      <a:pt x="1448784" y="3027680"/>
                      <a:pt x="1453417" y="3025140"/>
                    </a:cubicBezTo>
                    <a:lnTo>
                      <a:pt x="1471947" y="3036570"/>
                    </a:lnTo>
                    <a:cubicBezTo>
                      <a:pt x="1467315" y="3039110"/>
                      <a:pt x="1461138" y="3041650"/>
                      <a:pt x="1454961" y="3044190"/>
                    </a:cubicBezTo>
                    <a:close/>
                    <a:moveTo>
                      <a:pt x="4186610" y="2828290"/>
                    </a:moveTo>
                    <a:cubicBezTo>
                      <a:pt x="4185065" y="2829560"/>
                      <a:pt x="4186610" y="2832100"/>
                      <a:pt x="4186610" y="2834640"/>
                    </a:cubicBezTo>
                    <a:lnTo>
                      <a:pt x="4163447" y="2838450"/>
                    </a:lnTo>
                    <a:cubicBezTo>
                      <a:pt x="4160359" y="2827020"/>
                      <a:pt x="4166536" y="2820670"/>
                      <a:pt x="4180433" y="2819400"/>
                    </a:cubicBezTo>
                    <a:cubicBezTo>
                      <a:pt x="4185065" y="2819400"/>
                      <a:pt x="4191243" y="2816860"/>
                      <a:pt x="4198963" y="2816860"/>
                    </a:cubicBezTo>
                    <a:cubicBezTo>
                      <a:pt x="4194330" y="2820670"/>
                      <a:pt x="4189698" y="2823210"/>
                      <a:pt x="4186610" y="2828290"/>
                    </a:cubicBezTo>
                    <a:close/>
                    <a:moveTo>
                      <a:pt x="4217493" y="2825750"/>
                    </a:moveTo>
                    <a:cubicBezTo>
                      <a:pt x="4211317" y="2824480"/>
                      <a:pt x="4206684" y="2820670"/>
                      <a:pt x="4202051" y="2818130"/>
                    </a:cubicBezTo>
                    <a:cubicBezTo>
                      <a:pt x="4208228" y="2811780"/>
                      <a:pt x="4212861" y="2807970"/>
                      <a:pt x="4215949" y="2804160"/>
                    </a:cubicBezTo>
                    <a:cubicBezTo>
                      <a:pt x="4222126" y="2810510"/>
                      <a:pt x="4228303" y="2815590"/>
                      <a:pt x="4234479" y="2823210"/>
                    </a:cubicBezTo>
                    <a:cubicBezTo>
                      <a:pt x="4229847" y="2824480"/>
                      <a:pt x="4223670" y="2825750"/>
                      <a:pt x="4217493" y="2825750"/>
                    </a:cubicBezTo>
                    <a:close/>
                    <a:moveTo>
                      <a:pt x="4379632" y="1967230"/>
                    </a:moveTo>
                    <a:cubicBezTo>
                      <a:pt x="4379632" y="1964690"/>
                      <a:pt x="4379632" y="1963420"/>
                      <a:pt x="4378087" y="1960880"/>
                    </a:cubicBezTo>
                    <a:lnTo>
                      <a:pt x="4410515" y="1957070"/>
                    </a:lnTo>
                    <a:cubicBezTo>
                      <a:pt x="4410515" y="1959610"/>
                      <a:pt x="4412060" y="1962150"/>
                      <a:pt x="4412060" y="1964690"/>
                    </a:cubicBezTo>
                    <a:cubicBezTo>
                      <a:pt x="4399706" y="1964690"/>
                      <a:pt x="4388897" y="1965960"/>
                      <a:pt x="4379632" y="1967230"/>
                    </a:cubicBezTo>
                    <a:close/>
                    <a:moveTo>
                      <a:pt x="4459929" y="1969770"/>
                    </a:moveTo>
                    <a:cubicBezTo>
                      <a:pt x="4450664" y="1969770"/>
                      <a:pt x="4439855" y="1969770"/>
                      <a:pt x="4430590" y="1967230"/>
                    </a:cubicBezTo>
                    <a:cubicBezTo>
                      <a:pt x="4425957" y="1965960"/>
                      <a:pt x="4424413" y="1960880"/>
                      <a:pt x="4419781" y="1958340"/>
                    </a:cubicBezTo>
                    <a:cubicBezTo>
                      <a:pt x="4421325" y="1957070"/>
                      <a:pt x="4421325" y="1955800"/>
                      <a:pt x="4422869" y="1954530"/>
                    </a:cubicBezTo>
                    <a:cubicBezTo>
                      <a:pt x="4436766" y="1957070"/>
                      <a:pt x="4449120" y="1958340"/>
                      <a:pt x="4461473" y="1960880"/>
                    </a:cubicBezTo>
                    <a:cubicBezTo>
                      <a:pt x="4459929" y="1964690"/>
                      <a:pt x="4459929" y="1968500"/>
                      <a:pt x="4459929" y="1969770"/>
                    </a:cubicBezTo>
                    <a:close/>
                    <a:moveTo>
                      <a:pt x="4529417" y="1968500"/>
                    </a:moveTo>
                    <a:cubicBezTo>
                      <a:pt x="4518608" y="1967230"/>
                      <a:pt x="4507799" y="1960880"/>
                      <a:pt x="4496989" y="1969770"/>
                    </a:cubicBezTo>
                    <a:cubicBezTo>
                      <a:pt x="4495445" y="1971040"/>
                      <a:pt x="4486180" y="1967230"/>
                      <a:pt x="4481547" y="1965960"/>
                    </a:cubicBezTo>
                    <a:cubicBezTo>
                      <a:pt x="4481547" y="1964690"/>
                      <a:pt x="4483092" y="1962150"/>
                      <a:pt x="4483092" y="1960880"/>
                    </a:cubicBezTo>
                    <a:lnTo>
                      <a:pt x="4534050" y="1960880"/>
                    </a:lnTo>
                    <a:cubicBezTo>
                      <a:pt x="4535594" y="1960880"/>
                      <a:pt x="4537138" y="1964690"/>
                      <a:pt x="4538682" y="1967230"/>
                    </a:cubicBezTo>
                    <a:cubicBezTo>
                      <a:pt x="4534050" y="1967230"/>
                      <a:pt x="4530961" y="1968500"/>
                      <a:pt x="4529417" y="1968500"/>
                    </a:cubicBezTo>
                    <a:close/>
                    <a:moveTo>
                      <a:pt x="4676114" y="2598420"/>
                    </a:moveTo>
                    <a:cubicBezTo>
                      <a:pt x="4674570" y="2599690"/>
                      <a:pt x="4674570" y="2600960"/>
                      <a:pt x="4674570" y="2599690"/>
                    </a:cubicBezTo>
                    <a:cubicBezTo>
                      <a:pt x="4673025" y="2599690"/>
                      <a:pt x="4673025" y="2598420"/>
                      <a:pt x="4676114" y="2598420"/>
                    </a:cubicBezTo>
                    <a:close/>
                    <a:moveTo>
                      <a:pt x="157852" y="2529840"/>
                    </a:moveTo>
                    <a:cubicBezTo>
                      <a:pt x="156308" y="2529840"/>
                      <a:pt x="156308" y="2531110"/>
                      <a:pt x="154764" y="2531110"/>
                    </a:cubicBezTo>
                    <a:cubicBezTo>
                      <a:pt x="154764" y="2531110"/>
                      <a:pt x="156308" y="2529840"/>
                      <a:pt x="157852" y="2529840"/>
                    </a:cubicBezTo>
                    <a:close/>
                    <a:moveTo>
                      <a:pt x="746184" y="2769870"/>
                    </a:moveTo>
                    <a:cubicBezTo>
                      <a:pt x="752360" y="2772410"/>
                      <a:pt x="758537" y="2774950"/>
                      <a:pt x="763170" y="2776220"/>
                    </a:cubicBezTo>
                    <a:cubicBezTo>
                      <a:pt x="741551" y="2786380"/>
                      <a:pt x="727654" y="2783840"/>
                      <a:pt x="713756" y="2766060"/>
                    </a:cubicBezTo>
                    <a:cubicBezTo>
                      <a:pt x="718389" y="2766060"/>
                      <a:pt x="721477" y="2764790"/>
                      <a:pt x="726109" y="2764790"/>
                    </a:cubicBezTo>
                    <a:cubicBezTo>
                      <a:pt x="732286" y="2766060"/>
                      <a:pt x="740007" y="2767330"/>
                      <a:pt x="746184" y="2769870"/>
                    </a:cubicBezTo>
                    <a:close/>
                    <a:moveTo>
                      <a:pt x="3445405" y="2874010"/>
                    </a:moveTo>
                    <a:cubicBezTo>
                      <a:pt x="3440772" y="2872740"/>
                      <a:pt x="3437684" y="2872740"/>
                      <a:pt x="3431507" y="2871470"/>
                    </a:cubicBezTo>
                    <a:cubicBezTo>
                      <a:pt x="3425330" y="2870200"/>
                      <a:pt x="3417610" y="2866390"/>
                      <a:pt x="3408345" y="2863850"/>
                    </a:cubicBezTo>
                    <a:cubicBezTo>
                      <a:pt x="3414521" y="2862580"/>
                      <a:pt x="3419154" y="2860040"/>
                      <a:pt x="3425330" y="2858770"/>
                    </a:cubicBezTo>
                    <a:cubicBezTo>
                      <a:pt x="3442317" y="2854960"/>
                      <a:pt x="3450037" y="2861310"/>
                      <a:pt x="3445405" y="2874010"/>
                    </a:cubicBezTo>
                    <a:close/>
                    <a:moveTo>
                      <a:pt x="3147379" y="2903220"/>
                    </a:moveTo>
                    <a:cubicBezTo>
                      <a:pt x="3156644" y="2904490"/>
                      <a:pt x="3167453" y="2904490"/>
                      <a:pt x="3178262" y="2905760"/>
                    </a:cubicBezTo>
                    <a:cubicBezTo>
                      <a:pt x="3173630" y="2918460"/>
                      <a:pt x="3161276" y="2914650"/>
                      <a:pt x="3152011" y="2913380"/>
                    </a:cubicBezTo>
                    <a:cubicBezTo>
                      <a:pt x="3148923" y="2913380"/>
                      <a:pt x="3145835" y="2908300"/>
                      <a:pt x="3142746" y="2905760"/>
                    </a:cubicBezTo>
                    <a:cubicBezTo>
                      <a:pt x="3144290" y="2904490"/>
                      <a:pt x="3145835" y="2903220"/>
                      <a:pt x="3147379" y="2903220"/>
                    </a:cubicBezTo>
                    <a:close/>
                    <a:moveTo>
                      <a:pt x="264401" y="2604770"/>
                    </a:moveTo>
                    <a:cubicBezTo>
                      <a:pt x="265945" y="2608580"/>
                      <a:pt x="267489" y="2611120"/>
                      <a:pt x="269033" y="2616200"/>
                    </a:cubicBezTo>
                    <a:cubicBezTo>
                      <a:pt x="259768" y="2616200"/>
                      <a:pt x="252047" y="2616200"/>
                      <a:pt x="244326" y="2614930"/>
                    </a:cubicBezTo>
                    <a:lnTo>
                      <a:pt x="244326" y="2606040"/>
                    </a:lnTo>
                    <a:cubicBezTo>
                      <a:pt x="250503" y="2606040"/>
                      <a:pt x="256680" y="2606040"/>
                      <a:pt x="264401" y="2604770"/>
                    </a:cubicBezTo>
                    <a:close/>
                    <a:moveTo>
                      <a:pt x="866630" y="2762250"/>
                    </a:moveTo>
                    <a:cubicBezTo>
                      <a:pt x="875895" y="2763520"/>
                      <a:pt x="885160" y="2763520"/>
                      <a:pt x="895969" y="2764790"/>
                    </a:cubicBezTo>
                    <a:cubicBezTo>
                      <a:pt x="889792" y="2769870"/>
                      <a:pt x="865085" y="2773680"/>
                      <a:pt x="860453" y="2769870"/>
                    </a:cubicBezTo>
                    <a:cubicBezTo>
                      <a:pt x="860453" y="2768600"/>
                      <a:pt x="858909" y="2766060"/>
                      <a:pt x="860453" y="2764790"/>
                    </a:cubicBezTo>
                    <a:cubicBezTo>
                      <a:pt x="861997" y="2763520"/>
                      <a:pt x="865085" y="2762250"/>
                      <a:pt x="866630" y="2762250"/>
                    </a:cubicBezTo>
                    <a:close/>
                  </a:path>
                </a:pathLst>
              </a:custGeom>
              <a:blipFill>
                <a:blip r:embed="rId9"/>
                <a:stretch>
                  <a:fillRect t="-32265" b="-32265"/>
                </a:stretch>
              </a:blipFill>
            </p:spPr>
            <p:txBody>
              <a:bodyPr/>
              <a:lstStyle/>
              <a:p>
                <a:endParaRPr lang="en-US"/>
              </a:p>
            </p:txBody>
          </p:sp>
        </p:grpSp>
      </p:grpSp>
      <p:sp>
        <p:nvSpPr>
          <p:cNvPr id="19" name="TextBox 19"/>
          <p:cNvSpPr txBox="1"/>
          <p:nvPr/>
        </p:nvSpPr>
        <p:spPr>
          <a:xfrm>
            <a:off x="9305925" y="1177928"/>
            <a:ext cx="8615021" cy="504369"/>
          </a:xfrm>
          <a:prstGeom prst="rect">
            <a:avLst/>
          </a:prstGeom>
        </p:spPr>
        <p:txBody>
          <a:bodyPr lIns="0" tIns="0" rIns="0" bIns="0" rtlCol="0" anchor="t">
            <a:spAutoFit/>
          </a:bodyPr>
          <a:lstStyle/>
          <a:p>
            <a:pPr algn="r">
              <a:lnSpc>
                <a:spcPts val="3890"/>
              </a:lnSpc>
            </a:pPr>
            <a:r>
              <a:rPr lang="en-US" sz="3600" b="1" dirty="0">
                <a:solidFill>
                  <a:srgbClr val="000000"/>
                </a:solidFill>
                <a:latin typeface="Poppins Bold" panose="00000800000000000000"/>
                <a:ea typeface="Poppins Bold" panose="00000800000000000000"/>
                <a:cs typeface="Poppins Bold" panose="00000800000000000000"/>
                <a:sym typeface="Poppins Bold" panose="00000800000000000000"/>
              </a:rPr>
              <a:t>2 Peter 1:3 (TPT); 4-5 (NLT); 6-11(TPT)</a:t>
            </a:r>
            <a:endParaRPr lang="en-US" sz="3385" b="1" dirty="0">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0" name="TextBox 20"/>
          <p:cNvSpPr txBox="1"/>
          <p:nvPr/>
        </p:nvSpPr>
        <p:spPr>
          <a:xfrm>
            <a:off x="2757336" y="387239"/>
            <a:ext cx="7126799" cy="506634"/>
          </a:xfrm>
          <a:prstGeom prst="rect">
            <a:avLst/>
          </a:prstGeom>
        </p:spPr>
        <p:txBody>
          <a:bodyPr lIns="0" tIns="0" rIns="0" bIns="0" rtlCol="0" anchor="t">
            <a:spAutoFit/>
          </a:bodyPr>
          <a:lstStyle/>
          <a:p>
            <a:pPr algn="r">
              <a:lnSpc>
                <a:spcPts val="3775"/>
              </a:lnSpc>
            </a:pPr>
            <a:r>
              <a:rPr lang="en-US" sz="3285" b="1">
                <a:solidFill>
                  <a:srgbClr val="000000"/>
                </a:solidFill>
                <a:latin typeface="Poppins Bold" panose="00000800000000000000"/>
                <a:ea typeface="Poppins Bold" panose="00000800000000000000"/>
                <a:cs typeface="Poppins Bold" panose="00000800000000000000"/>
                <a:sym typeface="Poppins Bold" panose="00000800000000000000"/>
              </a:rPr>
              <a:t>Defined by all God’s Promises</a:t>
            </a:r>
          </a:p>
        </p:txBody>
      </p:sp>
      <p:sp>
        <p:nvSpPr>
          <p:cNvPr id="22" name="TextBox 22"/>
          <p:cNvSpPr txBox="1"/>
          <p:nvPr/>
        </p:nvSpPr>
        <p:spPr>
          <a:xfrm>
            <a:off x="17181843" y="9958283"/>
            <a:ext cx="81164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6 | Page</a:t>
            </a:r>
          </a:p>
        </p:txBody>
      </p:sp>
      <p:sp>
        <p:nvSpPr>
          <p:cNvPr id="21" name="TextBox 13"/>
          <p:cNvSpPr txBox="1"/>
          <p:nvPr/>
        </p:nvSpPr>
        <p:spPr>
          <a:xfrm>
            <a:off x="7398447" y="2064204"/>
            <a:ext cx="10433224" cy="3885103"/>
          </a:xfrm>
          <a:prstGeom prst="rect">
            <a:avLst/>
          </a:prstGeom>
        </p:spPr>
        <p:txBody>
          <a:bodyPr wrap="square" lIns="0" tIns="0" rIns="0" bIns="0" rtlCol="0" anchor="t">
            <a:spAutoFit/>
          </a:bodyPr>
          <a:lstStyle/>
          <a:p>
            <a:pPr>
              <a:lnSpc>
                <a:spcPct val="150000"/>
              </a:lnSpc>
            </a:pPr>
            <a:r>
              <a:rPr lang="en-US" sz="2850" b="1" baseline="30000" dirty="0">
                <a:latin typeface="Poppins" panose="00000500000000000000" pitchFamily="2" charset="0"/>
                <a:cs typeface="Poppins" panose="00000500000000000000" pitchFamily="2" charset="0"/>
              </a:rPr>
              <a:t>4 </a:t>
            </a:r>
            <a:r>
              <a:rPr lang="en-US" sz="2850" dirty="0">
                <a:latin typeface="Poppins" panose="00000500000000000000" pitchFamily="2" charset="0"/>
                <a:cs typeface="Poppins" panose="00000500000000000000" pitchFamily="2" charset="0"/>
              </a:rPr>
              <a:t>by which have been given to us exceedingly great and precious promises, that through these you may be partakers of the divine nature, having escaped the corruption </a:t>
            </a:r>
            <a:r>
              <a:rPr lang="en-US" sz="2850" i="1" dirty="0">
                <a:latin typeface="Poppins" panose="00000500000000000000" pitchFamily="2" charset="0"/>
                <a:cs typeface="Poppins" panose="00000500000000000000" pitchFamily="2" charset="0"/>
              </a:rPr>
              <a:t>that is</a:t>
            </a:r>
            <a:r>
              <a:rPr lang="en-US" sz="2850" dirty="0">
                <a:latin typeface="Poppins" panose="00000500000000000000" pitchFamily="2" charset="0"/>
                <a:cs typeface="Poppins" panose="00000500000000000000" pitchFamily="2" charset="0"/>
              </a:rPr>
              <a:t> in the world through lust. </a:t>
            </a:r>
            <a:r>
              <a:rPr lang="en-US" sz="2850" b="1" baseline="30000" dirty="0">
                <a:latin typeface="Poppins" panose="00000500000000000000" pitchFamily="2" charset="0"/>
                <a:cs typeface="Poppins" panose="00000500000000000000" pitchFamily="2" charset="0"/>
              </a:rPr>
              <a:t>5 </a:t>
            </a:r>
            <a:r>
              <a:rPr lang="en-US" sz="2850" dirty="0">
                <a:latin typeface="Poppins" panose="00000500000000000000" pitchFamily="2" charset="0"/>
                <a:cs typeface="Poppins" panose="00000500000000000000" pitchFamily="2" charset="0"/>
              </a:rPr>
              <a:t>But also for this very reason, giving all diligence, add to your faith virtue, to virtue knowledge, (NLT)</a:t>
            </a:r>
            <a:endParaRPr lang="en-US" sz="2850"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4" name="TextBox 13"/>
          <p:cNvSpPr txBox="1"/>
          <p:nvPr/>
        </p:nvSpPr>
        <p:spPr>
          <a:xfrm>
            <a:off x="7239000" y="6169871"/>
            <a:ext cx="10754492" cy="3227230"/>
          </a:xfrm>
          <a:prstGeom prst="rect">
            <a:avLst/>
          </a:prstGeom>
        </p:spPr>
        <p:txBody>
          <a:bodyPr wrap="square" lIns="0" tIns="0" rIns="0" bIns="0" rtlCol="0" anchor="t">
            <a:spAutoFit/>
          </a:bodyPr>
          <a:lstStyle/>
          <a:p>
            <a:pPr>
              <a:lnSpc>
                <a:spcPct val="150000"/>
              </a:lnSpc>
            </a:pPr>
            <a:r>
              <a:rPr lang="en-US" sz="2850" b="1" baseline="30000" dirty="0">
                <a:latin typeface="Poppins" panose="00000500000000000000" pitchFamily="2" charset="0"/>
                <a:cs typeface="Poppins" panose="00000500000000000000" pitchFamily="2" charset="0"/>
              </a:rPr>
              <a:t>5 </a:t>
            </a:r>
            <a:r>
              <a:rPr lang="en-US" sz="2850" dirty="0">
                <a:latin typeface="Poppins" panose="00000500000000000000" pitchFamily="2" charset="0"/>
                <a:cs typeface="Poppins" panose="00000500000000000000" pitchFamily="2" charset="0"/>
              </a:rPr>
              <a:t>So devote yourselves  to lavishly supplementing  your faith with goodness, and to goodness add understanding, </a:t>
            </a:r>
            <a:r>
              <a:rPr lang="en-US" sz="2850" b="1" baseline="30000" dirty="0">
                <a:latin typeface="Poppins" panose="00000500000000000000" pitchFamily="2" charset="0"/>
                <a:cs typeface="Poppins" panose="00000500000000000000" pitchFamily="2" charset="0"/>
              </a:rPr>
              <a:t>6 </a:t>
            </a:r>
            <a:r>
              <a:rPr lang="en-US" sz="2850" dirty="0">
                <a:latin typeface="Poppins" panose="00000500000000000000" pitchFamily="2" charset="0"/>
                <a:cs typeface="Poppins" panose="00000500000000000000" pitchFamily="2" charset="0"/>
              </a:rPr>
              <a:t>and to understanding add the strength of self-control, and to self-control add patient endurance, and to patient endurance add godliness, (TPT)</a:t>
            </a:r>
            <a:endParaRPr lang="en-US" sz="2850" dirty="0">
              <a:solidFill>
                <a:srgbClr val="00000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467529" y="-397832"/>
            <a:ext cx="6912570" cy="1347951"/>
          </a:xfrm>
          <a:custGeom>
            <a:avLst/>
            <a:gdLst/>
            <a:ahLst/>
            <a:cxnLst/>
            <a:rect l="l" t="t" r="r" b="b"/>
            <a:pathLst>
              <a:path w="6912570" h="1347951">
                <a:moveTo>
                  <a:pt x="0" y="0"/>
                </a:moveTo>
                <a:lnTo>
                  <a:pt x="6912570" y="0"/>
                </a:lnTo>
                <a:lnTo>
                  <a:pt x="6912570" y="1347951"/>
                </a:lnTo>
                <a:lnTo>
                  <a:pt x="0" y="13479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5195522"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6" name="Freeform 6"/>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dirty="0"/>
          </a:p>
        </p:txBody>
      </p:sp>
      <p:sp>
        <p:nvSpPr>
          <p:cNvPr id="7" name="AutoShape 7"/>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8" name="Freeform 8"/>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dirty="0"/>
          </a:p>
        </p:txBody>
      </p:sp>
      <p:grpSp>
        <p:nvGrpSpPr>
          <p:cNvPr id="9" name="Group 9"/>
          <p:cNvGrpSpPr/>
          <p:nvPr/>
        </p:nvGrpSpPr>
        <p:grpSpPr>
          <a:xfrm>
            <a:off x="1514403" y="389387"/>
            <a:ext cx="1580614" cy="474256"/>
            <a:chOff x="0" y="0"/>
            <a:chExt cx="2107485" cy="632342"/>
          </a:xfrm>
        </p:grpSpPr>
        <p:sp>
          <p:nvSpPr>
            <p:cNvPr id="10" name="Freeform 10"/>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dirty="0"/>
            </a:p>
          </p:txBody>
        </p:sp>
        <p:sp>
          <p:nvSpPr>
            <p:cNvPr id="11" name="TextBox 11"/>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2" name="Group 12"/>
          <p:cNvGrpSpPr/>
          <p:nvPr/>
        </p:nvGrpSpPr>
        <p:grpSpPr>
          <a:xfrm>
            <a:off x="887841" y="4247701"/>
            <a:ext cx="16512317" cy="3615740"/>
            <a:chOff x="0" y="0"/>
            <a:chExt cx="22016423" cy="4820986"/>
          </a:xfrm>
        </p:grpSpPr>
        <p:sp>
          <p:nvSpPr>
            <p:cNvPr id="13" name="Freeform 13"/>
            <p:cNvSpPr/>
            <p:nvPr/>
          </p:nvSpPr>
          <p:spPr>
            <a:xfrm rot="-10800000">
              <a:off x="0" y="0"/>
              <a:ext cx="11311463" cy="4820986"/>
            </a:xfrm>
            <a:custGeom>
              <a:avLst/>
              <a:gdLst/>
              <a:ahLst/>
              <a:cxnLst/>
              <a:rect l="l" t="t" r="r" b="b"/>
              <a:pathLst>
                <a:path w="11311463" h="4820986">
                  <a:moveTo>
                    <a:pt x="0" y="0"/>
                  </a:moveTo>
                  <a:lnTo>
                    <a:pt x="11311463" y="0"/>
                  </a:lnTo>
                  <a:lnTo>
                    <a:pt x="11311463" y="4820986"/>
                  </a:lnTo>
                  <a:lnTo>
                    <a:pt x="0" y="48209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14" name="Freeform 14"/>
            <p:cNvSpPr/>
            <p:nvPr/>
          </p:nvSpPr>
          <p:spPr>
            <a:xfrm rot="-10800000">
              <a:off x="10704961" y="0"/>
              <a:ext cx="11311463" cy="4820986"/>
            </a:xfrm>
            <a:custGeom>
              <a:avLst/>
              <a:gdLst/>
              <a:ahLst/>
              <a:cxnLst/>
              <a:rect l="l" t="t" r="r" b="b"/>
              <a:pathLst>
                <a:path w="11311463" h="4820986">
                  <a:moveTo>
                    <a:pt x="0" y="0"/>
                  </a:moveTo>
                  <a:lnTo>
                    <a:pt x="11311462" y="0"/>
                  </a:lnTo>
                  <a:lnTo>
                    <a:pt x="11311462" y="4820986"/>
                  </a:lnTo>
                  <a:lnTo>
                    <a:pt x="0" y="482098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15" name="TextBox 15"/>
            <p:cNvSpPr txBox="1"/>
            <p:nvPr/>
          </p:nvSpPr>
          <p:spPr>
            <a:xfrm>
              <a:off x="863224" y="672882"/>
              <a:ext cx="2527855" cy="3278718"/>
            </a:xfrm>
            <a:prstGeom prst="rect">
              <a:avLst/>
            </a:prstGeom>
          </p:spPr>
          <p:txBody>
            <a:bodyPr lIns="0" tIns="0" rIns="0" bIns="0" rtlCol="0" anchor="t">
              <a:spAutoFit/>
            </a:bodyPr>
            <a:lstStyle/>
            <a:p>
              <a:pPr algn="ctr">
                <a:lnSpc>
                  <a:spcPts val="4900"/>
                </a:lnSpc>
                <a:spcBef>
                  <a:spcPct val="0"/>
                </a:spcBef>
              </a:pPr>
              <a:r>
                <a:rPr lang="en-US" sz="3500" b="1" dirty="0">
                  <a:solidFill>
                    <a:srgbClr val="000000"/>
                  </a:solidFill>
                  <a:latin typeface="Poppins Medium" panose="00000600000000000000"/>
                  <a:ea typeface="Poppins Medium" panose="00000600000000000000"/>
                  <a:cs typeface="Poppins Medium" panose="00000600000000000000"/>
                  <a:sym typeface="Poppins Medium" panose="00000600000000000000"/>
                </a:rPr>
                <a:t>I lack nothing in Christ.</a:t>
              </a:r>
            </a:p>
          </p:txBody>
        </p:sp>
        <p:sp>
          <p:nvSpPr>
            <p:cNvPr id="16" name="TextBox 16"/>
            <p:cNvSpPr txBox="1"/>
            <p:nvPr/>
          </p:nvSpPr>
          <p:spPr>
            <a:xfrm>
              <a:off x="4278484" y="327693"/>
              <a:ext cx="3202693" cy="4165601"/>
            </a:xfrm>
            <a:prstGeom prst="rect">
              <a:avLst/>
            </a:prstGeom>
          </p:spPr>
          <p:txBody>
            <a:bodyPr lIns="0" tIns="0" rIns="0" bIns="0" rtlCol="0" anchor="t">
              <a:spAutoFit/>
            </a:bodyPr>
            <a:lstStyle/>
            <a:p>
              <a:pPr algn="ctr">
                <a:lnSpc>
                  <a:spcPts val="4200"/>
                </a:lnSpc>
                <a:spcBef>
                  <a:spcPct val="0"/>
                </a:spcBef>
              </a:pPr>
              <a:r>
                <a:rPr lang="en-US" sz="3000" b="1" dirty="0">
                  <a:solidFill>
                    <a:srgbClr val="000000"/>
                  </a:solidFill>
                  <a:latin typeface="Poppins Medium" panose="00000600000000000000"/>
                  <a:ea typeface="Poppins Medium" panose="00000600000000000000"/>
                  <a:cs typeface="Poppins Medium" panose="00000600000000000000"/>
                  <a:sym typeface="Poppins Medium" panose="00000600000000000000"/>
                </a:rPr>
                <a:t>I am qualified, blessed, and empowered to prosper.</a:t>
              </a:r>
            </a:p>
          </p:txBody>
        </p:sp>
        <p:sp>
          <p:nvSpPr>
            <p:cNvPr id="17" name="TextBox 17"/>
            <p:cNvSpPr txBox="1"/>
            <p:nvPr/>
          </p:nvSpPr>
          <p:spPr>
            <a:xfrm>
              <a:off x="7829901" y="198961"/>
              <a:ext cx="3355682" cy="4473153"/>
            </a:xfrm>
            <a:prstGeom prst="rect">
              <a:avLst/>
            </a:prstGeom>
          </p:spPr>
          <p:txBody>
            <a:bodyPr lIns="0" tIns="0" rIns="0" bIns="0" rtlCol="0" anchor="t">
              <a:spAutoFit/>
            </a:bodyPr>
            <a:lstStyle/>
            <a:p>
              <a:pPr algn="ctr">
                <a:lnSpc>
                  <a:spcPts val="4480"/>
                </a:lnSpc>
                <a:spcBef>
                  <a:spcPct val="0"/>
                </a:spcBef>
              </a:pPr>
              <a:r>
                <a:rPr lang="en-US" sz="3200" b="1" dirty="0">
                  <a:solidFill>
                    <a:srgbClr val="000000"/>
                  </a:solidFill>
                  <a:latin typeface="Poppins Medium" panose="00000600000000000000"/>
                  <a:ea typeface="Poppins Medium" panose="00000600000000000000"/>
                  <a:cs typeface="Poppins Medium" panose="00000600000000000000"/>
                  <a:sym typeface="Poppins Medium" panose="00000600000000000000"/>
                </a:rPr>
                <a:t>Jesus freed me from the curse and made me righteous.</a:t>
              </a:r>
            </a:p>
          </p:txBody>
        </p:sp>
        <p:sp>
          <p:nvSpPr>
            <p:cNvPr id="18" name="TextBox 18"/>
            <p:cNvSpPr txBox="1"/>
            <p:nvPr/>
          </p:nvSpPr>
          <p:spPr>
            <a:xfrm>
              <a:off x="15049731" y="990980"/>
              <a:ext cx="3190116" cy="2453218"/>
            </a:xfrm>
            <a:prstGeom prst="rect">
              <a:avLst/>
            </a:prstGeom>
          </p:spPr>
          <p:txBody>
            <a:bodyPr lIns="0" tIns="0" rIns="0" bIns="0" rtlCol="0" anchor="t">
              <a:spAutoFit/>
            </a:bodyPr>
            <a:lstStyle/>
            <a:p>
              <a:pPr algn="ctr">
                <a:lnSpc>
                  <a:spcPts val="4900"/>
                </a:lnSpc>
                <a:spcBef>
                  <a:spcPct val="0"/>
                </a:spcBef>
              </a:pPr>
              <a:r>
                <a:rPr lang="en-US" sz="3500" b="1" dirty="0">
                  <a:solidFill>
                    <a:srgbClr val="000000"/>
                  </a:solidFill>
                  <a:latin typeface="Poppins Medium" panose="00000600000000000000"/>
                  <a:ea typeface="Poppins Medium" panose="00000600000000000000"/>
                  <a:cs typeface="Poppins Medium" panose="00000600000000000000"/>
                  <a:sym typeface="Poppins Medium" panose="00000600000000000000"/>
                </a:rPr>
                <a:t>Even in famine, </a:t>
              </a:r>
            </a:p>
            <a:p>
              <a:pPr algn="ctr">
                <a:lnSpc>
                  <a:spcPts val="4900"/>
                </a:lnSpc>
                <a:spcBef>
                  <a:spcPct val="0"/>
                </a:spcBef>
              </a:pPr>
              <a:r>
                <a:rPr lang="en-US" sz="3500" b="1" dirty="0">
                  <a:solidFill>
                    <a:srgbClr val="000000"/>
                  </a:solidFill>
                  <a:latin typeface="Poppins Medium" panose="00000600000000000000"/>
                  <a:ea typeface="Poppins Medium" panose="00000600000000000000"/>
                  <a:cs typeface="Poppins Medium" panose="00000600000000000000"/>
                  <a:sym typeface="Poppins Medium" panose="00000600000000000000"/>
                </a:rPr>
                <a:t>I prosper.</a:t>
              </a:r>
            </a:p>
          </p:txBody>
        </p:sp>
        <p:sp>
          <p:nvSpPr>
            <p:cNvPr id="19" name="TextBox 19"/>
            <p:cNvSpPr txBox="1"/>
            <p:nvPr/>
          </p:nvSpPr>
          <p:spPr>
            <a:xfrm>
              <a:off x="11528483" y="160720"/>
              <a:ext cx="2831391" cy="4473153"/>
            </a:xfrm>
            <a:prstGeom prst="rect">
              <a:avLst/>
            </a:prstGeom>
          </p:spPr>
          <p:txBody>
            <a:bodyPr lIns="0" tIns="0" rIns="0" bIns="0" rtlCol="0" anchor="t">
              <a:spAutoFit/>
            </a:bodyPr>
            <a:lstStyle/>
            <a:p>
              <a:pPr algn="ctr">
                <a:lnSpc>
                  <a:spcPts val="4480"/>
                </a:lnSpc>
                <a:spcBef>
                  <a:spcPct val="0"/>
                </a:spcBef>
              </a:pPr>
              <a:r>
                <a:rPr lang="en-US" sz="3200" b="1" dirty="0">
                  <a:solidFill>
                    <a:srgbClr val="000000"/>
                  </a:solidFill>
                  <a:latin typeface="Poppins Medium" panose="00000600000000000000"/>
                  <a:ea typeface="Poppins Medium" panose="00000600000000000000"/>
                  <a:cs typeface="Poppins Medium" panose="00000600000000000000"/>
                  <a:sym typeface="Poppins Medium" panose="00000600000000000000"/>
                </a:rPr>
                <a:t>Grace abounds to me so</a:t>
              </a:r>
            </a:p>
            <a:p>
              <a:pPr algn="ctr">
                <a:lnSpc>
                  <a:spcPts val="4480"/>
                </a:lnSpc>
                <a:spcBef>
                  <a:spcPct val="0"/>
                </a:spcBef>
              </a:pPr>
              <a:r>
                <a:rPr lang="en-US" sz="3200" b="1" dirty="0">
                  <a:solidFill>
                    <a:srgbClr val="000000"/>
                  </a:solidFill>
                  <a:latin typeface="Poppins Medium" panose="00000600000000000000"/>
                  <a:ea typeface="Poppins Medium" panose="00000600000000000000"/>
                  <a:cs typeface="Poppins Medium" panose="00000600000000000000"/>
                  <a:sym typeface="Poppins Medium" panose="00000600000000000000"/>
                </a:rPr>
                <a:t>I can bless others.</a:t>
              </a:r>
            </a:p>
          </p:txBody>
        </p:sp>
        <p:sp>
          <p:nvSpPr>
            <p:cNvPr id="20" name="TextBox 20"/>
            <p:cNvSpPr txBox="1"/>
            <p:nvPr/>
          </p:nvSpPr>
          <p:spPr>
            <a:xfrm>
              <a:off x="18493847" y="341451"/>
              <a:ext cx="3433676" cy="4071409"/>
            </a:xfrm>
            <a:prstGeom prst="rect">
              <a:avLst/>
            </a:prstGeom>
          </p:spPr>
          <p:txBody>
            <a:bodyPr lIns="0" tIns="0" rIns="0" bIns="0" rtlCol="0" anchor="t">
              <a:spAutoFit/>
            </a:bodyPr>
            <a:lstStyle/>
            <a:p>
              <a:pPr algn="ctr">
                <a:lnSpc>
                  <a:spcPts val="3500"/>
                </a:lnSpc>
                <a:spcBef>
                  <a:spcPct val="0"/>
                </a:spcBef>
              </a:pPr>
              <a:r>
                <a:rPr lang="en-US" sz="2500" b="1" dirty="0">
                  <a:solidFill>
                    <a:srgbClr val="000000"/>
                  </a:solidFill>
                  <a:latin typeface="Poppins Medium" panose="00000600000000000000"/>
                  <a:ea typeface="Poppins Medium" panose="00000600000000000000"/>
                  <a:cs typeface="Poppins Medium" panose="00000600000000000000"/>
                  <a:sym typeface="Poppins Medium" panose="00000600000000000000"/>
                </a:rPr>
                <a:t>I reject fear, lack, and debt— and receive peace, abundance, and freedom in Jesus' name.</a:t>
              </a:r>
            </a:p>
          </p:txBody>
        </p:sp>
      </p:grpSp>
      <p:sp>
        <p:nvSpPr>
          <p:cNvPr id="21" name="TextBox 21"/>
          <p:cNvSpPr txBox="1"/>
          <p:nvPr/>
        </p:nvSpPr>
        <p:spPr>
          <a:xfrm>
            <a:off x="10446208" y="1009650"/>
            <a:ext cx="7605738" cy="830928"/>
          </a:xfrm>
          <a:prstGeom prst="rect">
            <a:avLst/>
          </a:prstGeom>
        </p:spPr>
        <p:txBody>
          <a:bodyPr lIns="0" tIns="0" rIns="0" bIns="0" rtlCol="0" anchor="t">
            <a:spAutoFit/>
          </a:bodyPr>
          <a:lstStyle/>
          <a:p>
            <a:pPr algn="r">
              <a:lnSpc>
                <a:spcPts val="3150"/>
              </a:lnSpc>
            </a:pPr>
            <a:r>
              <a:rPr lang="en-US" sz="2740" b="1" dirty="0">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grpSp>
        <p:nvGrpSpPr>
          <p:cNvPr id="22" name="Group 22"/>
          <p:cNvGrpSpPr/>
          <p:nvPr/>
        </p:nvGrpSpPr>
        <p:grpSpPr>
          <a:xfrm>
            <a:off x="3611909" y="2311849"/>
            <a:ext cx="11064183" cy="1659627"/>
            <a:chOff x="0" y="0"/>
            <a:chExt cx="14752244" cy="2212837"/>
          </a:xfrm>
        </p:grpSpPr>
        <p:sp>
          <p:nvSpPr>
            <p:cNvPr id="23" name="Freeform 23"/>
            <p:cNvSpPr/>
            <p:nvPr/>
          </p:nvSpPr>
          <p:spPr>
            <a:xfrm>
              <a:off x="0" y="0"/>
              <a:ext cx="14752244" cy="2212837"/>
            </a:xfrm>
            <a:custGeom>
              <a:avLst/>
              <a:gdLst/>
              <a:ahLst/>
              <a:cxnLst/>
              <a:rect l="l" t="t" r="r" b="b"/>
              <a:pathLst>
                <a:path w="14752244" h="2212837">
                  <a:moveTo>
                    <a:pt x="0" y="0"/>
                  </a:moveTo>
                  <a:lnTo>
                    <a:pt x="14752244" y="0"/>
                  </a:lnTo>
                  <a:lnTo>
                    <a:pt x="14752244" y="2212837"/>
                  </a:lnTo>
                  <a:lnTo>
                    <a:pt x="0" y="2212837"/>
                  </a:lnTo>
                  <a:lnTo>
                    <a:pt x="0" y="0"/>
                  </a:lnTo>
                  <a:close/>
                </a:path>
              </a:pathLst>
            </a:custGeom>
            <a:blipFill>
              <a:blip r:embed="rId12"/>
              <a:stretch>
                <a:fillRect/>
              </a:stretch>
            </a:blipFill>
          </p:spPr>
          <p:txBody>
            <a:bodyPr/>
            <a:lstStyle/>
            <a:p>
              <a:endParaRPr lang="en-US" dirty="0"/>
            </a:p>
          </p:txBody>
        </p:sp>
        <p:sp>
          <p:nvSpPr>
            <p:cNvPr id="24" name="TextBox 24"/>
            <p:cNvSpPr txBox="1"/>
            <p:nvPr/>
          </p:nvSpPr>
          <p:spPr>
            <a:xfrm>
              <a:off x="2219813" y="323704"/>
              <a:ext cx="9998966" cy="1242440"/>
            </a:xfrm>
            <a:prstGeom prst="rect">
              <a:avLst/>
            </a:prstGeom>
          </p:spPr>
          <p:txBody>
            <a:bodyPr lIns="0" tIns="0" rIns="0" bIns="0" rtlCol="0" anchor="t">
              <a:spAutoFit/>
            </a:bodyPr>
            <a:lstStyle/>
            <a:p>
              <a:pPr algn="ctr">
                <a:lnSpc>
                  <a:spcPts val="7520"/>
                </a:lnSpc>
                <a:spcBef>
                  <a:spcPct val="0"/>
                </a:spcBef>
              </a:pPr>
              <a:r>
                <a:rPr lang="en-US" sz="5375" b="1" spc="161" dirty="0">
                  <a:solidFill>
                    <a:srgbClr val="FFFFFF"/>
                  </a:solidFill>
                  <a:latin typeface="Poppins Medium" panose="00000600000000000000"/>
                  <a:ea typeface="Poppins Medium" panose="00000600000000000000"/>
                  <a:cs typeface="Poppins Medium" panose="00000600000000000000"/>
                  <a:sym typeface="Poppins Medium" panose="00000600000000000000"/>
                </a:rPr>
                <a:t>Declaration of Faith</a:t>
              </a:r>
            </a:p>
          </p:txBody>
        </p:sp>
      </p:grpSp>
      <p:sp>
        <p:nvSpPr>
          <p:cNvPr id="25" name="TextBox 25"/>
          <p:cNvSpPr txBox="1"/>
          <p:nvPr/>
        </p:nvSpPr>
        <p:spPr>
          <a:xfrm>
            <a:off x="17123390" y="9958283"/>
            <a:ext cx="928555"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38 | Page</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56743">
            <a:off x="3591681" y="5974958"/>
            <a:ext cx="19419733" cy="4927757"/>
          </a:xfrm>
          <a:custGeom>
            <a:avLst/>
            <a:gdLst/>
            <a:ahLst/>
            <a:cxnLst/>
            <a:rect l="l" t="t" r="r" b="b"/>
            <a:pathLst>
              <a:path w="19419733" h="4927757">
                <a:moveTo>
                  <a:pt x="0" y="0"/>
                </a:moveTo>
                <a:lnTo>
                  <a:pt x="19419732" y="0"/>
                </a:lnTo>
                <a:lnTo>
                  <a:pt x="19419732" y="4927757"/>
                </a:lnTo>
                <a:lnTo>
                  <a:pt x="0" y="4927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rot="3770254">
            <a:off x="15063529" y="7586485"/>
            <a:ext cx="3342967" cy="6002834"/>
            <a:chOff x="0" y="0"/>
            <a:chExt cx="812800" cy="1459513"/>
          </a:xfrm>
        </p:grpSpPr>
        <p:sp>
          <p:nvSpPr>
            <p:cNvPr id="4" name="Freeform 4"/>
            <p:cNvSpPr/>
            <p:nvPr/>
          </p:nvSpPr>
          <p:spPr>
            <a:xfrm>
              <a:off x="0" y="0"/>
              <a:ext cx="812800" cy="1459513"/>
            </a:xfrm>
            <a:custGeom>
              <a:avLst/>
              <a:gdLst/>
              <a:ahLst/>
              <a:cxnLst/>
              <a:rect l="l" t="t" r="r" b="b"/>
              <a:pathLst>
                <a:path w="812800" h="1459513">
                  <a:moveTo>
                    <a:pt x="0" y="0"/>
                  </a:moveTo>
                  <a:lnTo>
                    <a:pt x="812800" y="0"/>
                  </a:lnTo>
                  <a:lnTo>
                    <a:pt x="812800" y="1459513"/>
                  </a:lnTo>
                  <a:lnTo>
                    <a:pt x="0" y="1459513"/>
                  </a:lnTo>
                  <a:close/>
                </a:path>
              </a:pathLst>
            </a:custGeom>
            <a:solidFill>
              <a:srgbClr val="62366E"/>
            </a:solidFill>
          </p:spPr>
          <p:txBody>
            <a:bodyPr/>
            <a:lstStyle/>
            <a:p>
              <a:endParaRPr lang="en-US" dirty="0"/>
            </a:p>
          </p:txBody>
        </p:sp>
        <p:sp>
          <p:nvSpPr>
            <p:cNvPr id="5" name="TextBox 5"/>
            <p:cNvSpPr txBox="1"/>
            <p:nvPr/>
          </p:nvSpPr>
          <p:spPr>
            <a:xfrm>
              <a:off x="0" y="-57150"/>
              <a:ext cx="812800" cy="1516663"/>
            </a:xfrm>
            <a:prstGeom prst="rect">
              <a:avLst/>
            </a:prstGeom>
          </p:spPr>
          <p:txBody>
            <a:bodyPr lIns="50800" tIns="50800" rIns="50800" bIns="50800" rtlCol="0" anchor="ctr"/>
            <a:lstStyle/>
            <a:p>
              <a:pPr algn="ctr">
                <a:lnSpc>
                  <a:spcPts val="2660"/>
                </a:lnSpc>
              </a:pPr>
              <a:endParaRPr dirty="0"/>
            </a:p>
          </p:txBody>
        </p:sp>
      </p:grpSp>
      <p:sp>
        <p:nvSpPr>
          <p:cNvPr id="6" name="Freeform 6"/>
          <p:cNvSpPr/>
          <p:nvPr/>
        </p:nvSpPr>
        <p:spPr>
          <a:xfrm rot="-7394909">
            <a:off x="1183064" y="-2572582"/>
            <a:ext cx="16367478" cy="5564942"/>
          </a:xfrm>
          <a:custGeom>
            <a:avLst/>
            <a:gdLst/>
            <a:ahLst/>
            <a:cxnLst/>
            <a:rect l="l" t="t" r="r" b="b"/>
            <a:pathLst>
              <a:path w="16367478" h="5564942">
                <a:moveTo>
                  <a:pt x="0" y="0"/>
                </a:moveTo>
                <a:lnTo>
                  <a:pt x="16367478" y="0"/>
                </a:lnTo>
                <a:lnTo>
                  <a:pt x="16367478" y="5564943"/>
                </a:lnTo>
                <a:lnTo>
                  <a:pt x="0" y="5564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7" name="Group 7"/>
          <p:cNvGrpSpPr/>
          <p:nvPr/>
        </p:nvGrpSpPr>
        <p:grpSpPr>
          <a:xfrm rot="8202600">
            <a:off x="11314825" y="-7625590"/>
            <a:ext cx="12039093" cy="13253655"/>
            <a:chOff x="0" y="0"/>
            <a:chExt cx="2927153" cy="3222458"/>
          </a:xfrm>
        </p:grpSpPr>
        <p:sp>
          <p:nvSpPr>
            <p:cNvPr id="8" name="Freeform 8"/>
            <p:cNvSpPr/>
            <p:nvPr/>
          </p:nvSpPr>
          <p:spPr>
            <a:xfrm>
              <a:off x="0" y="0"/>
              <a:ext cx="2927153" cy="3222458"/>
            </a:xfrm>
            <a:custGeom>
              <a:avLst/>
              <a:gdLst/>
              <a:ahLst/>
              <a:cxnLst/>
              <a:rect l="l" t="t" r="r" b="b"/>
              <a:pathLst>
                <a:path w="2927153" h="3222458">
                  <a:moveTo>
                    <a:pt x="0" y="0"/>
                  </a:moveTo>
                  <a:lnTo>
                    <a:pt x="2927153" y="0"/>
                  </a:lnTo>
                  <a:lnTo>
                    <a:pt x="2927153" y="3222458"/>
                  </a:lnTo>
                  <a:lnTo>
                    <a:pt x="0" y="3222458"/>
                  </a:lnTo>
                  <a:close/>
                </a:path>
              </a:pathLst>
            </a:custGeom>
            <a:solidFill>
              <a:srgbClr val="62366E"/>
            </a:solidFill>
          </p:spPr>
          <p:txBody>
            <a:bodyPr/>
            <a:lstStyle/>
            <a:p>
              <a:endParaRPr lang="en-US" dirty="0"/>
            </a:p>
          </p:txBody>
        </p:sp>
        <p:sp>
          <p:nvSpPr>
            <p:cNvPr id="9" name="TextBox 9"/>
            <p:cNvSpPr txBox="1"/>
            <p:nvPr/>
          </p:nvSpPr>
          <p:spPr>
            <a:xfrm>
              <a:off x="0" y="-57150"/>
              <a:ext cx="2927153" cy="3279608"/>
            </a:xfrm>
            <a:prstGeom prst="rect">
              <a:avLst/>
            </a:prstGeom>
          </p:spPr>
          <p:txBody>
            <a:bodyPr lIns="50800" tIns="50800" rIns="50800" bIns="50800" rtlCol="0" anchor="ctr"/>
            <a:lstStyle/>
            <a:p>
              <a:pPr algn="ctr">
                <a:lnSpc>
                  <a:spcPts val="2660"/>
                </a:lnSpc>
              </a:pPr>
              <a:endParaRPr dirty="0"/>
            </a:p>
          </p:txBody>
        </p:sp>
      </p:grpSp>
      <p:sp>
        <p:nvSpPr>
          <p:cNvPr id="10" name="Freeform 10"/>
          <p:cNvSpPr/>
          <p:nvPr/>
        </p:nvSpPr>
        <p:spPr>
          <a:xfrm>
            <a:off x="10009684" y="172544"/>
            <a:ext cx="9941911" cy="9941911"/>
          </a:xfrm>
          <a:custGeom>
            <a:avLst/>
            <a:gdLst/>
            <a:ahLst/>
            <a:cxnLst/>
            <a:rect l="l" t="t" r="r" b="b"/>
            <a:pathLst>
              <a:path w="9941911" h="9941911">
                <a:moveTo>
                  <a:pt x="0" y="0"/>
                </a:moveTo>
                <a:lnTo>
                  <a:pt x="9941912" y="0"/>
                </a:lnTo>
                <a:lnTo>
                  <a:pt x="9941912" y="9941912"/>
                </a:lnTo>
                <a:lnTo>
                  <a:pt x="0" y="9941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grpSp>
        <p:nvGrpSpPr>
          <p:cNvPr id="11" name="Group 11"/>
          <p:cNvGrpSpPr/>
          <p:nvPr/>
        </p:nvGrpSpPr>
        <p:grpSpPr>
          <a:xfrm rot="-804598">
            <a:off x="10660075" y="1695823"/>
            <a:ext cx="381373" cy="2422809"/>
            <a:chOff x="0" y="0"/>
            <a:chExt cx="100444" cy="638106"/>
          </a:xfrm>
        </p:grpSpPr>
        <p:sp>
          <p:nvSpPr>
            <p:cNvPr id="12" name="Freeform 12"/>
            <p:cNvSpPr/>
            <p:nvPr/>
          </p:nvSpPr>
          <p:spPr>
            <a:xfrm>
              <a:off x="0" y="0"/>
              <a:ext cx="100444" cy="638106"/>
            </a:xfrm>
            <a:custGeom>
              <a:avLst/>
              <a:gdLst/>
              <a:ahLst/>
              <a:cxnLst/>
              <a:rect l="l" t="t" r="r" b="b"/>
              <a:pathLst>
                <a:path w="100444" h="638106">
                  <a:moveTo>
                    <a:pt x="50222" y="0"/>
                  </a:moveTo>
                  <a:lnTo>
                    <a:pt x="100444" y="638106"/>
                  </a:lnTo>
                  <a:lnTo>
                    <a:pt x="0" y="638106"/>
                  </a:lnTo>
                  <a:lnTo>
                    <a:pt x="50222" y="0"/>
                  </a:lnTo>
                  <a:close/>
                </a:path>
              </a:pathLst>
            </a:custGeom>
            <a:solidFill>
              <a:srgbClr val="84E278">
                <a:alpha val="38824"/>
              </a:srgbClr>
            </a:solidFill>
          </p:spPr>
          <p:txBody>
            <a:bodyPr/>
            <a:lstStyle/>
            <a:p>
              <a:endParaRPr lang="en-US" dirty="0"/>
            </a:p>
          </p:txBody>
        </p:sp>
        <p:sp>
          <p:nvSpPr>
            <p:cNvPr id="13" name="TextBox 13"/>
            <p:cNvSpPr txBox="1"/>
            <p:nvPr/>
          </p:nvSpPr>
          <p:spPr>
            <a:xfrm>
              <a:off x="15694" y="239114"/>
              <a:ext cx="69055" cy="353414"/>
            </a:xfrm>
            <a:prstGeom prst="rect">
              <a:avLst/>
            </a:prstGeom>
          </p:spPr>
          <p:txBody>
            <a:bodyPr lIns="50800" tIns="50800" rIns="50800" bIns="50800" rtlCol="0" anchor="ctr"/>
            <a:lstStyle/>
            <a:p>
              <a:pPr algn="ctr">
                <a:lnSpc>
                  <a:spcPts val="2660"/>
                </a:lnSpc>
              </a:pPr>
              <a:endParaRPr dirty="0"/>
            </a:p>
          </p:txBody>
        </p:sp>
      </p:grpSp>
      <p:grpSp>
        <p:nvGrpSpPr>
          <p:cNvPr id="14" name="Group 14"/>
          <p:cNvGrpSpPr/>
          <p:nvPr/>
        </p:nvGrpSpPr>
        <p:grpSpPr>
          <a:xfrm>
            <a:off x="10776986" y="432078"/>
            <a:ext cx="9321013" cy="932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73B1"/>
            </a:solidFill>
          </p:spPr>
          <p:txBody>
            <a:bodyPr/>
            <a:lstStyle/>
            <a:p>
              <a:endParaRPr lang="en-US" dirty="0"/>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dirty="0"/>
            </a:p>
          </p:txBody>
        </p:sp>
      </p:grpSp>
      <p:grpSp>
        <p:nvGrpSpPr>
          <p:cNvPr id="17" name="Group 17"/>
          <p:cNvGrpSpPr/>
          <p:nvPr/>
        </p:nvGrpSpPr>
        <p:grpSpPr>
          <a:xfrm>
            <a:off x="11078635" y="733727"/>
            <a:ext cx="8717715" cy="871771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p:spPr>
          <p:txBody>
            <a:bodyPr/>
            <a:lstStyle/>
            <a:p>
              <a:endParaRPr lang="en-US" dirty="0"/>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dirty="0"/>
            </a:p>
          </p:txBody>
        </p:sp>
      </p:grpSp>
      <p:grpSp>
        <p:nvGrpSpPr>
          <p:cNvPr id="20" name="Group 20"/>
          <p:cNvGrpSpPr/>
          <p:nvPr/>
        </p:nvGrpSpPr>
        <p:grpSpPr>
          <a:xfrm>
            <a:off x="11355295" y="1028700"/>
            <a:ext cx="8164395" cy="8164362"/>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41671" t="-17407" r="-34439"/>
              </a:stretch>
            </a:blipFill>
          </p:spPr>
          <p:txBody>
            <a:bodyPr/>
            <a:lstStyle/>
            <a:p>
              <a:endParaRPr lang="en-US" dirty="0"/>
            </a:p>
          </p:txBody>
        </p:sp>
      </p:grpSp>
      <p:sp>
        <p:nvSpPr>
          <p:cNvPr id="22" name="TextBox 22"/>
          <p:cNvSpPr txBox="1"/>
          <p:nvPr/>
        </p:nvSpPr>
        <p:spPr>
          <a:xfrm>
            <a:off x="1028700" y="3838384"/>
            <a:ext cx="7799395" cy="1703225"/>
          </a:xfrm>
          <a:prstGeom prst="rect">
            <a:avLst/>
          </a:prstGeom>
        </p:spPr>
        <p:txBody>
          <a:bodyPr lIns="0" tIns="0" rIns="0" bIns="0" rtlCol="0" anchor="t">
            <a:spAutoFit/>
          </a:bodyPr>
          <a:lstStyle/>
          <a:p>
            <a:pPr algn="l">
              <a:lnSpc>
                <a:spcPts val="12460"/>
              </a:lnSpc>
            </a:pPr>
            <a:r>
              <a:rPr lang="en-US" sz="10930" b="1" dirty="0">
                <a:solidFill>
                  <a:srgbClr val="62366E"/>
                </a:solidFill>
                <a:latin typeface="Poppins Bold" panose="00000800000000000000"/>
                <a:ea typeface="Poppins Bold" panose="00000800000000000000"/>
                <a:cs typeface="Poppins Bold" panose="00000800000000000000"/>
                <a:sym typeface="Poppins Bold" panose="00000800000000000000"/>
              </a:rPr>
              <a:t>Lesson 7</a:t>
            </a:r>
          </a:p>
        </p:txBody>
      </p:sp>
      <p:sp>
        <p:nvSpPr>
          <p:cNvPr id="23" name="TextBox 23"/>
          <p:cNvSpPr txBox="1"/>
          <p:nvPr/>
        </p:nvSpPr>
        <p:spPr>
          <a:xfrm>
            <a:off x="1028700" y="5532084"/>
            <a:ext cx="8980984" cy="909163"/>
          </a:xfrm>
          <a:prstGeom prst="rect">
            <a:avLst/>
          </a:prstGeom>
        </p:spPr>
        <p:txBody>
          <a:bodyPr lIns="0" tIns="0" rIns="0" bIns="0" rtlCol="0" anchor="t">
            <a:spAutoFit/>
          </a:bodyPr>
          <a:lstStyle/>
          <a:p>
            <a:pPr algn="l">
              <a:lnSpc>
                <a:spcPts val="3490"/>
              </a:lnSpc>
            </a:pPr>
            <a:r>
              <a:rPr lang="en-US" sz="3060" b="1" spc="612" dirty="0">
                <a:solidFill>
                  <a:srgbClr val="000000"/>
                </a:solidFill>
                <a:latin typeface="Poppins Semi-Bold" panose="00000700000000000000"/>
                <a:ea typeface="Poppins Semi-Bold" panose="00000700000000000000"/>
                <a:cs typeface="Poppins Semi-Bold" panose="00000700000000000000"/>
                <a:sym typeface="Poppins Semi-Bold" panose="00000700000000000000"/>
              </a:rPr>
              <a:t>Rest in What God Says about Your Children &amp; Grandchildren</a:t>
            </a:r>
          </a:p>
        </p:txBody>
      </p:sp>
      <p:grpSp>
        <p:nvGrpSpPr>
          <p:cNvPr id="24" name="Group 24"/>
          <p:cNvGrpSpPr/>
          <p:nvPr/>
        </p:nvGrpSpPr>
        <p:grpSpPr>
          <a:xfrm>
            <a:off x="11355295" y="1028700"/>
            <a:ext cx="8164395" cy="8164362"/>
            <a:chOff x="0" y="0"/>
            <a:chExt cx="6350000" cy="6349975"/>
          </a:xfrm>
        </p:grpSpPr>
        <p:sp>
          <p:nvSpPr>
            <p:cNvPr id="25" name="Freeform 2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25046" r="-25046"/>
              </a:stretch>
            </a:blipFill>
          </p:spPr>
          <p:txBody>
            <a:bodyPr/>
            <a:lstStyle/>
            <a:p>
              <a:endParaRPr lang="en-US" dirty="0"/>
            </a:p>
          </p:txBody>
        </p:sp>
      </p:grpSp>
      <p:grpSp>
        <p:nvGrpSpPr>
          <p:cNvPr id="26" name="Group 26"/>
          <p:cNvGrpSpPr/>
          <p:nvPr/>
        </p:nvGrpSpPr>
        <p:grpSpPr>
          <a:xfrm>
            <a:off x="566777" y="281801"/>
            <a:ext cx="1911002" cy="9754257"/>
            <a:chOff x="0" y="0"/>
            <a:chExt cx="2548002" cy="13005675"/>
          </a:xfrm>
        </p:grpSpPr>
        <p:sp>
          <p:nvSpPr>
            <p:cNvPr id="27" name="Freeform 27"/>
            <p:cNvSpPr/>
            <p:nvPr/>
          </p:nvSpPr>
          <p:spPr>
            <a:xfrm>
              <a:off x="0" y="0"/>
              <a:ext cx="1748140" cy="705132"/>
            </a:xfrm>
            <a:custGeom>
              <a:avLst/>
              <a:gdLst/>
              <a:ahLst/>
              <a:cxnLst/>
              <a:rect l="l" t="t" r="r" b="b"/>
              <a:pathLst>
                <a:path w="1748140" h="705132">
                  <a:moveTo>
                    <a:pt x="0" y="0"/>
                  </a:moveTo>
                  <a:lnTo>
                    <a:pt x="1748140" y="0"/>
                  </a:lnTo>
                  <a:lnTo>
                    <a:pt x="1748140" y="705132"/>
                  </a:lnTo>
                  <a:lnTo>
                    <a:pt x="0" y="705132"/>
                  </a:lnTo>
                  <a:lnTo>
                    <a:pt x="0" y="0"/>
                  </a:lnTo>
                  <a:close/>
                </a:path>
              </a:pathLst>
            </a:custGeom>
            <a:blipFill>
              <a:blip r:embed="rId10"/>
              <a:stretch>
                <a:fillRect/>
              </a:stretch>
            </a:blipFill>
          </p:spPr>
          <p:txBody>
            <a:bodyPr/>
            <a:lstStyle/>
            <a:p>
              <a:endParaRPr lang="en-US" dirty="0"/>
            </a:p>
          </p:txBody>
        </p:sp>
        <p:sp>
          <p:nvSpPr>
            <p:cNvPr id="28" name="Freeform 28"/>
            <p:cNvSpPr/>
            <p:nvPr/>
          </p:nvSpPr>
          <p:spPr>
            <a:xfrm>
              <a:off x="228600" y="12309749"/>
              <a:ext cx="798451" cy="695927"/>
            </a:xfrm>
            <a:custGeom>
              <a:avLst/>
              <a:gdLst/>
              <a:ahLst/>
              <a:cxnLst/>
              <a:rect l="l" t="t" r="r" b="b"/>
              <a:pathLst>
                <a:path w="798451" h="695927">
                  <a:moveTo>
                    <a:pt x="0" y="0"/>
                  </a:moveTo>
                  <a:lnTo>
                    <a:pt x="798451" y="0"/>
                  </a:lnTo>
                  <a:lnTo>
                    <a:pt x="798451" y="695926"/>
                  </a:lnTo>
                  <a:lnTo>
                    <a:pt x="0" y="695926"/>
                  </a:lnTo>
                  <a:lnTo>
                    <a:pt x="0" y="0"/>
                  </a:lnTo>
                  <a:close/>
                </a:path>
              </a:pathLst>
            </a:custGeom>
            <a:blipFill>
              <a:blip r:embed="rId11"/>
              <a:stretch>
                <a:fillRect/>
              </a:stretch>
            </a:blipFill>
          </p:spPr>
          <p:txBody>
            <a:bodyPr/>
            <a:lstStyle/>
            <a:p>
              <a:endParaRPr lang="en-US" dirty="0"/>
            </a:p>
          </p:txBody>
        </p:sp>
        <p:sp>
          <p:nvSpPr>
            <p:cNvPr id="29" name="TextBox 29"/>
            <p:cNvSpPr txBox="1"/>
            <p:nvPr/>
          </p:nvSpPr>
          <p:spPr>
            <a:xfrm>
              <a:off x="972030" y="12482113"/>
              <a:ext cx="1575972" cy="360723"/>
            </a:xfrm>
            <a:prstGeom prst="rect">
              <a:avLst/>
            </a:prstGeom>
          </p:spPr>
          <p:txBody>
            <a:bodyPr lIns="0" tIns="0" rIns="0" bIns="0" rtlCol="0" anchor="t">
              <a:spAutoFit/>
            </a:bodyPr>
            <a:lstStyle/>
            <a:p>
              <a:pPr algn="l">
                <a:lnSpc>
                  <a:spcPts val="1095"/>
                </a:lnSpc>
              </a:pPr>
              <a:r>
                <a:rPr lang="en-US" sz="96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95"/>
                </a:lnSpc>
              </a:pPr>
              <a:r>
                <a:rPr lang="en-US" sz="96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7003668" y="1850103"/>
            <a:ext cx="10255632" cy="8089130"/>
          </a:xfrm>
          <a:custGeom>
            <a:avLst/>
            <a:gdLst/>
            <a:ahLst/>
            <a:cxnLst/>
            <a:rect l="l" t="t" r="r" b="b"/>
            <a:pathLst>
              <a:path w="10255632" h="8089130">
                <a:moveTo>
                  <a:pt x="0" y="0"/>
                </a:moveTo>
                <a:lnTo>
                  <a:pt x="10255632" y="0"/>
                </a:lnTo>
                <a:lnTo>
                  <a:pt x="10255632" y="8089130"/>
                </a:lnTo>
                <a:lnTo>
                  <a:pt x="0" y="8089130"/>
                </a:lnTo>
                <a:lnTo>
                  <a:pt x="0" y="0"/>
                </a:lnTo>
                <a:close/>
              </a:path>
            </a:pathLst>
          </a:custGeom>
          <a:blipFill>
            <a:blip r:embed="rId4"/>
            <a:stretch>
              <a:fillRect/>
            </a:stretch>
          </a:blipFill>
        </p:spPr>
        <p:txBody>
          <a:bodyPr/>
          <a:lstStyle/>
          <a:p>
            <a:endParaRPr lang="en-US" dirty="0"/>
          </a:p>
        </p:txBody>
      </p:sp>
      <p:sp>
        <p:nvSpPr>
          <p:cNvPr id="4" name="Freeform 4"/>
          <p:cNvSpPr/>
          <p:nvPr/>
        </p:nvSpPr>
        <p:spPr>
          <a:xfrm>
            <a:off x="15278490" y="7244387"/>
            <a:ext cx="5050544" cy="5050544"/>
          </a:xfrm>
          <a:custGeom>
            <a:avLst/>
            <a:gdLst/>
            <a:ahLst/>
            <a:cxnLst/>
            <a:rect l="l" t="t" r="r" b="b"/>
            <a:pathLst>
              <a:path w="5050544" h="5050544">
                <a:moveTo>
                  <a:pt x="0" y="0"/>
                </a:moveTo>
                <a:lnTo>
                  <a:pt x="5050543" y="0"/>
                </a:lnTo>
                <a:lnTo>
                  <a:pt x="5050543" y="5050544"/>
                </a:lnTo>
                <a:lnTo>
                  <a:pt x="0" y="50505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5" name="Group 5"/>
          <p:cNvGrpSpPr/>
          <p:nvPr/>
        </p:nvGrpSpPr>
        <p:grpSpPr>
          <a:xfrm>
            <a:off x="1028700" y="4392170"/>
            <a:ext cx="5650143" cy="5894830"/>
            <a:chOff x="0" y="0"/>
            <a:chExt cx="1488104" cy="1552548"/>
          </a:xfrm>
        </p:grpSpPr>
        <p:sp>
          <p:nvSpPr>
            <p:cNvPr id="6" name="Freeform 6"/>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F6C6FA"/>
            </a:solidFill>
          </p:spPr>
          <p:txBody>
            <a:bodyPr/>
            <a:lstStyle/>
            <a:p>
              <a:endParaRPr lang="en-US" dirty="0"/>
            </a:p>
          </p:txBody>
        </p:sp>
        <p:sp>
          <p:nvSpPr>
            <p:cNvPr id="7" name="TextBox 7"/>
            <p:cNvSpPr txBox="1"/>
            <p:nvPr/>
          </p:nvSpPr>
          <p:spPr>
            <a:xfrm>
              <a:off x="0" y="-47625"/>
              <a:ext cx="1488104" cy="1600173"/>
            </a:xfrm>
            <a:prstGeom prst="rect">
              <a:avLst/>
            </a:prstGeom>
          </p:spPr>
          <p:txBody>
            <a:bodyPr lIns="50800" tIns="50800" rIns="50800" bIns="50800" rtlCol="0" anchor="ctr"/>
            <a:lstStyle/>
            <a:p>
              <a:pPr algn="ctr">
                <a:lnSpc>
                  <a:spcPts val="2800"/>
                </a:lnSpc>
              </a:pPr>
              <a:endParaRPr dirty="0"/>
            </a:p>
          </p:txBody>
        </p:sp>
      </p:gr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11" name="Freeform 11"/>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dirty="0"/>
          </a:p>
        </p:txBody>
      </p:sp>
      <p:sp>
        <p:nvSpPr>
          <p:cNvPr id="12" name="Freeform 12"/>
          <p:cNvSpPr/>
          <p:nvPr/>
        </p:nvSpPr>
        <p:spPr>
          <a:xfrm>
            <a:off x="6965568" y="5894668"/>
            <a:ext cx="2910812" cy="3690411"/>
          </a:xfrm>
          <a:custGeom>
            <a:avLst/>
            <a:gdLst/>
            <a:ahLst/>
            <a:cxnLst/>
            <a:rect l="l" t="t" r="r" b="b"/>
            <a:pathLst>
              <a:path w="2910812" h="3690411">
                <a:moveTo>
                  <a:pt x="0" y="0"/>
                </a:moveTo>
                <a:lnTo>
                  <a:pt x="2910812" y="0"/>
                </a:lnTo>
                <a:lnTo>
                  <a:pt x="2910812" y="3690411"/>
                </a:lnTo>
                <a:lnTo>
                  <a:pt x="0" y="3690411"/>
                </a:lnTo>
                <a:lnTo>
                  <a:pt x="0" y="0"/>
                </a:lnTo>
                <a:close/>
              </a:path>
            </a:pathLst>
          </a:custGeom>
          <a:blipFill>
            <a:blip r:embed="rId9"/>
            <a:stretch>
              <a:fillRect/>
            </a:stretch>
          </a:blipFill>
        </p:spPr>
        <p:txBody>
          <a:bodyPr/>
          <a:lstStyle/>
          <a:p>
            <a:endParaRPr lang="en-US" dirty="0"/>
          </a:p>
        </p:txBody>
      </p:sp>
      <p:sp>
        <p:nvSpPr>
          <p:cNvPr id="13" name="AutoShape 13"/>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14" name="Freeform 14"/>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10"/>
            <a:stretch>
              <a:fillRect/>
            </a:stretch>
          </a:blipFill>
        </p:spPr>
        <p:txBody>
          <a:bodyPr/>
          <a:lstStyle/>
          <a:p>
            <a:endParaRPr lang="en-US" dirty="0"/>
          </a:p>
        </p:txBody>
      </p:sp>
      <p:grpSp>
        <p:nvGrpSpPr>
          <p:cNvPr id="15" name="Group 15"/>
          <p:cNvGrpSpPr/>
          <p:nvPr/>
        </p:nvGrpSpPr>
        <p:grpSpPr>
          <a:xfrm>
            <a:off x="1514403" y="389387"/>
            <a:ext cx="1580614" cy="474256"/>
            <a:chOff x="0" y="0"/>
            <a:chExt cx="2107485" cy="632342"/>
          </a:xfrm>
        </p:grpSpPr>
        <p:sp>
          <p:nvSpPr>
            <p:cNvPr id="16" name="Freeform 16"/>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11"/>
              <a:stretch>
                <a:fillRect/>
              </a:stretch>
            </a:blipFill>
          </p:spPr>
          <p:txBody>
            <a:bodyPr/>
            <a:lstStyle/>
            <a:p>
              <a:endParaRPr lang="en-US" dirty="0"/>
            </a:p>
          </p:txBody>
        </p:sp>
        <p:sp>
          <p:nvSpPr>
            <p:cNvPr id="17" name="TextBox 17"/>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8" name="Group 18"/>
          <p:cNvGrpSpPr/>
          <p:nvPr/>
        </p:nvGrpSpPr>
        <p:grpSpPr>
          <a:xfrm>
            <a:off x="1028700" y="1689442"/>
            <a:ext cx="5650143" cy="565014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25000" r="-25000"/>
              </a:stretch>
            </a:blipFill>
          </p:spPr>
          <p:txBody>
            <a:bodyPr/>
            <a:lstStyle/>
            <a:p>
              <a:endParaRPr lang="en-US" dirty="0"/>
            </a:p>
          </p:txBody>
        </p:sp>
      </p:grpSp>
      <p:sp>
        <p:nvSpPr>
          <p:cNvPr id="20" name="Freeform 20"/>
          <p:cNvSpPr/>
          <p:nvPr/>
        </p:nvSpPr>
        <p:spPr>
          <a:xfrm>
            <a:off x="15848374" y="2605459"/>
            <a:ext cx="1545032" cy="2538041"/>
          </a:xfrm>
          <a:custGeom>
            <a:avLst/>
            <a:gdLst/>
            <a:ahLst/>
            <a:cxnLst/>
            <a:rect l="l" t="t" r="r" b="b"/>
            <a:pathLst>
              <a:path w="1545032" h="2538041">
                <a:moveTo>
                  <a:pt x="0" y="0"/>
                </a:moveTo>
                <a:lnTo>
                  <a:pt x="1545032" y="0"/>
                </a:lnTo>
                <a:lnTo>
                  <a:pt x="1545032" y="2538041"/>
                </a:lnTo>
                <a:lnTo>
                  <a:pt x="0" y="253804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21" name="TextBox 21"/>
          <p:cNvSpPr txBox="1"/>
          <p:nvPr/>
        </p:nvSpPr>
        <p:spPr>
          <a:xfrm>
            <a:off x="11419922" y="1047750"/>
            <a:ext cx="6673821" cy="830928"/>
          </a:xfrm>
          <a:prstGeom prst="rect">
            <a:avLst/>
          </a:prstGeom>
        </p:spPr>
        <p:txBody>
          <a:bodyPr lIns="0" tIns="0" rIns="0" bIns="0" rtlCol="0" anchor="t">
            <a:spAutoFit/>
          </a:bodyPr>
          <a:lstStyle/>
          <a:p>
            <a:pPr algn="r">
              <a:lnSpc>
                <a:spcPts val="3150"/>
              </a:lnSpc>
            </a:pPr>
            <a:r>
              <a:rPr lang="en-US" sz="27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7558327" y="5067300"/>
            <a:ext cx="9223344" cy="2400935"/>
          </a:xfrm>
          <a:prstGeom prst="rect">
            <a:avLst/>
          </a:prstGeom>
        </p:spPr>
        <p:txBody>
          <a:bodyPr lIns="0" tIns="0" rIns="0" bIns="0" rtlCol="0" anchor="t">
            <a:spAutoFit/>
          </a:bodyPr>
          <a:lstStyle/>
          <a:p>
            <a:pPr algn="ctr">
              <a:lnSpc>
                <a:spcPts val="3745"/>
              </a:lnSpc>
            </a:pPr>
            <a:r>
              <a:rPr lang="en-US" sz="2675" b="1" dirty="0">
                <a:solidFill>
                  <a:srgbClr val="021828"/>
                </a:solidFill>
                <a:latin typeface="Poppins Bold" panose="00000800000000000000"/>
                <a:ea typeface="Poppins Bold" panose="00000800000000000000"/>
                <a:cs typeface="Poppins Bold" panose="00000800000000000000"/>
                <a:sym typeface="Poppins Bold" panose="00000800000000000000"/>
              </a:rPr>
              <a:t>God's promises are "Yes" in Christ, and the Holy Spirit guarantees that these promises will be fulfilled.</a:t>
            </a:r>
          </a:p>
          <a:p>
            <a:pPr algn="ctr">
              <a:lnSpc>
                <a:spcPts val="3745"/>
              </a:lnSpc>
            </a:pPr>
            <a:endParaRPr lang="en-US" sz="2675" b="1" dirty="0">
              <a:solidFill>
                <a:srgbClr val="021828"/>
              </a:solidFill>
              <a:latin typeface="Poppins Bold" panose="00000800000000000000"/>
              <a:ea typeface="Poppins Bold" panose="00000800000000000000"/>
              <a:cs typeface="Poppins Bold" panose="00000800000000000000"/>
              <a:sym typeface="Poppins Bold" panose="00000800000000000000"/>
            </a:endParaRPr>
          </a:p>
          <a:p>
            <a:pPr algn="ctr">
              <a:lnSpc>
                <a:spcPts val="3745"/>
              </a:lnSpc>
            </a:pPr>
            <a:r>
              <a:rPr lang="en-US" sz="2675" b="1" dirty="0">
                <a:solidFill>
                  <a:srgbClr val="021828"/>
                </a:solidFill>
                <a:latin typeface="Poppins Bold" panose="00000800000000000000"/>
                <a:ea typeface="Poppins Bold" panose="00000800000000000000"/>
                <a:cs typeface="Poppins Bold" panose="00000800000000000000"/>
                <a:sym typeface="Poppins Bold" panose="00000800000000000000"/>
              </a:rPr>
              <a:t>2 Corinthians 1:20-22 (NIV), 1:22 (NLT) | </a:t>
            </a:r>
          </a:p>
          <a:p>
            <a:pPr algn="ctr">
              <a:lnSpc>
                <a:spcPts val="3745"/>
              </a:lnSpc>
            </a:pPr>
            <a:r>
              <a:rPr lang="en-US" sz="2675" b="1" dirty="0">
                <a:solidFill>
                  <a:srgbClr val="021828"/>
                </a:solidFill>
                <a:latin typeface="Poppins Bold" panose="00000800000000000000"/>
                <a:ea typeface="Poppins Bold" panose="00000800000000000000"/>
                <a:cs typeface="Poppins Bold" panose="00000800000000000000"/>
                <a:sym typeface="Poppins Bold" panose="00000800000000000000"/>
              </a:rPr>
              <a:t>Psalm 103:17 (TPT)</a:t>
            </a:r>
          </a:p>
        </p:txBody>
      </p:sp>
      <p:sp>
        <p:nvSpPr>
          <p:cNvPr id="23" name="TextBox 23"/>
          <p:cNvSpPr txBox="1"/>
          <p:nvPr/>
        </p:nvSpPr>
        <p:spPr>
          <a:xfrm>
            <a:off x="8613556" y="3411865"/>
            <a:ext cx="7112884" cy="1571625"/>
          </a:xfrm>
          <a:prstGeom prst="rect">
            <a:avLst/>
          </a:prstGeom>
        </p:spPr>
        <p:txBody>
          <a:bodyPr lIns="0" tIns="0" rIns="0" bIns="0" rtlCol="0" anchor="t">
            <a:spAutoFit/>
          </a:bodyPr>
          <a:lstStyle/>
          <a:p>
            <a:pPr algn="ctr">
              <a:lnSpc>
                <a:spcPts val="6000"/>
              </a:lnSpc>
            </a:pPr>
            <a:r>
              <a:rPr lang="en-US" sz="5000" b="1" dirty="0">
                <a:solidFill>
                  <a:srgbClr val="62366E"/>
                </a:solidFill>
                <a:latin typeface="Poppins Heavy" panose="00000A00000000000000"/>
                <a:ea typeface="Poppins Heavy" panose="00000A00000000000000"/>
                <a:cs typeface="Poppins Heavy" panose="00000A00000000000000"/>
                <a:sym typeface="Poppins Heavy" panose="00000A00000000000000"/>
              </a:rPr>
              <a:t>God's Promises Are Guaranteed in Christ</a:t>
            </a:r>
          </a:p>
        </p:txBody>
      </p:sp>
      <p:sp>
        <p:nvSpPr>
          <p:cNvPr id="24" name="TextBox 24"/>
          <p:cNvSpPr txBox="1"/>
          <p:nvPr/>
        </p:nvSpPr>
        <p:spPr>
          <a:xfrm>
            <a:off x="17110168" y="9958283"/>
            <a:ext cx="95500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40 | Page</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7003668" y="1850103"/>
            <a:ext cx="10255632" cy="8089130"/>
          </a:xfrm>
          <a:custGeom>
            <a:avLst/>
            <a:gdLst/>
            <a:ahLst/>
            <a:cxnLst/>
            <a:rect l="l" t="t" r="r" b="b"/>
            <a:pathLst>
              <a:path w="10255632" h="8089130">
                <a:moveTo>
                  <a:pt x="0" y="0"/>
                </a:moveTo>
                <a:lnTo>
                  <a:pt x="10255632" y="0"/>
                </a:lnTo>
                <a:lnTo>
                  <a:pt x="10255632" y="8089130"/>
                </a:lnTo>
                <a:lnTo>
                  <a:pt x="0" y="8089130"/>
                </a:lnTo>
                <a:lnTo>
                  <a:pt x="0" y="0"/>
                </a:lnTo>
                <a:close/>
              </a:path>
            </a:pathLst>
          </a:custGeom>
          <a:blipFill>
            <a:blip r:embed="rId4"/>
            <a:stretch>
              <a:fillRect/>
            </a:stretch>
          </a:blipFill>
        </p:spPr>
        <p:txBody>
          <a:bodyPr/>
          <a:lstStyle/>
          <a:p>
            <a:endParaRPr lang="en-US" dirty="0"/>
          </a:p>
        </p:txBody>
      </p:sp>
      <p:sp>
        <p:nvSpPr>
          <p:cNvPr id="4" name="Freeform 4"/>
          <p:cNvSpPr/>
          <p:nvPr/>
        </p:nvSpPr>
        <p:spPr>
          <a:xfrm>
            <a:off x="15278490" y="7244387"/>
            <a:ext cx="5050544" cy="5050544"/>
          </a:xfrm>
          <a:custGeom>
            <a:avLst/>
            <a:gdLst/>
            <a:ahLst/>
            <a:cxnLst/>
            <a:rect l="l" t="t" r="r" b="b"/>
            <a:pathLst>
              <a:path w="5050544" h="5050544">
                <a:moveTo>
                  <a:pt x="0" y="0"/>
                </a:moveTo>
                <a:lnTo>
                  <a:pt x="5050543" y="0"/>
                </a:lnTo>
                <a:lnTo>
                  <a:pt x="5050543" y="5050544"/>
                </a:lnTo>
                <a:lnTo>
                  <a:pt x="0" y="50505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5" name="Group 5"/>
          <p:cNvGrpSpPr/>
          <p:nvPr/>
        </p:nvGrpSpPr>
        <p:grpSpPr>
          <a:xfrm>
            <a:off x="1028700" y="4392170"/>
            <a:ext cx="5650143" cy="5894830"/>
            <a:chOff x="0" y="0"/>
            <a:chExt cx="1488104" cy="1552548"/>
          </a:xfrm>
        </p:grpSpPr>
        <p:sp>
          <p:nvSpPr>
            <p:cNvPr id="6" name="Freeform 6"/>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F6C6FA"/>
            </a:solidFill>
          </p:spPr>
          <p:txBody>
            <a:bodyPr/>
            <a:lstStyle/>
            <a:p>
              <a:endParaRPr lang="en-US" dirty="0"/>
            </a:p>
          </p:txBody>
        </p:sp>
        <p:sp>
          <p:nvSpPr>
            <p:cNvPr id="7" name="TextBox 7"/>
            <p:cNvSpPr txBox="1"/>
            <p:nvPr/>
          </p:nvSpPr>
          <p:spPr>
            <a:xfrm>
              <a:off x="0" y="-47625"/>
              <a:ext cx="1488104" cy="1600173"/>
            </a:xfrm>
            <a:prstGeom prst="rect">
              <a:avLst/>
            </a:prstGeom>
          </p:spPr>
          <p:txBody>
            <a:bodyPr lIns="50800" tIns="50800" rIns="50800" bIns="50800" rtlCol="0" anchor="ctr"/>
            <a:lstStyle/>
            <a:p>
              <a:pPr algn="ctr">
                <a:lnSpc>
                  <a:spcPts val="2800"/>
                </a:lnSpc>
              </a:pPr>
              <a:endParaRPr dirty="0"/>
            </a:p>
          </p:txBody>
        </p:sp>
      </p:gr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11" name="Freeform 11"/>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dirty="0"/>
          </a:p>
        </p:txBody>
      </p:sp>
      <p:sp>
        <p:nvSpPr>
          <p:cNvPr id="12" name="Freeform 12"/>
          <p:cNvSpPr/>
          <p:nvPr/>
        </p:nvSpPr>
        <p:spPr>
          <a:xfrm>
            <a:off x="6965568" y="5894668"/>
            <a:ext cx="2910812" cy="3690411"/>
          </a:xfrm>
          <a:custGeom>
            <a:avLst/>
            <a:gdLst/>
            <a:ahLst/>
            <a:cxnLst/>
            <a:rect l="l" t="t" r="r" b="b"/>
            <a:pathLst>
              <a:path w="2910812" h="3690411">
                <a:moveTo>
                  <a:pt x="0" y="0"/>
                </a:moveTo>
                <a:lnTo>
                  <a:pt x="2910812" y="0"/>
                </a:lnTo>
                <a:lnTo>
                  <a:pt x="2910812" y="3690411"/>
                </a:lnTo>
                <a:lnTo>
                  <a:pt x="0" y="3690411"/>
                </a:lnTo>
                <a:lnTo>
                  <a:pt x="0" y="0"/>
                </a:lnTo>
                <a:close/>
              </a:path>
            </a:pathLst>
          </a:custGeom>
          <a:blipFill>
            <a:blip r:embed="rId9"/>
            <a:stretch>
              <a:fillRect/>
            </a:stretch>
          </a:blipFill>
        </p:spPr>
        <p:txBody>
          <a:bodyPr/>
          <a:lstStyle/>
          <a:p>
            <a:endParaRPr lang="en-US" dirty="0"/>
          </a:p>
        </p:txBody>
      </p:sp>
      <p:sp>
        <p:nvSpPr>
          <p:cNvPr id="13" name="AutoShape 13"/>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14" name="Freeform 14"/>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10"/>
            <a:stretch>
              <a:fillRect/>
            </a:stretch>
          </a:blipFill>
        </p:spPr>
        <p:txBody>
          <a:bodyPr/>
          <a:lstStyle/>
          <a:p>
            <a:endParaRPr lang="en-US" dirty="0"/>
          </a:p>
        </p:txBody>
      </p:sp>
      <p:grpSp>
        <p:nvGrpSpPr>
          <p:cNvPr id="15" name="Group 15"/>
          <p:cNvGrpSpPr/>
          <p:nvPr/>
        </p:nvGrpSpPr>
        <p:grpSpPr>
          <a:xfrm>
            <a:off x="1514403" y="389387"/>
            <a:ext cx="1580614" cy="474256"/>
            <a:chOff x="0" y="0"/>
            <a:chExt cx="2107485" cy="632342"/>
          </a:xfrm>
        </p:grpSpPr>
        <p:sp>
          <p:nvSpPr>
            <p:cNvPr id="16" name="Freeform 16"/>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11"/>
              <a:stretch>
                <a:fillRect/>
              </a:stretch>
            </a:blipFill>
          </p:spPr>
          <p:txBody>
            <a:bodyPr/>
            <a:lstStyle/>
            <a:p>
              <a:endParaRPr lang="en-US" dirty="0"/>
            </a:p>
          </p:txBody>
        </p:sp>
        <p:sp>
          <p:nvSpPr>
            <p:cNvPr id="17" name="TextBox 17"/>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8" name="Group 18"/>
          <p:cNvGrpSpPr/>
          <p:nvPr/>
        </p:nvGrpSpPr>
        <p:grpSpPr>
          <a:xfrm>
            <a:off x="1028700" y="1689442"/>
            <a:ext cx="5650143" cy="565014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25000" r="-25000"/>
              </a:stretch>
            </a:blipFill>
          </p:spPr>
          <p:txBody>
            <a:bodyPr/>
            <a:lstStyle/>
            <a:p>
              <a:endParaRPr lang="en-US" dirty="0"/>
            </a:p>
          </p:txBody>
        </p:sp>
      </p:grpSp>
      <p:sp>
        <p:nvSpPr>
          <p:cNvPr id="20" name="Freeform 20"/>
          <p:cNvSpPr/>
          <p:nvPr/>
        </p:nvSpPr>
        <p:spPr>
          <a:xfrm>
            <a:off x="15848374" y="2605459"/>
            <a:ext cx="1545032" cy="2538041"/>
          </a:xfrm>
          <a:custGeom>
            <a:avLst/>
            <a:gdLst/>
            <a:ahLst/>
            <a:cxnLst/>
            <a:rect l="l" t="t" r="r" b="b"/>
            <a:pathLst>
              <a:path w="1545032" h="2538041">
                <a:moveTo>
                  <a:pt x="0" y="0"/>
                </a:moveTo>
                <a:lnTo>
                  <a:pt x="1545032" y="0"/>
                </a:lnTo>
                <a:lnTo>
                  <a:pt x="1545032" y="2538041"/>
                </a:lnTo>
                <a:lnTo>
                  <a:pt x="0" y="253804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21" name="TextBox 21"/>
          <p:cNvSpPr txBox="1"/>
          <p:nvPr/>
        </p:nvSpPr>
        <p:spPr>
          <a:xfrm>
            <a:off x="11419922" y="1047750"/>
            <a:ext cx="6673821" cy="830928"/>
          </a:xfrm>
          <a:prstGeom prst="rect">
            <a:avLst/>
          </a:prstGeom>
        </p:spPr>
        <p:txBody>
          <a:bodyPr lIns="0" tIns="0" rIns="0" bIns="0" rtlCol="0" anchor="t">
            <a:spAutoFit/>
          </a:bodyPr>
          <a:lstStyle/>
          <a:p>
            <a:pPr algn="r">
              <a:lnSpc>
                <a:spcPts val="3150"/>
              </a:lnSpc>
            </a:pPr>
            <a:r>
              <a:rPr lang="en-US" sz="27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7315200" y="3314700"/>
            <a:ext cx="8743315" cy="4420870"/>
          </a:xfrm>
          <a:prstGeom prst="rect">
            <a:avLst/>
          </a:prstGeom>
        </p:spPr>
        <p:txBody>
          <a:bodyPr lIns="0" tIns="0" rIns="0" bIns="0" rtlCol="0" anchor="t">
            <a:noAutofit/>
          </a:bodyPr>
          <a:lstStyle/>
          <a:p>
            <a:pPr algn="ctr">
              <a:lnSpc>
                <a:spcPts val="3745"/>
              </a:lnSpc>
            </a:pPr>
            <a:endParaRPr lang="en-US" sz="2675" b="1" dirty="0">
              <a:solidFill>
                <a:srgbClr val="021828"/>
              </a:solidFill>
              <a:latin typeface="Poppins Bold" panose="00000800000000000000"/>
              <a:ea typeface="Poppins Bold" panose="00000800000000000000"/>
              <a:cs typeface="Poppins Bold" panose="00000800000000000000"/>
              <a:sym typeface="Poppins Bold" panose="00000800000000000000"/>
            </a:endParaRPr>
          </a:p>
          <a:p>
            <a:pPr marL="0" lvl="0" indent="0" algn="ctr">
              <a:lnSpc>
                <a:spcPts val="308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20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For no matter how many promises God has made, they are “Yes” in </a:t>
            </a:r>
          </a:p>
          <a:p>
            <a:pPr marL="0" lvl="0" indent="0" algn="ctr">
              <a:lnSpc>
                <a:spcPts val="3080"/>
              </a:lnSpc>
              <a:spcBef>
                <a:spcPct val="0"/>
              </a:spcBef>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Christ. And so, through Him the “Amen” is spoken by us to the glory of God.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21</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Now it is God </a:t>
            </a:r>
          </a:p>
          <a:p>
            <a:pPr marL="0" lvl="0" indent="0" algn="ctr">
              <a:lnSpc>
                <a:spcPts val="3080"/>
              </a:lnSpc>
              <a:spcBef>
                <a:spcPct val="0"/>
              </a:spcBef>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who makes both us and you stand firm in Christ. He anointed us,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22</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set His seal of ownership on </a:t>
            </a:r>
          </a:p>
          <a:p>
            <a:pPr marL="0" lvl="0" indent="0" algn="ctr">
              <a:lnSpc>
                <a:spcPts val="3080"/>
              </a:lnSpc>
              <a:spcBef>
                <a:spcPct val="0"/>
              </a:spcBef>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us, and put His Spirit in our hearts as a deposit, guaranteeing what is to come</a:t>
            </a:r>
            <a:endParaRPr lang="en-US" sz="2850" b="1" dirty="0">
              <a:solidFill>
                <a:srgbClr val="021828"/>
              </a:solidFill>
              <a:latin typeface="Poppins Bold" panose="00000800000000000000"/>
              <a:ea typeface="Poppins Bold" panose="00000800000000000000"/>
              <a:cs typeface="Poppins Bold" panose="00000800000000000000"/>
              <a:sym typeface="Poppins Bold" panose="00000800000000000000"/>
            </a:endParaRPr>
          </a:p>
          <a:p>
            <a:pPr algn="ctr">
              <a:lnSpc>
                <a:spcPts val="3745"/>
              </a:lnSpc>
            </a:pPr>
            <a:endParaRPr lang="en-US" sz="2675" b="1" dirty="0">
              <a:solidFill>
                <a:srgbClr val="021828"/>
              </a:solidFill>
              <a:latin typeface="Poppins Bold" panose="00000800000000000000"/>
              <a:ea typeface="Poppins Bold" panose="00000800000000000000"/>
              <a:cs typeface="Poppins Bold" panose="00000800000000000000"/>
              <a:sym typeface="Poppins Bold" panose="00000800000000000000"/>
            </a:endParaRPr>
          </a:p>
          <a:p>
            <a:pPr algn="r">
              <a:lnSpc>
                <a:spcPts val="3745"/>
              </a:lnSpc>
            </a:pPr>
            <a:r>
              <a:rPr lang="en-US" sz="2675" b="1" dirty="0">
                <a:solidFill>
                  <a:srgbClr val="021828"/>
                </a:solidFill>
                <a:latin typeface="Poppins Bold" panose="00000800000000000000"/>
                <a:ea typeface="Poppins Bold" panose="00000800000000000000"/>
                <a:cs typeface="Poppins Bold" panose="00000800000000000000"/>
                <a:sym typeface="Poppins Bold" panose="00000800000000000000"/>
              </a:rPr>
              <a:t>2 Corinthians 1:20-22(NIV)</a:t>
            </a:r>
          </a:p>
        </p:txBody>
      </p:sp>
      <p:sp>
        <p:nvSpPr>
          <p:cNvPr id="24" name="TextBox 24"/>
          <p:cNvSpPr txBox="1"/>
          <p:nvPr/>
        </p:nvSpPr>
        <p:spPr>
          <a:xfrm>
            <a:off x="17110168" y="9958283"/>
            <a:ext cx="95500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40 | Page</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7003668" y="1850103"/>
            <a:ext cx="10255632" cy="8089130"/>
          </a:xfrm>
          <a:custGeom>
            <a:avLst/>
            <a:gdLst/>
            <a:ahLst/>
            <a:cxnLst/>
            <a:rect l="l" t="t" r="r" b="b"/>
            <a:pathLst>
              <a:path w="10255632" h="8089130">
                <a:moveTo>
                  <a:pt x="0" y="0"/>
                </a:moveTo>
                <a:lnTo>
                  <a:pt x="10255632" y="0"/>
                </a:lnTo>
                <a:lnTo>
                  <a:pt x="10255632" y="8089130"/>
                </a:lnTo>
                <a:lnTo>
                  <a:pt x="0" y="8089130"/>
                </a:lnTo>
                <a:lnTo>
                  <a:pt x="0" y="0"/>
                </a:lnTo>
                <a:close/>
              </a:path>
            </a:pathLst>
          </a:custGeom>
          <a:blipFill>
            <a:blip r:embed="rId4"/>
            <a:stretch>
              <a:fillRect/>
            </a:stretch>
          </a:blipFill>
        </p:spPr>
        <p:txBody>
          <a:bodyPr/>
          <a:lstStyle/>
          <a:p>
            <a:endParaRPr lang="en-US" dirty="0"/>
          </a:p>
        </p:txBody>
      </p:sp>
      <p:sp>
        <p:nvSpPr>
          <p:cNvPr id="4" name="Freeform 4"/>
          <p:cNvSpPr/>
          <p:nvPr/>
        </p:nvSpPr>
        <p:spPr>
          <a:xfrm>
            <a:off x="15278490" y="7244387"/>
            <a:ext cx="5050544" cy="5050544"/>
          </a:xfrm>
          <a:custGeom>
            <a:avLst/>
            <a:gdLst/>
            <a:ahLst/>
            <a:cxnLst/>
            <a:rect l="l" t="t" r="r" b="b"/>
            <a:pathLst>
              <a:path w="5050544" h="5050544">
                <a:moveTo>
                  <a:pt x="0" y="0"/>
                </a:moveTo>
                <a:lnTo>
                  <a:pt x="5050543" y="0"/>
                </a:lnTo>
                <a:lnTo>
                  <a:pt x="5050543" y="5050544"/>
                </a:lnTo>
                <a:lnTo>
                  <a:pt x="0" y="50505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5" name="Group 5"/>
          <p:cNvGrpSpPr/>
          <p:nvPr/>
        </p:nvGrpSpPr>
        <p:grpSpPr>
          <a:xfrm>
            <a:off x="1028700" y="4392170"/>
            <a:ext cx="5650143" cy="5894830"/>
            <a:chOff x="0" y="0"/>
            <a:chExt cx="1488104" cy="1552548"/>
          </a:xfrm>
        </p:grpSpPr>
        <p:sp>
          <p:nvSpPr>
            <p:cNvPr id="6" name="Freeform 6"/>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F6C6FA"/>
            </a:solidFill>
          </p:spPr>
          <p:txBody>
            <a:bodyPr/>
            <a:lstStyle/>
            <a:p>
              <a:endParaRPr lang="en-US" dirty="0"/>
            </a:p>
          </p:txBody>
        </p:sp>
        <p:sp>
          <p:nvSpPr>
            <p:cNvPr id="7" name="TextBox 7"/>
            <p:cNvSpPr txBox="1"/>
            <p:nvPr/>
          </p:nvSpPr>
          <p:spPr>
            <a:xfrm>
              <a:off x="0" y="-47625"/>
              <a:ext cx="1488104" cy="1600173"/>
            </a:xfrm>
            <a:prstGeom prst="rect">
              <a:avLst/>
            </a:prstGeom>
          </p:spPr>
          <p:txBody>
            <a:bodyPr lIns="50800" tIns="50800" rIns="50800" bIns="50800" rtlCol="0" anchor="ctr"/>
            <a:lstStyle/>
            <a:p>
              <a:pPr algn="ctr">
                <a:lnSpc>
                  <a:spcPts val="2800"/>
                </a:lnSpc>
              </a:pPr>
              <a:endParaRPr dirty="0"/>
            </a:p>
          </p:txBody>
        </p:sp>
      </p:gr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11" name="Freeform 11"/>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dirty="0"/>
          </a:p>
        </p:txBody>
      </p:sp>
      <p:sp>
        <p:nvSpPr>
          <p:cNvPr id="12" name="Freeform 12"/>
          <p:cNvSpPr/>
          <p:nvPr/>
        </p:nvSpPr>
        <p:spPr>
          <a:xfrm>
            <a:off x="6965568" y="5894668"/>
            <a:ext cx="2910812" cy="3690411"/>
          </a:xfrm>
          <a:custGeom>
            <a:avLst/>
            <a:gdLst/>
            <a:ahLst/>
            <a:cxnLst/>
            <a:rect l="l" t="t" r="r" b="b"/>
            <a:pathLst>
              <a:path w="2910812" h="3690411">
                <a:moveTo>
                  <a:pt x="0" y="0"/>
                </a:moveTo>
                <a:lnTo>
                  <a:pt x="2910812" y="0"/>
                </a:lnTo>
                <a:lnTo>
                  <a:pt x="2910812" y="3690411"/>
                </a:lnTo>
                <a:lnTo>
                  <a:pt x="0" y="3690411"/>
                </a:lnTo>
                <a:lnTo>
                  <a:pt x="0" y="0"/>
                </a:lnTo>
                <a:close/>
              </a:path>
            </a:pathLst>
          </a:custGeom>
          <a:blipFill>
            <a:blip r:embed="rId9"/>
            <a:stretch>
              <a:fillRect/>
            </a:stretch>
          </a:blipFill>
        </p:spPr>
        <p:txBody>
          <a:bodyPr/>
          <a:lstStyle/>
          <a:p>
            <a:endParaRPr lang="en-US" dirty="0"/>
          </a:p>
        </p:txBody>
      </p:sp>
      <p:sp>
        <p:nvSpPr>
          <p:cNvPr id="13" name="AutoShape 13"/>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14" name="Freeform 14"/>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10"/>
            <a:stretch>
              <a:fillRect/>
            </a:stretch>
          </a:blipFill>
        </p:spPr>
        <p:txBody>
          <a:bodyPr/>
          <a:lstStyle/>
          <a:p>
            <a:endParaRPr lang="en-US" dirty="0"/>
          </a:p>
        </p:txBody>
      </p:sp>
      <p:grpSp>
        <p:nvGrpSpPr>
          <p:cNvPr id="15" name="Group 15"/>
          <p:cNvGrpSpPr/>
          <p:nvPr/>
        </p:nvGrpSpPr>
        <p:grpSpPr>
          <a:xfrm>
            <a:off x="1514403" y="389387"/>
            <a:ext cx="1580614" cy="474256"/>
            <a:chOff x="0" y="0"/>
            <a:chExt cx="2107485" cy="632342"/>
          </a:xfrm>
        </p:grpSpPr>
        <p:sp>
          <p:nvSpPr>
            <p:cNvPr id="16" name="Freeform 16"/>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11"/>
              <a:stretch>
                <a:fillRect/>
              </a:stretch>
            </a:blipFill>
          </p:spPr>
          <p:txBody>
            <a:bodyPr/>
            <a:lstStyle/>
            <a:p>
              <a:endParaRPr lang="en-US" dirty="0"/>
            </a:p>
          </p:txBody>
        </p:sp>
        <p:sp>
          <p:nvSpPr>
            <p:cNvPr id="17" name="TextBox 17"/>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8" name="Group 18"/>
          <p:cNvGrpSpPr/>
          <p:nvPr/>
        </p:nvGrpSpPr>
        <p:grpSpPr>
          <a:xfrm>
            <a:off x="1028700" y="1689442"/>
            <a:ext cx="5650143" cy="565014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25000" r="-25000"/>
              </a:stretch>
            </a:blipFill>
          </p:spPr>
          <p:txBody>
            <a:bodyPr/>
            <a:lstStyle/>
            <a:p>
              <a:endParaRPr lang="en-US" dirty="0"/>
            </a:p>
          </p:txBody>
        </p:sp>
      </p:grpSp>
      <p:sp>
        <p:nvSpPr>
          <p:cNvPr id="20" name="Freeform 20"/>
          <p:cNvSpPr/>
          <p:nvPr/>
        </p:nvSpPr>
        <p:spPr>
          <a:xfrm>
            <a:off x="15848374" y="2605459"/>
            <a:ext cx="1545032" cy="2538041"/>
          </a:xfrm>
          <a:custGeom>
            <a:avLst/>
            <a:gdLst/>
            <a:ahLst/>
            <a:cxnLst/>
            <a:rect l="l" t="t" r="r" b="b"/>
            <a:pathLst>
              <a:path w="1545032" h="2538041">
                <a:moveTo>
                  <a:pt x="0" y="0"/>
                </a:moveTo>
                <a:lnTo>
                  <a:pt x="1545032" y="0"/>
                </a:lnTo>
                <a:lnTo>
                  <a:pt x="1545032" y="2538041"/>
                </a:lnTo>
                <a:lnTo>
                  <a:pt x="0" y="253804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21" name="TextBox 21"/>
          <p:cNvSpPr txBox="1"/>
          <p:nvPr/>
        </p:nvSpPr>
        <p:spPr>
          <a:xfrm>
            <a:off x="11419922" y="1047750"/>
            <a:ext cx="6673821" cy="830928"/>
          </a:xfrm>
          <a:prstGeom prst="rect">
            <a:avLst/>
          </a:prstGeom>
        </p:spPr>
        <p:txBody>
          <a:bodyPr lIns="0" tIns="0" rIns="0" bIns="0" rtlCol="0" anchor="t">
            <a:spAutoFit/>
          </a:bodyPr>
          <a:lstStyle/>
          <a:p>
            <a:pPr algn="r">
              <a:lnSpc>
                <a:spcPts val="3150"/>
              </a:lnSpc>
            </a:pPr>
            <a:r>
              <a:rPr lang="en-US" sz="27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7467522" y="3695700"/>
            <a:ext cx="9223344" cy="2881630"/>
          </a:xfrm>
          <a:prstGeom prst="rect">
            <a:avLst/>
          </a:prstGeom>
        </p:spPr>
        <p:txBody>
          <a:bodyPr lIns="0" tIns="0" rIns="0" bIns="0" rtlCol="0" anchor="t">
            <a:spAutoFit/>
          </a:bodyPr>
          <a:lstStyle/>
          <a:p>
            <a:pPr algn="ctr">
              <a:lnSpc>
                <a:spcPts val="3745"/>
              </a:lnSpc>
            </a:pPr>
            <a:r>
              <a:rPr lang="en-US" altLang="en-US" sz="2850" b="1" baseline="30000" dirty="0">
                <a:solidFill>
                  <a:srgbClr val="021828"/>
                </a:solidFill>
                <a:latin typeface="Poppins" panose="00000500000000000000"/>
                <a:ea typeface="Poppins" panose="00000500000000000000"/>
                <a:cs typeface="Poppins" panose="00000500000000000000"/>
                <a:sym typeface="Poppins" panose="00000500000000000000"/>
              </a:rPr>
              <a:t>22</a:t>
            </a: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 and He has identified us as His own by placing the Holy Spirit in our hearts as the first </a:t>
            </a:r>
          </a:p>
          <a:p>
            <a:pPr algn="ctr">
              <a:lnSpc>
                <a:spcPts val="3745"/>
              </a:lnSpc>
            </a:pP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installment that guarantees everything He </a:t>
            </a:r>
          </a:p>
          <a:p>
            <a:pPr algn="ctr">
              <a:lnSpc>
                <a:spcPts val="3745"/>
              </a:lnSpc>
            </a:pP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has promised us</a:t>
            </a:r>
          </a:p>
          <a:p>
            <a:pPr algn="ctr">
              <a:lnSpc>
                <a:spcPts val="3745"/>
              </a:lnSpc>
            </a:pPr>
            <a:endParaRPr lang="en-US" sz="2850" b="1" dirty="0">
              <a:solidFill>
                <a:srgbClr val="021828"/>
              </a:solidFill>
              <a:latin typeface="Poppins Bold" panose="00000800000000000000"/>
              <a:ea typeface="Poppins Bold" panose="00000800000000000000"/>
              <a:cs typeface="Poppins Bold" panose="00000800000000000000"/>
              <a:sym typeface="Poppins Bold" panose="00000800000000000000"/>
            </a:endParaRPr>
          </a:p>
          <a:p>
            <a:pPr algn="ctr">
              <a:lnSpc>
                <a:spcPts val="3745"/>
              </a:lnSpc>
            </a:pPr>
            <a:r>
              <a:rPr lang="en-US" sz="2850" b="1" dirty="0">
                <a:solidFill>
                  <a:srgbClr val="021828"/>
                </a:solidFill>
                <a:latin typeface="Poppins Bold" panose="00000800000000000000"/>
                <a:ea typeface="Poppins Bold" panose="00000800000000000000"/>
                <a:cs typeface="Poppins Bold" panose="00000800000000000000"/>
                <a:sym typeface="Poppins Bold" panose="00000800000000000000"/>
              </a:rPr>
              <a:t>2 Corinthians 1:22 (NLT)</a:t>
            </a:r>
          </a:p>
        </p:txBody>
      </p:sp>
      <p:sp>
        <p:nvSpPr>
          <p:cNvPr id="24" name="TextBox 24"/>
          <p:cNvSpPr txBox="1"/>
          <p:nvPr/>
        </p:nvSpPr>
        <p:spPr>
          <a:xfrm>
            <a:off x="17110168" y="9958283"/>
            <a:ext cx="95500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40 | Page</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7003668" y="1850103"/>
            <a:ext cx="10255632" cy="8089130"/>
          </a:xfrm>
          <a:custGeom>
            <a:avLst/>
            <a:gdLst/>
            <a:ahLst/>
            <a:cxnLst/>
            <a:rect l="l" t="t" r="r" b="b"/>
            <a:pathLst>
              <a:path w="10255632" h="8089130">
                <a:moveTo>
                  <a:pt x="0" y="0"/>
                </a:moveTo>
                <a:lnTo>
                  <a:pt x="10255632" y="0"/>
                </a:lnTo>
                <a:lnTo>
                  <a:pt x="10255632" y="8089130"/>
                </a:lnTo>
                <a:lnTo>
                  <a:pt x="0" y="8089130"/>
                </a:lnTo>
                <a:lnTo>
                  <a:pt x="0" y="0"/>
                </a:lnTo>
                <a:close/>
              </a:path>
            </a:pathLst>
          </a:custGeom>
          <a:blipFill>
            <a:blip r:embed="rId4"/>
            <a:stretch>
              <a:fillRect/>
            </a:stretch>
          </a:blipFill>
        </p:spPr>
        <p:txBody>
          <a:bodyPr/>
          <a:lstStyle/>
          <a:p>
            <a:endParaRPr lang="en-US" dirty="0"/>
          </a:p>
        </p:txBody>
      </p:sp>
      <p:sp>
        <p:nvSpPr>
          <p:cNvPr id="4" name="Freeform 4"/>
          <p:cNvSpPr/>
          <p:nvPr/>
        </p:nvSpPr>
        <p:spPr>
          <a:xfrm>
            <a:off x="15278490" y="7244387"/>
            <a:ext cx="5050544" cy="5050544"/>
          </a:xfrm>
          <a:custGeom>
            <a:avLst/>
            <a:gdLst/>
            <a:ahLst/>
            <a:cxnLst/>
            <a:rect l="l" t="t" r="r" b="b"/>
            <a:pathLst>
              <a:path w="5050544" h="5050544">
                <a:moveTo>
                  <a:pt x="0" y="0"/>
                </a:moveTo>
                <a:lnTo>
                  <a:pt x="5050543" y="0"/>
                </a:lnTo>
                <a:lnTo>
                  <a:pt x="5050543" y="5050544"/>
                </a:lnTo>
                <a:lnTo>
                  <a:pt x="0" y="50505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5" name="Group 5"/>
          <p:cNvGrpSpPr/>
          <p:nvPr/>
        </p:nvGrpSpPr>
        <p:grpSpPr>
          <a:xfrm>
            <a:off x="1028700" y="4392170"/>
            <a:ext cx="5650143" cy="5894830"/>
            <a:chOff x="0" y="0"/>
            <a:chExt cx="1488104" cy="1552548"/>
          </a:xfrm>
        </p:grpSpPr>
        <p:sp>
          <p:nvSpPr>
            <p:cNvPr id="6" name="Freeform 6"/>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F6C6FA"/>
            </a:solidFill>
          </p:spPr>
          <p:txBody>
            <a:bodyPr/>
            <a:lstStyle/>
            <a:p>
              <a:endParaRPr lang="en-US" dirty="0"/>
            </a:p>
          </p:txBody>
        </p:sp>
        <p:sp>
          <p:nvSpPr>
            <p:cNvPr id="7" name="TextBox 7"/>
            <p:cNvSpPr txBox="1"/>
            <p:nvPr/>
          </p:nvSpPr>
          <p:spPr>
            <a:xfrm>
              <a:off x="0" y="-47625"/>
              <a:ext cx="1488104" cy="1600173"/>
            </a:xfrm>
            <a:prstGeom prst="rect">
              <a:avLst/>
            </a:prstGeom>
          </p:spPr>
          <p:txBody>
            <a:bodyPr lIns="50800" tIns="50800" rIns="50800" bIns="50800" rtlCol="0" anchor="ctr"/>
            <a:lstStyle/>
            <a:p>
              <a:pPr algn="ctr">
                <a:lnSpc>
                  <a:spcPts val="2800"/>
                </a:lnSpc>
              </a:pPr>
              <a:endParaRPr dirty="0"/>
            </a:p>
          </p:txBody>
        </p:sp>
      </p:gr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11" name="Freeform 11"/>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dirty="0"/>
          </a:p>
        </p:txBody>
      </p:sp>
      <p:sp>
        <p:nvSpPr>
          <p:cNvPr id="12" name="Freeform 12"/>
          <p:cNvSpPr/>
          <p:nvPr/>
        </p:nvSpPr>
        <p:spPr>
          <a:xfrm>
            <a:off x="6965568" y="5894668"/>
            <a:ext cx="2910812" cy="3690411"/>
          </a:xfrm>
          <a:custGeom>
            <a:avLst/>
            <a:gdLst/>
            <a:ahLst/>
            <a:cxnLst/>
            <a:rect l="l" t="t" r="r" b="b"/>
            <a:pathLst>
              <a:path w="2910812" h="3690411">
                <a:moveTo>
                  <a:pt x="0" y="0"/>
                </a:moveTo>
                <a:lnTo>
                  <a:pt x="2910812" y="0"/>
                </a:lnTo>
                <a:lnTo>
                  <a:pt x="2910812" y="3690411"/>
                </a:lnTo>
                <a:lnTo>
                  <a:pt x="0" y="3690411"/>
                </a:lnTo>
                <a:lnTo>
                  <a:pt x="0" y="0"/>
                </a:lnTo>
                <a:close/>
              </a:path>
            </a:pathLst>
          </a:custGeom>
          <a:blipFill>
            <a:blip r:embed="rId9"/>
            <a:stretch>
              <a:fillRect/>
            </a:stretch>
          </a:blipFill>
        </p:spPr>
        <p:txBody>
          <a:bodyPr/>
          <a:lstStyle/>
          <a:p>
            <a:endParaRPr lang="en-US" dirty="0"/>
          </a:p>
        </p:txBody>
      </p:sp>
      <p:sp>
        <p:nvSpPr>
          <p:cNvPr id="13" name="AutoShape 13"/>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14" name="Freeform 14"/>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10"/>
            <a:stretch>
              <a:fillRect/>
            </a:stretch>
          </a:blipFill>
        </p:spPr>
        <p:txBody>
          <a:bodyPr/>
          <a:lstStyle/>
          <a:p>
            <a:endParaRPr lang="en-US" dirty="0"/>
          </a:p>
        </p:txBody>
      </p:sp>
      <p:grpSp>
        <p:nvGrpSpPr>
          <p:cNvPr id="15" name="Group 15"/>
          <p:cNvGrpSpPr/>
          <p:nvPr/>
        </p:nvGrpSpPr>
        <p:grpSpPr>
          <a:xfrm>
            <a:off x="1514403" y="389387"/>
            <a:ext cx="1580614" cy="474256"/>
            <a:chOff x="0" y="0"/>
            <a:chExt cx="2107485" cy="632342"/>
          </a:xfrm>
        </p:grpSpPr>
        <p:sp>
          <p:nvSpPr>
            <p:cNvPr id="16" name="Freeform 16"/>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11"/>
              <a:stretch>
                <a:fillRect/>
              </a:stretch>
            </a:blipFill>
          </p:spPr>
          <p:txBody>
            <a:bodyPr/>
            <a:lstStyle/>
            <a:p>
              <a:endParaRPr lang="en-US" dirty="0"/>
            </a:p>
          </p:txBody>
        </p:sp>
        <p:sp>
          <p:nvSpPr>
            <p:cNvPr id="17" name="TextBox 17"/>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8" name="Group 18"/>
          <p:cNvGrpSpPr/>
          <p:nvPr/>
        </p:nvGrpSpPr>
        <p:grpSpPr>
          <a:xfrm>
            <a:off x="1028700" y="1689442"/>
            <a:ext cx="5650143" cy="565014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25000" r="-25000"/>
              </a:stretch>
            </a:blipFill>
          </p:spPr>
          <p:txBody>
            <a:bodyPr/>
            <a:lstStyle/>
            <a:p>
              <a:endParaRPr lang="en-US" dirty="0"/>
            </a:p>
          </p:txBody>
        </p:sp>
      </p:grpSp>
      <p:sp>
        <p:nvSpPr>
          <p:cNvPr id="20" name="Freeform 20"/>
          <p:cNvSpPr/>
          <p:nvPr/>
        </p:nvSpPr>
        <p:spPr>
          <a:xfrm>
            <a:off x="15848374" y="2605459"/>
            <a:ext cx="1545032" cy="2538041"/>
          </a:xfrm>
          <a:custGeom>
            <a:avLst/>
            <a:gdLst/>
            <a:ahLst/>
            <a:cxnLst/>
            <a:rect l="l" t="t" r="r" b="b"/>
            <a:pathLst>
              <a:path w="1545032" h="2538041">
                <a:moveTo>
                  <a:pt x="0" y="0"/>
                </a:moveTo>
                <a:lnTo>
                  <a:pt x="1545032" y="0"/>
                </a:lnTo>
                <a:lnTo>
                  <a:pt x="1545032" y="2538041"/>
                </a:lnTo>
                <a:lnTo>
                  <a:pt x="0" y="253804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21" name="TextBox 21"/>
          <p:cNvSpPr txBox="1"/>
          <p:nvPr/>
        </p:nvSpPr>
        <p:spPr>
          <a:xfrm>
            <a:off x="11419922" y="1047750"/>
            <a:ext cx="6673821" cy="830928"/>
          </a:xfrm>
          <a:prstGeom prst="rect">
            <a:avLst/>
          </a:prstGeom>
        </p:spPr>
        <p:txBody>
          <a:bodyPr lIns="0" tIns="0" rIns="0" bIns="0" rtlCol="0" anchor="t">
            <a:spAutoFit/>
          </a:bodyPr>
          <a:lstStyle/>
          <a:p>
            <a:pPr algn="r">
              <a:lnSpc>
                <a:spcPts val="3150"/>
              </a:lnSpc>
            </a:pPr>
            <a:r>
              <a:rPr lang="en-US" sz="27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7893050" y="3264535"/>
            <a:ext cx="8580755" cy="4342130"/>
          </a:xfrm>
          <a:prstGeom prst="rect">
            <a:avLst/>
          </a:prstGeom>
        </p:spPr>
        <p:txBody>
          <a:bodyPr lIns="0" tIns="0" rIns="0" bIns="0" rtlCol="0" anchor="t">
            <a:noAutofit/>
          </a:bodyPr>
          <a:lstStyle/>
          <a:p>
            <a:pPr algn="ctr">
              <a:lnSpc>
                <a:spcPts val="3745"/>
              </a:lnSpc>
            </a:pP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But Lord, Your endless love stretches from </a:t>
            </a:r>
          </a:p>
          <a:p>
            <a:pPr algn="ctr">
              <a:lnSpc>
                <a:spcPts val="3745"/>
              </a:lnSpc>
            </a:pP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one eternity to the other, unbroken and</a:t>
            </a:r>
          </a:p>
          <a:p>
            <a:pPr algn="ctr">
              <a:lnSpc>
                <a:spcPts val="3745"/>
              </a:lnSpc>
            </a:pP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unrelenting toward those who fear You and those who bow facedown in awe before You. </a:t>
            </a:r>
          </a:p>
          <a:p>
            <a:pPr algn="ctr">
              <a:lnSpc>
                <a:spcPts val="3745"/>
              </a:lnSpc>
            </a:pP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Your faithfulness to keep every gracious promise You've made passes from parents, to children, to grandchildren, and beyond.</a:t>
            </a:r>
            <a:endParaRPr lang="en-US" sz="2850" b="1" dirty="0">
              <a:solidFill>
                <a:srgbClr val="021828"/>
              </a:solidFill>
              <a:latin typeface="Poppins Bold" panose="00000800000000000000"/>
              <a:ea typeface="Poppins Bold" panose="00000800000000000000"/>
              <a:cs typeface="Poppins Bold" panose="00000800000000000000"/>
              <a:sym typeface="Poppins Bold" panose="00000800000000000000"/>
            </a:endParaRPr>
          </a:p>
          <a:p>
            <a:pPr algn="ctr">
              <a:lnSpc>
                <a:spcPts val="3745"/>
              </a:lnSpc>
            </a:pPr>
            <a:r>
              <a:rPr lang="en-US" sz="2850" b="1" dirty="0">
                <a:solidFill>
                  <a:srgbClr val="021828"/>
                </a:solidFill>
                <a:latin typeface="Poppins Bold" panose="00000800000000000000"/>
                <a:ea typeface="Poppins Bold" panose="00000800000000000000"/>
                <a:cs typeface="Poppins Bold" panose="00000800000000000000"/>
                <a:sym typeface="Poppins Bold" panose="00000800000000000000"/>
              </a:rPr>
              <a:t>Psalm 103:17 (TPT)</a:t>
            </a:r>
          </a:p>
        </p:txBody>
      </p:sp>
      <p:sp>
        <p:nvSpPr>
          <p:cNvPr id="24" name="TextBox 24"/>
          <p:cNvSpPr txBox="1"/>
          <p:nvPr/>
        </p:nvSpPr>
        <p:spPr>
          <a:xfrm>
            <a:off x="17110168" y="9958283"/>
            <a:ext cx="95500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40 | Page</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4384203" y="0"/>
            <a:ext cx="3903797" cy="10287000"/>
            <a:chOff x="0" y="0"/>
            <a:chExt cx="604800" cy="1593725"/>
          </a:xfrm>
        </p:grpSpPr>
        <p:sp>
          <p:nvSpPr>
            <p:cNvPr id="3" name="Freeform 3"/>
            <p:cNvSpPr/>
            <p:nvPr/>
          </p:nvSpPr>
          <p:spPr>
            <a:xfrm>
              <a:off x="0" y="0"/>
              <a:ext cx="604800" cy="1593725"/>
            </a:xfrm>
            <a:custGeom>
              <a:avLst/>
              <a:gdLst/>
              <a:ahLst/>
              <a:cxnLst/>
              <a:rect l="l" t="t" r="r" b="b"/>
              <a:pathLst>
                <a:path w="604800" h="1593725">
                  <a:moveTo>
                    <a:pt x="0" y="0"/>
                  </a:moveTo>
                  <a:lnTo>
                    <a:pt x="604800" y="0"/>
                  </a:lnTo>
                  <a:lnTo>
                    <a:pt x="604800" y="1593725"/>
                  </a:lnTo>
                  <a:lnTo>
                    <a:pt x="0" y="1593725"/>
                  </a:lnTo>
                  <a:close/>
                </a:path>
              </a:pathLst>
            </a:custGeom>
            <a:blipFill>
              <a:blip r:embed="rId2"/>
              <a:stretch>
                <a:fillRect l="-81756" r="-81756"/>
              </a:stretch>
            </a:blipFill>
          </p:spPr>
          <p:txBody>
            <a:bodyPr/>
            <a:lstStyle/>
            <a:p>
              <a:endParaRPr lang="en-US" dirty="0"/>
            </a:p>
          </p:txBody>
        </p:sp>
      </p:grpSp>
      <p:grpSp>
        <p:nvGrpSpPr>
          <p:cNvPr id="4" name="Group 4"/>
          <p:cNvGrpSpPr/>
          <p:nvPr/>
        </p:nvGrpSpPr>
        <p:grpSpPr>
          <a:xfrm>
            <a:off x="5185997" y="9939233"/>
            <a:ext cx="13203627" cy="357292"/>
            <a:chOff x="0" y="0"/>
            <a:chExt cx="3477498" cy="94102"/>
          </a:xfrm>
        </p:grpSpPr>
        <p:sp>
          <p:nvSpPr>
            <p:cNvPr id="5" name="Freeform 5"/>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6" name="TextBox 6"/>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7" name="Freeform 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dirty="0"/>
          </a:p>
        </p:txBody>
      </p:sp>
      <p:sp>
        <p:nvSpPr>
          <p:cNvPr id="8" name="AutoShape 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9" name="Freeform 9"/>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5"/>
            <a:stretch>
              <a:fillRect/>
            </a:stretch>
          </a:blipFill>
        </p:spPr>
        <p:txBody>
          <a:bodyPr/>
          <a:lstStyle/>
          <a:p>
            <a:endParaRPr lang="en-US" dirty="0"/>
          </a:p>
        </p:txBody>
      </p:sp>
      <p:grpSp>
        <p:nvGrpSpPr>
          <p:cNvPr id="10" name="Group 10"/>
          <p:cNvGrpSpPr/>
          <p:nvPr/>
        </p:nvGrpSpPr>
        <p:grpSpPr>
          <a:xfrm>
            <a:off x="1514403" y="389387"/>
            <a:ext cx="1580614" cy="474256"/>
            <a:chOff x="0" y="0"/>
            <a:chExt cx="2107485" cy="632342"/>
          </a:xfrm>
        </p:grpSpPr>
        <p:sp>
          <p:nvSpPr>
            <p:cNvPr id="11" name="Freeform 11"/>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6"/>
              <a:stretch>
                <a:fillRect/>
              </a:stretch>
            </a:blipFill>
          </p:spPr>
          <p:txBody>
            <a:bodyPr/>
            <a:lstStyle/>
            <a:p>
              <a:endParaRPr lang="en-US" dirty="0"/>
            </a:p>
          </p:txBody>
        </p:sp>
        <p:sp>
          <p:nvSpPr>
            <p:cNvPr id="12" name="TextBox 12"/>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3" name="Group 13"/>
          <p:cNvGrpSpPr/>
          <p:nvPr/>
        </p:nvGrpSpPr>
        <p:grpSpPr>
          <a:xfrm>
            <a:off x="-558229" y="4999286"/>
            <a:ext cx="6265828" cy="3170935"/>
            <a:chOff x="0" y="0"/>
            <a:chExt cx="8354437" cy="4227913"/>
          </a:xfrm>
        </p:grpSpPr>
        <p:grpSp>
          <p:nvGrpSpPr>
            <p:cNvPr id="14" name="Group 14"/>
            <p:cNvGrpSpPr/>
            <p:nvPr/>
          </p:nvGrpSpPr>
          <p:grpSpPr>
            <a:xfrm>
              <a:off x="0" y="0"/>
              <a:ext cx="6497636" cy="4227913"/>
              <a:chOff x="0" y="0"/>
              <a:chExt cx="1488104" cy="968286"/>
            </a:xfrm>
          </p:grpSpPr>
          <p:sp>
            <p:nvSpPr>
              <p:cNvPr id="15" name="Freeform 15"/>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F6C6FA"/>
              </a:solidFill>
            </p:spPr>
            <p:txBody>
              <a:bodyPr/>
              <a:lstStyle/>
              <a:p>
                <a:endParaRPr lang="en-US" dirty="0"/>
              </a:p>
            </p:txBody>
          </p:sp>
          <p:sp>
            <p:nvSpPr>
              <p:cNvPr id="16" name="TextBox 16"/>
              <p:cNvSpPr txBox="1"/>
              <p:nvPr/>
            </p:nvSpPr>
            <p:spPr>
              <a:xfrm>
                <a:off x="0" y="-47625"/>
                <a:ext cx="1488104" cy="1015911"/>
              </a:xfrm>
              <a:prstGeom prst="rect">
                <a:avLst/>
              </a:prstGeom>
            </p:spPr>
            <p:txBody>
              <a:bodyPr lIns="50800" tIns="50800" rIns="50800" bIns="50800" rtlCol="0" anchor="ctr"/>
              <a:lstStyle/>
              <a:p>
                <a:pPr algn="ctr">
                  <a:lnSpc>
                    <a:spcPts val="2800"/>
                  </a:lnSpc>
                </a:pPr>
                <a:endParaRPr dirty="0"/>
              </a:p>
            </p:txBody>
          </p:sp>
        </p:grpSp>
        <p:grpSp>
          <p:nvGrpSpPr>
            <p:cNvPr id="17" name="Group 17"/>
            <p:cNvGrpSpPr/>
            <p:nvPr/>
          </p:nvGrpSpPr>
          <p:grpSpPr>
            <a:xfrm>
              <a:off x="4126525" y="0"/>
              <a:ext cx="4227913" cy="42279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dirty="0"/>
              </a:p>
            </p:txBody>
          </p:sp>
        </p:grpSp>
        <p:sp>
          <p:nvSpPr>
            <p:cNvPr id="19" name="Freeform 19"/>
            <p:cNvSpPr/>
            <p:nvPr/>
          </p:nvSpPr>
          <p:spPr>
            <a:xfrm>
              <a:off x="1937002" y="1920709"/>
              <a:ext cx="1410422" cy="435949"/>
            </a:xfrm>
            <a:custGeom>
              <a:avLst/>
              <a:gdLst/>
              <a:ahLst/>
              <a:cxnLst/>
              <a:rect l="l" t="t" r="r" b="b"/>
              <a:pathLst>
                <a:path w="1410422" h="435949">
                  <a:moveTo>
                    <a:pt x="0" y="0"/>
                  </a:moveTo>
                  <a:lnTo>
                    <a:pt x="1410423" y="0"/>
                  </a:lnTo>
                  <a:lnTo>
                    <a:pt x="1410423" y="435949"/>
                  </a:lnTo>
                  <a:lnTo>
                    <a:pt x="0" y="4359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grpSp>
      <p:sp>
        <p:nvSpPr>
          <p:cNvPr id="20" name="Freeform 20"/>
          <p:cNvSpPr/>
          <p:nvPr/>
        </p:nvSpPr>
        <p:spPr>
          <a:xfrm>
            <a:off x="5707599" y="3980392"/>
            <a:ext cx="8346968" cy="3502249"/>
          </a:xfrm>
          <a:custGeom>
            <a:avLst/>
            <a:gdLst/>
            <a:ahLst/>
            <a:cxnLst/>
            <a:rect l="l" t="t" r="r" b="b"/>
            <a:pathLst>
              <a:path w="8346968" h="3502249">
                <a:moveTo>
                  <a:pt x="0" y="0"/>
                </a:moveTo>
                <a:lnTo>
                  <a:pt x="8346969" y="0"/>
                </a:lnTo>
                <a:lnTo>
                  <a:pt x="8346969" y="3502249"/>
                </a:lnTo>
                <a:lnTo>
                  <a:pt x="0" y="35022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1" name="TextBox 21"/>
          <p:cNvSpPr txBox="1"/>
          <p:nvPr/>
        </p:nvSpPr>
        <p:spPr>
          <a:xfrm>
            <a:off x="8010481" y="265390"/>
            <a:ext cx="6214763" cy="914655"/>
          </a:xfrm>
          <a:prstGeom prst="rect">
            <a:avLst/>
          </a:prstGeom>
        </p:spPr>
        <p:txBody>
          <a:bodyPr lIns="0" tIns="0" rIns="0" bIns="0" rtlCol="0" anchor="t">
            <a:spAutoFit/>
          </a:bodyPr>
          <a:lstStyle/>
          <a:p>
            <a:pPr algn="just">
              <a:lnSpc>
                <a:spcPts val="3495"/>
              </a:lnSpc>
            </a:pPr>
            <a:r>
              <a:rPr lang="en-US" sz="30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8563" y="9958283"/>
            <a:ext cx="9182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41 | Page</a:t>
            </a:r>
          </a:p>
        </p:txBody>
      </p:sp>
      <p:sp>
        <p:nvSpPr>
          <p:cNvPr id="23" name="TextBox 23"/>
          <p:cNvSpPr txBox="1"/>
          <p:nvPr/>
        </p:nvSpPr>
        <p:spPr>
          <a:xfrm>
            <a:off x="548011" y="1330540"/>
            <a:ext cx="6456787" cy="1047877"/>
          </a:xfrm>
          <a:prstGeom prst="rect">
            <a:avLst/>
          </a:prstGeom>
        </p:spPr>
        <p:txBody>
          <a:bodyPr lIns="0" tIns="0" rIns="0" bIns="0" rtlCol="0" anchor="t">
            <a:spAutoFit/>
          </a:bodyPr>
          <a:lstStyle/>
          <a:p>
            <a:pPr marL="0" lvl="0" indent="0" algn="l">
              <a:lnSpc>
                <a:spcPts val="4065"/>
              </a:lnSpc>
              <a:spcBef>
                <a:spcPct val="0"/>
              </a:spcBef>
            </a:pPr>
            <a:r>
              <a:rPr lang="en-US" sz="3200" b="1" u="none" strike="noStrike" dirty="0">
                <a:solidFill>
                  <a:srgbClr val="62366E"/>
                </a:solidFill>
                <a:latin typeface="Poppins Heavy" panose="00000A00000000000000"/>
                <a:ea typeface="Poppins Heavy" panose="00000A00000000000000"/>
                <a:cs typeface="Poppins Heavy" panose="00000A00000000000000"/>
                <a:sym typeface="Poppins Heavy" panose="00000A00000000000000"/>
              </a:rPr>
              <a:t>God's Specific Promises for Children &amp; Grandchildren</a:t>
            </a:r>
          </a:p>
        </p:txBody>
      </p:sp>
      <p:sp>
        <p:nvSpPr>
          <p:cNvPr id="24" name="TextBox 24"/>
          <p:cNvSpPr txBox="1"/>
          <p:nvPr/>
        </p:nvSpPr>
        <p:spPr>
          <a:xfrm>
            <a:off x="548011" y="2408769"/>
            <a:ext cx="13363529" cy="1571623"/>
          </a:xfrm>
          <a:prstGeom prst="rect">
            <a:avLst/>
          </a:prstGeom>
        </p:spPr>
        <p:txBody>
          <a:bodyPr lIns="0" tIns="0" rIns="0" bIns="0" rtlCol="0" anchor="t">
            <a:spAutoFit/>
          </a:bodyPr>
          <a:lstStyle/>
          <a:p>
            <a:pPr marL="0" lvl="0" indent="0" algn="just">
              <a:lnSpc>
                <a:spcPts val="3080"/>
              </a:lnSpc>
              <a:spcBef>
                <a:spcPct val="0"/>
              </a:spcBef>
            </a:pPr>
            <a:r>
              <a:rPr lang="en-US" sz="2200" dirty="0">
                <a:solidFill>
                  <a:srgbClr val="000000"/>
                </a:solidFill>
                <a:latin typeface="Poppins" panose="00000500000000000000"/>
                <a:ea typeface="Poppins" panose="00000500000000000000"/>
                <a:cs typeface="Poppins" panose="00000500000000000000"/>
                <a:sym typeface="Poppins" panose="00000500000000000000"/>
              </a:rPr>
              <a:t>Your good Fat</a:t>
            </a:r>
            <a:r>
              <a:rPr lang="en-US" sz="2200" u="none" strike="noStrike" dirty="0">
                <a:solidFill>
                  <a:srgbClr val="000000"/>
                </a:solidFill>
                <a:latin typeface="Poppins" panose="00000500000000000000"/>
                <a:ea typeface="Poppins" panose="00000500000000000000"/>
                <a:cs typeface="Poppins" panose="00000500000000000000"/>
                <a:sym typeface="Poppins" panose="00000500000000000000"/>
              </a:rPr>
              <a:t>her has promised to pour His Spirit upon your children. He said His Spirit will not </a:t>
            </a:r>
          </a:p>
          <a:p>
            <a:pPr marL="0" lvl="0" indent="0" algn="just">
              <a:lnSpc>
                <a:spcPts val="3080"/>
              </a:lnSpc>
              <a:spcBef>
                <a:spcPct val="0"/>
              </a:spcBef>
            </a:pPr>
            <a:r>
              <a:rPr lang="en-US" sz="2200" u="none" strike="noStrike" dirty="0">
                <a:solidFill>
                  <a:srgbClr val="000000"/>
                </a:solidFill>
                <a:latin typeface="Poppins" panose="00000500000000000000"/>
                <a:ea typeface="Poppins" panose="00000500000000000000"/>
                <a:cs typeface="Poppins" panose="00000500000000000000"/>
                <a:sym typeface="Poppins" panose="00000500000000000000"/>
              </a:rPr>
              <a:t>leave them, and His word will be spoken from their lips. What a powerful promise of God! </a:t>
            </a:r>
          </a:p>
          <a:p>
            <a:pPr marL="0" lvl="0" indent="0" algn="just">
              <a:lnSpc>
                <a:spcPts val="3080"/>
              </a:lnSpc>
              <a:spcBef>
                <a:spcPct val="0"/>
              </a:spcBef>
            </a:pPr>
            <a:r>
              <a:rPr lang="en-US" sz="2200" u="none" strike="noStrike" dirty="0">
                <a:solidFill>
                  <a:srgbClr val="000000"/>
                </a:solidFill>
                <a:latin typeface="Poppins" panose="00000500000000000000"/>
                <a:ea typeface="Poppins" panose="00000500000000000000"/>
                <a:cs typeface="Poppins" panose="00000500000000000000"/>
                <a:sym typeface="Poppins" panose="00000500000000000000"/>
              </a:rPr>
              <a:t>Especially when we remember that 2 Corinthians 1:22 says that the Spirit of God is what </a:t>
            </a:r>
          </a:p>
          <a:p>
            <a:pPr marL="0" lvl="0" indent="0" algn="just">
              <a:lnSpc>
                <a:spcPts val="3220"/>
              </a:lnSpc>
              <a:spcBef>
                <a:spcPct val="0"/>
              </a:spcBef>
            </a:pPr>
            <a:r>
              <a:rPr lang="en-US" sz="2300" u="none" strike="noStrike" dirty="0">
                <a:solidFill>
                  <a:srgbClr val="000000"/>
                </a:solidFill>
                <a:latin typeface="Poppins" panose="00000500000000000000"/>
                <a:ea typeface="Poppins" panose="00000500000000000000"/>
                <a:cs typeface="Poppins" panose="00000500000000000000"/>
                <a:sym typeface="Poppins" panose="00000500000000000000"/>
              </a:rPr>
              <a:t>guarantees the fulfillment of God’s promise to you for your children &amp; your grandchildren. </a:t>
            </a:r>
          </a:p>
        </p:txBody>
      </p:sp>
      <p:sp>
        <p:nvSpPr>
          <p:cNvPr id="25" name="TextBox 25"/>
          <p:cNvSpPr txBox="1"/>
          <p:nvPr/>
        </p:nvSpPr>
        <p:spPr>
          <a:xfrm>
            <a:off x="5988742" y="7637969"/>
            <a:ext cx="7772491" cy="1846580"/>
          </a:xfrm>
          <a:prstGeom prst="rect">
            <a:avLst/>
          </a:prstGeom>
        </p:spPr>
        <p:txBody>
          <a:bodyPr lIns="0" tIns="0" rIns="0" bIns="0" rtlCol="0" anchor="t">
            <a:spAutoFit/>
          </a:bodyPr>
          <a:lstStyle/>
          <a:p>
            <a:pPr marL="0" lvl="0" indent="0" algn="ctr">
              <a:lnSpc>
                <a:spcPts val="2880"/>
              </a:lnSpc>
              <a:spcBef>
                <a:spcPct val="0"/>
              </a:spcBef>
            </a:pPr>
            <a:r>
              <a:rPr lang="en-US" sz="2060" b="1" dirty="0">
                <a:solidFill>
                  <a:srgbClr val="000000"/>
                </a:solidFill>
                <a:latin typeface="Poppins Bold" panose="00000800000000000000"/>
                <a:ea typeface="Poppins Bold" panose="00000800000000000000"/>
                <a:cs typeface="Poppins Bold" panose="00000800000000000000"/>
                <a:sym typeface="Poppins Bold" panose="00000800000000000000"/>
              </a:rPr>
              <a:t>BIBLE REFERENCES</a:t>
            </a:r>
          </a:p>
          <a:p>
            <a:pPr marL="0" lvl="0" indent="0" algn="ctr">
              <a:lnSpc>
                <a:spcPts val="2880"/>
              </a:lnSpc>
              <a:spcBef>
                <a:spcPct val="0"/>
              </a:spcBef>
            </a:pPr>
            <a:r>
              <a:rPr lang="en-US" sz="2060" b="1" u="none" strike="noStrike" dirty="0">
                <a:solidFill>
                  <a:srgbClr val="000000"/>
                </a:solidFill>
                <a:latin typeface="Poppins Bold" panose="00000800000000000000"/>
                <a:ea typeface="Poppins Bold" panose="00000800000000000000"/>
                <a:cs typeface="Poppins Bold" panose="00000800000000000000"/>
                <a:sym typeface="Poppins Bold" panose="00000800000000000000"/>
              </a:rPr>
              <a:t>Isaiah 54:13(AMPC) | Isaiah 44:1-3 (TPT), 5(NIV) | Isaiah 59:20-21(NLT) | Isaiah 49:23 &amp; 25(NIV) | Proverbs 11:21(TLB) | Galatians 3:13-14(AMPC) | Psalm 115:14-15(TPT) | Proverbs 31:10, 26, 28 AMPC | Psalm 112:1-2(TPT)</a:t>
            </a:r>
          </a:p>
        </p:txBody>
      </p:sp>
      <p:sp>
        <p:nvSpPr>
          <p:cNvPr id="26" name="TextBox 26"/>
          <p:cNvSpPr txBox="1"/>
          <p:nvPr/>
        </p:nvSpPr>
        <p:spPr>
          <a:xfrm>
            <a:off x="6520598" y="4841304"/>
            <a:ext cx="6720971" cy="1962469"/>
          </a:xfrm>
          <a:prstGeom prst="rect">
            <a:avLst/>
          </a:prstGeom>
        </p:spPr>
        <p:txBody>
          <a:bodyPr lIns="0" tIns="0" rIns="0" bIns="0" rtlCol="0" anchor="t">
            <a:spAutoFit/>
          </a:bodyPr>
          <a:lstStyle/>
          <a:p>
            <a:pPr algn="ctr">
              <a:lnSpc>
                <a:spcPts val="3130"/>
              </a:lnSpc>
              <a:spcBef>
                <a:spcPct val="0"/>
              </a:spcBef>
            </a:pPr>
            <a:r>
              <a:rPr lang="en-US" sz="2235" dirty="0">
                <a:solidFill>
                  <a:srgbClr val="000000"/>
                </a:solidFill>
                <a:latin typeface="Poppins" panose="00000500000000000000"/>
                <a:ea typeface="Poppins" panose="00000500000000000000"/>
                <a:cs typeface="Poppins" panose="00000500000000000000"/>
                <a:sym typeface="Poppins" panose="00000500000000000000"/>
              </a:rPr>
              <a:t>Scripture verses promise peace, protection, blessings, salvation, and the indwelling of the Holy Spirit for children and future generations.</a:t>
            </a:r>
          </a:p>
          <a:p>
            <a:pPr algn="ctr">
              <a:lnSpc>
                <a:spcPts val="3130"/>
              </a:lnSpc>
              <a:spcBef>
                <a:spcPct val="0"/>
              </a:spcBef>
            </a:pPr>
            <a:r>
              <a:rPr lang="en-US" sz="2235" dirty="0">
                <a:solidFill>
                  <a:srgbClr val="000000"/>
                </a:solidFill>
                <a:latin typeface="Poppins" panose="00000500000000000000"/>
                <a:ea typeface="Poppins" panose="00000500000000000000"/>
                <a:cs typeface="Poppins" panose="00000500000000000000"/>
                <a:sym typeface="Poppins" panose="00000500000000000000"/>
              </a:rPr>
              <a:t>God's covenant and blessings extend from parents to children and grandchildren.</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4384203" y="0"/>
            <a:ext cx="3903797" cy="10287000"/>
            <a:chOff x="0" y="0"/>
            <a:chExt cx="604800" cy="1593725"/>
          </a:xfrm>
        </p:grpSpPr>
        <p:sp>
          <p:nvSpPr>
            <p:cNvPr id="3" name="Freeform 3"/>
            <p:cNvSpPr/>
            <p:nvPr/>
          </p:nvSpPr>
          <p:spPr>
            <a:xfrm>
              <a:off x="0" y="0"/>
              <a:ext cx="604800" cy="1593725"/>
            </a:xfrm>
            <a:custGeom>
              <a:avLst/>
              <a:gdLst/>
              <a:ahLst/>
              <a:cxnLst/>
              <a:rect l="l" t="t" r="r" b="b"/>
              <a:pathLst>
                <a:path w="604800" h="1593725">
                  <a:moveTo>
                    <a:pt x="0" y="0"/>
                  </a:moveTo>
                  <a:lnTo>
                    <a:pt x="604800" y="0"/>
                  </a:lnTo>
                  <a:lnTo>
                    <a:pt x="604800" y="1593725"/>
                  </a:lnTo>
                  <a:lnTo>
                    <a:pt x="0" y="1593725"/>
                  </a:lnTo>
                  <a:close/>
                </a:path>
              </a:pathLst>
            </a:custGeom>
            <a:blipFill>
              <a:blip r:embed="rId2"/>
              <a:stretch>
                <a:fillRect l="-81756" r="-81756"/>
              </a:stretch>
            </a:blipFill>
          </p:spPr>
          <p:txBody>
            <a:bodyPr/>
            <a:lstStyle/>
            <a:p>
              <a:endParaRPr lang="en-US" dirty="0"/>
            </a:p>
          </p:txBody>
        </p:sp>
      </p:grpSp>
      <p:grpSp>
        <p:nvGrpSpPr>
          <p:cNvPr id="4" name="Group 4"/>
          <p:cNvGrpSpPr/>
          <p:nvPr/>
        </p:nvGrpSpPr>
        <p:grpSpPr>
          <a:xfrm>
            <a:off x="5185997" y="9939233"/>
            <a:ext cx="13203627" cy="357292"/>
            <a:chOff x="0" y="0"/>
            <a:chExt cx="3477498" cy="94102"/>
          </a:xfrm>
        </p:grpSpPr>
        <p:sp>
          <p:nvSpPr>
            <p:cNvPr id="5" name="Freeform 5"/>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6" name="TextBox 6"/>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7" name="Freeform 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dirty="0"/>
          </a:p>
        </p:txBody>
      </p:sp>
      <p:sp>
        <p:nvSpPr>
          <p:cNvPr id="8" name="AutoShape 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9" name="Freeform 9"/>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5"/>
            <a:stretch>
              <a:fillRect/>
            </a:stretch>
          </a:blipFill>
        </p:spPr>
        <p:txBody>
          <a:bodyPr/>
          <a:lstStyle/>
          <a:p>
            <a:endParaRPr lang="en-US" dirty="0"/>
          </a:p>
        </p:txBody>
      </p:sp>
      <p:grpSp>
        <p:nvGrpSpPr>
          <p:cNvPr id="10" name="Group 10"/>
          <p:cNvGrpSpPr/>
          <p:nvPr/>
        </p:nvGrpSpPr>
        <p:grpSpPr>
          <a:xfrm>
            <a:off x="1514403" y="389387"/>
            <a:ext cx="1580614" cy="474256"/>
            <a:chOff x="0" y="0"/>
            <a:chExt cx="2107485" cy="632342"/>
          </a:xfrm>
        </p:grpSpPr>
        <p:sp>
          <p:nvSpPr>
            <p:cNvPr id="11" name="Freeform 11"/>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6"/>
              <a:stretch>
                <a:fillRect/>
              </a:stretch>
            </a:blipFill>
          </p:spPr>
          <p:txBody>
            <a:bodyPr/>
            <a:lstStyle/>
            <a:p>
              <a:endParaRPr lang="en-US" dirty="0"/>
            </a:p>
          </p:txBody>
        </p:sp>
        <p:sp>
          <p:nvSpPr>
            <p:cNvPr id="12" name="TextBox 12"/>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3" name="Group 13"/>
          <p:cNvGrpSpPr/>
          <p:nvPr/>
        </p:nvGrpSpPr>
        <p:grpSpPr>
          <a:xfrm>
            <a:off x="-558229" y="4999286"/>
            <a:ext cx="6265828" cy="3170935"/>
            <a:chOff x="0" y="0"/>
            <a:chExt cx="8354437" cy="4227913"/>
          </a:xfrm>
        </p:grpSpPr>
        <p:grpSp>
          <p:nvGrpSpPr>
            <p:cNvPr id="14" name="Group 14"/>
            <p:cNvGrpSpPr/>
            <p:nvPr/>
          </p:nvGrpSpPr>
          <p:grpSpPr>
            <a:xfrm>
              <a:off x="0" y="0"/>
              <a:ext cx="6497636" cy="4227913"/>
              <a:chOff x="0" y="0"/>
              <a:chExt cx="1488104" cy="968286"/>
            </a:xfrm>
          </p:grpSpPr>
          <p:sp>
            <p:nvSpPr>
              <p:cNvPr id="15" name="Freeform 15"/>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F6C6FA"/>
              </a:solidFill>
            </p:spPr>
            <p:txBody>
              <a:bodyPr/>
              <a:lstStyle/>
              <a:p>
                <a:endParaRPr lang="en-US" dirty="0"/>
              </a:p>
            </p:txBody>
          </p:sp>
          <p:sp>
            <p:nvSpPr>
              <p:cNvPr id="16" name="TextBox 16"/>
              <p:cNvSpPr txBox="1"/>
              <p:nvPr/>
            </p:nvSpPr>
            <p:spPr>
              <a:xfrm>
                <a:off x="0" y="-47625"/>
                <a:ext cx="1488104" cy="1015911"/>
              </a:xfrm>
              <a:prstGeom prst="rect">
                <a:avLst/>
              </a:prstGeom>
            </p:spPr>
            <p:txBody>
              <a:bodyPr lIns="50800" tIns="50800" rIns="50800" bIns="50800" rtlCol="0" anchor="ctr"/>
              <a:lstStyle/>
              <a:p>
                <a:pPr algn="ctr">
                  <a:lnSpc>
                    <a:spcPts val="2800"/>
                  </a:lnSpc>
                </a:pPr>
                <a:endParaRPr dirty="0"/>
              </a:p>
            </p:txBody>
          </p:sp>
        </p:grpSp>
        <p:grpSp>
          <p:nvGrpSpPr>
            <p:cNvPr id="17" name="Group 17"/>
            <p:cNvGrpSpPr/>
            <p:nvPr/>
          </p:nvGrpSpPr>
          <p:grpSpPr>
            <a:xfrm>
              <a:off x="4126525" y="0"/>
              <a:ext cx="4227913" cy="42279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dirty="0"/>
              </a:p>
            </p:txBody>
          </p:sp>
        </p:grpSp>
        <p:sp>
          <p:nvSpPr>
            <p:cNvPr id="19" name="Freeform 19"/>
            <p:cNvSpPr/>
            <p:nvPr/>
          </p:nvSpPr>
          <p:spPr>
            <a:xfrm>
              <a:off x="1937002" y="1920709"/>
              <a:ext cx="1410422" cy="435949"/>
            </a:xfrm>
            <a:custGeom>
              <a:avLst/>
              <a:gdLst/>
              <a:ahLst/>
              <a:cxnLst/>
              <a:rect l="l" t="t" r="r" b="b"/>
              <a:pathLst>
                <a:path w="1410422" h="435949">
                  <a:moveTo>
                    <a:pt x="0" y="0"/>
                  </a:moveTo>
                  <a:lnTo>
                    <a:pt x="1410423" y="0"/>
                  </a:lnTo>
                  <a:lnTo>
                    <a:pt x="1410423" y="435949"/>
                  </a:lnTo>
                  <a:lnTo>
                    <a:pt x="0" y="4359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grpSp>
      <p:sp>
        <p:nvSpPr>
          <p:cNvPr id="21" name="TextBox 21"/>
          <p:cNvSpPr txBox="1"/>
          <p:nvPr/>
        </p:nvSpPr>
        <p:spPr>
          <a:xfrm>
            <a:off x="8010481" y="265390"/>
            <a:ext cx="6214763" cy="914655"/>
          </a:xfrm>
          <a:prstGeom prst="rect">
            <a:avLst/>
          </a:prstGeom>
        </p:spPr>
        <p:txBody>
          <a:bodyPr lIns="0" tIns="0" rIns="0" bIns="0" rtlCol="0" anchor="t">
            <a:spAutoFit/>
          </a:bodyPr>
          <a:lstStyle/>
          <a:p>
            <a:pPr algn="just">
              <a:lnSpc>
                <a:spcPts val="3495"/>
              </a:lnSpc>
            </a:pPr>
            <a:r>
              <a:rPr lang="en-US" sz="30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8563" y="9958283"/>
            <a:ext cx="9182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41 | Page</a:t>
            </a:r>
          </a:p>
        </p:txBody>
      </p:sp>
      <p:sp>
        <p:nvSpPr>
          <p:cNvPr id="24" name="TextBox 24"/>
          <p:cNvSpPr txBox="1"/>
          <p:nvPr/>
        </p:nvSpPr>
        <p:spPr>
          <a:xfrm>
            <a:off x="548011" y="2408769"/>
            <a:ext cx="13363529" cy="1846580"/>
          </a:xfrm>
          <a:prstGeom prst="rect">
            <a:avLst/>
          </a:prstGeom>
        </p:spPr>
        <p:txBody>
          <a:bodyPr lIns="0" tIns="0" rIns="0" bIns="0" rtlCol="0" anchor="t">
            <a:spAutoFit/>
          </a:bodyPr>
          <a:lstStyle/>
          <a:p>
            <a:pPr marL="0" lvl="0" indent="0" algn="just">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Isaiah 54:13 (NLT)</a:t>
            </a:r>
            <a:endPar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ct val="150000"/>
              </a:lnSpc>
              <a:spcBef>
                <a:spcPct val="0"/>
              </a:spcBef>
            </a:pPr>
            <a:r>
              <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I will teach all your children, and they will enjoy great peace.</a:t>
            </a:r>
          </a:p>
          <a:p>
            <a:pPr marL="0" lvl="0" indent="0" algn="just">
              <a:lnSpc>
                <a:spcPct val="150000"/>
              </a:lnSpc>
              <a:spcBef>
                <a:spcPct val="0"/>
              </a:spcBef>
            </a:pPr>
            <a:endParaRPr lang="en-US" sz="2300" u="none" strike="noStrike" dirty="0">
              <a:solidFill>
                <a:srgbClr val="00000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4384203" y="0"/>
            <a:ext cx="3903797" cy="10287000"/>
            <a:chOff x="0" y="0"/>
            <a:chExt cx="604800" cy="1593725"/>
          </a:xfrm>
        </p:grpSpPr>
        <p:sp>
          <p:nvSpPr>
            <p:cNvPr id="3" name="Freeform 3"/>
            <p:cNvSpPr/>
            <p:nvPr/>
          </p:nvSpPr>
          <p:spPr>
            <a:xfrm>
              <a:off x="0" y="0"/>
              <a:ext cx="604800" cy="1593725"/>
            </a:xfrm>
            <a:custGeom>
              <a:avLst/>
              <a:gdLst/>
              <a:ahLst/>
              <a:cxnLst/>
              <a:rect l="l" t="t" r="r" b="b"/>
              <a:pathLst>
                <a:path w="604800" h="1593725">
                  <a:moveTo>
                    <a:pt x="0" y="0"/>
                  </a:moveTo>
                  <a:lnTo>
                    <a:pt x="604800" y="0"/>
                  </a:lnTo>
                  <a:lnTo>
                    <a:pt x="604800" y="1593725"/>
                  </a:lnTo>
                  <a:lnTo>
                    <a:pt x="0" y="1593725"/>
                  </a:lnTo>
                  <a:close/>
                </a:path>
              </a:pathLst>
            </a:custGeom>
            <a:blipFill>
              <a:blip r:embed="rId2"/>
              <a:stretch>
                <a:fillRect l="-81756" r="-81756"/>
              </a:stretch>
            </a:blipFill>
          </p:spPr>
          <p:txBody>
            <a:bodyPr/>
            <a:lstStyle/>
            <a:p>
              <a:endParaRPr lang="en-US" dirty="0"/>
            </a:p>
          </p:txBody>
        </p:sp>
      </p:grpSp>
      <p:grpSp>
        <p:nvGrpSpPr>
          <p:cNvPr id="4" name="Group 4"/>
          <p:cNvGrpSpPr/>
          <p:nvPr/>
        </p:nvGrpSpPr>
        <p:grpSpPr>
          <a:xfrm>
            <a:off x="5185997" y="9939233"/>
            <a:ext cx="13203627" cy="357292"/>
            <a:chOff x="0" y="0"/>
            <a:chExt cx="3477498" cy="94102"/>
          </a:xfrm>
        </p:grpSpPr>
        <p:sp>
          <p:nvSpPr>
            <p:cNvPr id="5" name="Freeform 5"/>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6" name="TextBox 6"/>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7" name="Freeform 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dirty="0"/>
          </a:p>
        </p:txBody>
      </p:sp>
      <p:sp>
        <p:nvSpPr>
          <p:cNvPr id="8" name="AutoShape 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9" name="Freeform 9"/>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5"/>
            <a:stretch>
              <a:fillRect/>
            </a:stretch>
          </a:blipFill>
        </p:spPr>
        <p:txBody>
          <a:bodyPr/>
          <a:lstStyle/>
          <a:p>
            <a:endParaRPr lang="en-US" dirty="0"/>
          </a:p>
        </p:txBody>
      </p:sp>
      <p:grpSp>
        <p:nvGrpSpPr>
          <p:cNvPr id="10" name="Group 10"/>
          <p:cNvGrpSpPr/>
          <p:nvPr/>
        </p:nvGrpSpPr>
        <p:grpSpPr>
          <a:xfrm>
            <a:off x="1514403" y="389387"/>
            <a:ext cx="1580614" cy="474256"/>
            <a:chOff x="0" y="0"/>
            <a:chExt cx="2107485" cy="632342"/>
          </a:xfrm>
        </p:grpSpPr>
        <p:sp>
          <p:nvSpPr>
            <p:cNvPr id="11" name="Freeform 11"/>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6"/>
              <a:stretch>
                <a:fillRect/>
              </a:stretch>
            </a:blipFill>
          </p:spPr>
          <p:txBody>
            <a:bodyPr/>
            <a:lstStyle/>
            <a:p>
              <a:endParaRPr lang="en-US" dirty="0"/>
            </a:p>
          </p:txBody>
        </p:sp>
        <p:sp>
          <p:nvSpPr>
            <p:cNvPr id="12" name="TextBox 12"/>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3" name="Group 13"/>
          <p:cNvGrpSpPr/>
          <p:nvPr/>
        </p:nvGrpSpPr>
        <p:grpSpPr>
          <a:xfrm>
            <a:off x="-558229" y="4999286"/>
            <a:ext cx="6265828" cy="3170935"/>
            <a:chOff x="0" y="0"/>
            <a:chExt cx="8354437" cy="4227913"/>
          </a:xfrm>
        </p:grpSpPr>
        <p:grpSp>
          <p:nvGrpSpPr>
            <p:cNvPr id="14" name="Group 14"/>
            <p:cNvGrpSpPr/>
            <p:nvPr/>
          </p:nvGrpSpPr>
          <p:grpSpPr>
            <a:xfrm>
              <a:off x="0" y="0"/>
              <a:ext cx="6497636" cy="4227913"/>
              <a:chOff x="0" y="0"/>
              <a:chExt cx="1488104" cy="968286"/>
            </a:xfrm>
          </p:grpSpPr>
          <p:sp>
            <p:nvSpPr>
              <p:cNvPr id="15" name="Freeform 15"/>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F6C6FA"/>
              </a:solidFill>
            </p:spPr>
            <p:txBody>
              <a:bodyPr/>
              <a:lstStyle/>
              <a:p>
                <a:endParaRPr lang="en-US" dirty="0"/>
              </a:p>
            </p:txBody>
          </p:sp>
          <p:sp>
            <p:nvSpPr>
              <p:cNvPr id="16" name="TextBox 16"/>
              <p:cNvSpPr txBox="1"/>
              <p:nvPr/>
            </p:nvSpPr>
            <p:spPr>
              <a:xfrm>
                <a:off x="0" y="-47625"/>
                <a:ext cx="1488104" cy="1015911"/>
              </a:xfrm>
              <a:prstGeom prst="rect">
                <a:avLst/>
              </a:prstGeom>
            </p:spPr>
            <p:txBody>
              <a:bodyPr lIns="50800" tIns="50800" rIns="50800" bIns="50800" rtlCol="0" anchor="ctr"/>
              <a:lstStyle/>
              <a:p>
                <a:pPr algn="ctr">
                  <a:lnSpc>
                    <a:spcPts val="2800"/>
                  </a:lnSpc>
                </a:pPr>
                <a:endParaRPr dirty="0"/>
              </a:p>
            </p:txBody>
          </p:sp>
        </p:grpSp>
        <p:grpSp>
          <p:nvGrpSpPr>
            <p:cNvPr id="17" name="Group 17"/>
            <p:cNvGrpSpPr/>
            <p:nvPr/>
          </p:nvGrpSpPr>
          <p:grpSpPr>
            <a:xfrm>
              <a:off x="4126525" y="0"/>
              <a:ext cx="4227913" cy="42279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dirty="0"/>
              </a:p>
            </p:txBody>
          </p:sp>
        </p:grpSp>
        <p:sp>
          <p:nvSpPr>
            <p:cNvPr id="19" name="Freeform 19"/>
            <p:cNvSpPr/>
            <p:nvPr/>
          </p:nvSpPr>
          <p:spPr>
            <a:xfrm>
              <a:off x="1937002" y="1920709"/>
              <a:ext cx="1410422" cy="435949"/>
            </a:xfrm>
            <a:custGeom>
              <a:avLst/>
              <a:gdLst/>
              <a:ahLst/>
              <a:cxnLst/>
              <a:rect l="l" t="t" r="r" b="b"/>
              <a:pathLst>
                <a:path w="1410422" h="435949">
                  <a:moveTo>
                    <a:pt x="0" y="0"/>
                  </a:moveTo>
                  <a:lnTo>
                    <a:pt x="1410423" y="0"/>
                  </a:lnTo>
                  <a:lnTo>
                    <a:pt x="1410423" y="435949"/>
                  </a:lnTo>
                  <a:lnTo>
                    <a:pt x="0" y="4359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grpSp>
      <p:sp>
        <p:nvSpPr>
          <p:cNvPr id="21" name="TextBox 21"/>
          <p:cNvSpPr txBox="1"/>
          <p:nvPr/>
        </p:nvSpPr>
        <p:spPr>
          <a:xfrm>
            <a:off x="8010481" y="265390"/>
            <a:ext cx="6214763" cy="914655"/>
          </a:xfrm>
          <a:prstGeom prst="rect">
            <a:avLst/>
          </a:prstGeom>
        </p:spPr>
        <p:txBody>
          <a:bodyPr lIns="0" tIns="0" rIns="0" bIns="0" rtlCol="0" anchor="t">
            <a:spAutoFit/>
          </a:bodyPr>
          <a:lstStyle/>
          <a:p>
            <a:pPr algn="just">
              <a:lnSpc>
                <a:spcPts val="3495"/>
              </a:lnSpc>
            </a:pPr>
            <a:r>
              <a:rPr lang="en-US" sz="30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8563" y="9958283"/>
            <a:ext cx="9182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41 | Page</a:t>
            </a:r>
          </a:p>
        </p:txBody>
      </p:sp>
      <p:sp>
        <p:nvSpPr>
          <p:cNvPr id="27" name="TextBox 24"/>
          <p:cNvSpPr txBox="1"/>
          <p:nvPr/>
        </p:nvSpPr>
        <p:spPr>
          <a:xfrm>
            <a:off x="5638165" y="1409700"/>
            <a:ext cx="8667115" cy="8108315"/>
          </a:xfrm>
          <a:prstGeom prst="rect">
            <a:avLst/>
          </a:prstGeom>
        </p:spPr>
        <p:txBody>
          <a:bodyPr lIns="0" tIns="0" rIns="0" bIns="0" rtlCol="0" anchor="t">
            <a:noAutofit/>
          </a:bodyPr>
          <a:lstStyle/>
          <a:p>
            <a:pPr marL="0" lvl="0" indent="0" algn="just">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Isaiah 44:1-3 (TPT), 5 (NIV)</a:t>
            </a:r>
          </a:p>
          <a:p>
            <a:pPr marL="0" lvl="0" indent="0" algn="just">
              <a:lnSpc>
                <a:spcPct val="150000"/>
              </a:lnSpc>
              <a:spcBef>
                <a:spcPct val="0"/>
              </a:spcBef>
            </a:pPr>
            <a:r>
              <a:rPr lang="en-US" altLang="en-US" sz="2850" b="1" u="none" strike="noStrike" baseline="30000" dirty="0">
                <a:solidFill>
                  <a:srgbClr val="000000"/>
                </a:solidFill>
                <a:latin typeface="Poppins" panose="00000500000000000000"/>
                <a:ea typeface="Poppins" panose="00000500000000000000"/>
                <a:cs typeface="Poppins" panose="00000500000000000000"/>
                <a:sym typeface="Poppins" panose="00000500000000000000"/>
              </a:rPr>
              <a:t>1</a:t>
            </a:r>
            <a:r>
              <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 Now listen to me…Hear what I have to say to you:</a:t>
            </a:r>
            <a:r>
              <a:rPr lang="en-US" altLang="en-US" sz="2850" b="1" u="none" strike="noStrike" baseline="30000" dirty="0">
                <a:solidFill>
                  <a:srgbClr val="000000"/>
                </a:solidFill>
                <a:latin typeface="Poppins" panose="00000500000000000000"/>
                <a:ea typeface="Poppins" panose="00000500000000000000"/>
                <a:cs typeface="Poppins" panose="00000500000000000000"/>
                <a:sym typeface="Poppins" panose="00000500000000000000"/>
              </a:rPr>
              <a:t> 2</a:t>
            </a:r>
            <a:r>
              <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 Don’t fear. I will help you. </a:t>
            </a:r>
            <a:r>
              <a:rPr lang="en-US" altLang="en-US" sz="2850" b="1" u="none" strike="noStrike" baseline="30000" dirty="0">
                <a:solidFill>
                  <a:srgbClr val="000000"/>
                </a:solidFill>
                <a:latin typeface="Poppins" panose="00000500000000000000"/>
                <a:ea typeface="Poppins" panose="00000500000000000000"/>
                <a:cs typeface="Poppins" panose="00000500000000000000"/>
                <a:sym typeface="Poppins" panose="00000500000000000000"/>
              </a:rPr>
              <a:t>3</a:t>
            </a:r>
            <a:r>
              <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 I will pour refreshing water on the thirsty and streams on the dry ground. I will pour out my Spirit on your children and my blessing upon your descendants.</a:t>
            </a:r>
            <a:r>
              <a:rPr 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 </a:t>
            </a:r>
          </a:p>
          <a:p>
            <a:pPr marL="0" lvl="0" indent="0" algn="just">
              <a:lnSpc>
                <a:spcPct val="150000"/>
              </a:lnSpc>
              <a:spcBef>
                <a:spcPct val="0"/>
              </a:spcBef>
            </a:pPr>
            <a:endParaRPr lang="en-US" sz="2850" u="none" strike="noStrike" dirty="0">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ct val="150000"/>
              </a:lnSpc>
              <a:spcBef>
                <a:spcPct val="0"/>
              </a:spcBef>
            </a:pPr>
            <a:r>
              <a:rPr lang="en-US" altLang="en-US" sz="2850" b="1" u="none" strike="noStrike" baseline="30000" dirty="0">
                <a:solidFill>
                  <a:srgbClr val="000000"/>
                </a:solidFill>
                <a:latin typeface="Poppins" panose="00000500000000000000"/>
                <a:ea typeface="Poppins" panose="00000500000000000000"/>
                <a:cs typeface="Poppins" panose="00000500000000000000"/>
                <a:sym typeface="Poppins" panose="00000500000000000000"/>
              </a:rPr>
              <a:t>5</a:t>
            </a:r>
            <a:r>
              <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 Some will say, “I belong to the Lord;” others will call themselves by the name of Jacob; still others will write on their hand, “The Lord’s”. (NIV)</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4384203" y="0"/>
            <a:ext cx="3903797" cy="10287000"/>
            <a:chOff x="0" y="0"/>
            <a:chExt cx="604800" cy="1593725"/>
          </a:xfrm>
        </p:grpSpPr>
        <p:sp>
          <p:nvSpPr>
            <p:cNvPr id="3" name="Freeform 3"/>
            <p:cNvSpPr/>
            <p:nvPr/>
          </p:nvSpPr>
          <p:spPr>
            <a:xfrm>
              <a:off x="0" y="0"/>
              <a:ext cx="604800" cy="1593725"/>
            </a:xfrm>
            <a:custGeom>
              <a:avLst/>
              <a:gdLst/>
              <a:ahLst/>
              <a:cxnLst/>
              <a:rect l="l" t="t" r="r" b="b"/>
              <a:pathLst>
                <a:path w="604800" h="1593725">
                  <a:moveTo>
                    <a:pt x="0" y="0"/>
                  </a:moveTo>
                  <a:lnTo>
                    <a:pt x="604800" y="0"/>
                  </a:lnTo>
                  <a:lnTo>
                    <a:pt x="604800" y="1593725"/>
                  </a:lnTo>
                  <a:lnTo>
                    <a:pt x="0" y="1593725"/>
                  </a:lnTo>
                  <a:close/>
                </a:path>
              </a:pathLst>
            </a:custGeom>
            <a:blipFill>
              <a:blip r:embed="rId2"/>
              <a:stretch>
                <a:fillRect l="-81756" r="-81756"/>
              </a:stretch>
            </a:blipFill>
          </p:spPr>
          <p:txBody>
            <a:bodyPr/>
            <a:lstStyle/>
            <a:p>
              <a:endParaRPr lang="en-US" dirty="0"/>
            </a:p>
          </p:txBody>
        </p:sp>
      </p:grpSp>
      <p:grpSp>
        <p:nvGrpSpPr>
          <p:cNvPr id="4" name="Group 4"/>
          <p:cNvGrpSpPr/>
          <p:nvPr/>
        </p:nvGrpSpPr>
        <p:grpSpPr>
          <a:xfrm>
            <a:off x="5185997" y="9939233"/>
            <a:ext cx="13203627" cy="357292"/>
            <a:chOff x="0" y="0"/>
            <a:chExt cx="3477498" cy="94102"/>
          </a:xfrm>
        </p:grpSpPr>
        <p:sp>
          <p:nvSpPr>
            <p:cNvPr id="5" name="Freeform 5"/>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6" name="TextBox 6"/>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7" name="Freeform 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dirty="0"/>
          </a:p>
        </p:txBody>
      </p:sp>
      <p:sp>
        <p:nvSpPr>
          <p:cNvPr id="8" name="AutoShape 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9" name="Freeform 9"/>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5"/>
            <a:stretch>
              <a:fillRect/>
            </a:stretch>
          </a:blipFill>
        </p:spPr>
        <p:txBody>
          <a:bodyPr/>
          <a:lstStyle/>
          <a:p>
            <a:endParaRPr lang="en-US" dirty="0"/>
          </a:p>
        </p:txBody>
      </p:sp>
      <p:grpSp>
        <p:nvGrpSpPr>
          <p:cNvPr id="10" name="Group 10"/>
          <p:cNvGrpSpPr/>
          <p:nvPr/>
        </p:nvGrpSpPr>
        <p:grpSpPr>
          <a:xfrm>
            <a:off x="1514403" y="389387"/>
            <a:ext cx="1580614" cy="474256"/>
            <a:chOff x="0" y="0"/>
            <a:chExt cx="2107485" cy="632342"/>
          </a:xfrm>
        </p:grpSpPr>
        <p:sp>
          <p:nvSpPr>
            <p:cNvPr id="11" name="Freeform 11"/>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6"/>
              <a:stretch>
                <a:fillRect/>
              </a:stretch>
            </a:blipFill>
          </p:spPr>
          <p:txBody>
            <a:bodyPr/>
            <a:lstStyle/>
            <a:p>
              <a:endParaRPr lang="en-US" dirty="0"/>
            </a:p>
          </p:txBody>
        </p:sp>
        <p:sp>
          <p:nvSpPr>
            <p:cNvPr id="12" name="TextBox 12"/>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3" name="Group 13"/>
          <p:cNvGrpSpPr/>
          <p:nvPr/>
        </p:nvGrpSpPr>
        <p:grpSpPr>
          <a:xfrm>
            <a:off x="-558229" y="4999286"/>
            <a:ext cx="6265828" cy="3170935"/>
            <a:chOff x="0" y="0"/>
            <a:chExt cx="8354437" cy="4227913"/>
          </a:xfrm>
        </p:grpSpPr>
        <p:grpSp>
          <p:nvGrpSpPr>
            <p:cNvPr id="14" name="Group 14"/>
            <p:cNvGrpSpPr/>
            <p:nvPr/>
          </p:nvGrpSpPr>
          <p:grpSpPr>
            <a:xfrm>
              <a:off x="0" y="0"/>
              <a:ext cx="6497636" cy="4227913"/>
              <a:chOff x="0" y="0"/>
              <a:chExt cx="1488104" cy="968286"/>
            </a:xfrm>
          </p:grpSpPr>
          <p:sp>
            <p:nvSpPr>
              <p:cNvPr id="15" name="Freeform 15"/>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F6C6FA"/>
              </a:solidFill>
            </p:spPr>
            <p:txBody>
              <a:bodyPr/>
              <a:lstStyle/>
              <a:p>
                <a:endParaRPr lang="en-US" dirty="0"/>
              </a:p>
            </p:txBody>
          </p:sp>
          <p:sp>
            <p:nvSpPr>
              <p:cNvPr id="16" name="TextBox 16"/>
              <p:cNvSpPr txBox="1"/>
              <p:nvPr/>
            </p:nvSpPr>
            <p:spPr>
              <a:xfrm>
                <a:off x="0" y="-47625"/>
                <a:ext cx="1488104" cy="1015911"/>
              </a:xfrm>
              <a:prstGeom prst="rect">
                <a:avLst/>
              </a:prstGeom>
            </p:spPr>
            <p:txBody>
              <a:bodyPr lIns="50800" tIns="50800" rIns="50800" bIns="50800" rtlCol="0" anchor="ctr"/>
              <a:lstStyle/>
              <a:p>
                <a:pPr algn="ctr">
                  <a:lnSpc>
                    <a:spcPts val="2800"/>
                  </a:lnSpc>
                </a:pPr>
                <a:endParaRPr dirty="0"/>
              </a:p>
            </p:txBody>
          </p:sp>
        </p:grpSp>
        <p:grpSp>
          <p:nvGrpSpPr>
            <p:cNvPr id="17" name="Group 17"/>
            <p:cNvGrpSpPr/>
            <p:nvPr/>
          </p:nvGrpSpPr>
          <p:grpSpPr>
            <a:xfrm>
              <a:off x="4126525" y="0"/>
              <a:ext cx="4227913" cy="42279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dirty="0"/>
              </a:p>
            </p:txBody>
          </p:sp>
        </p:grpSp>
        <p:sp>
          <p:nvSpPr>
            <p:cNvPr id="19" name="Freeform 19"/>
            <p:cNvSpPr/>
            <p:nvPr/>
          </p:nvSpPr>
          <p:spPr>
            <a:xfrm>
              <a:off x="1937002" y="1920709"/>
              <a:ext cx="1410422" cy="435949"/>
            </a:xfrm>
            <a:custGeom>
              <a:avLst/>
              <a:gdLst/>
              <a:ahLst/>
              <a:cxnLst/>
              <a:rect l="l" t="t" r="r" b="b"/>
              <a:pathLst>
                <a:path w="1410422" h="435949">
                  <a:moveTo>
                    <a:pt x="0" y="0"/>
                  </a:moveTo>
                  <a:lnTo>
                    <a:pt x="1410423" y="0"/>
                  </a:lnTo>
                  <a:lnTo>
                    <a:pt x="1410423" y="435949"/>
                  </a:lnTo>
                  <a:lnTo>
                    <a:pt x="0" y="4359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grpSp>
      <p:sp>
        <p:nvSpPr>
          <p:cNvPr id="21" name="TextBox 21"/>
          <p:cNvSpPr txBox="1"/>
          <p:nvPr/>
        </p:nvSpPr>
        <p:spPr>
          <a:xfrm>
            <a:off x="8010481" y="265390"/>
            <a:ext cx="6214763" cy="914655"/>
          </a:xfrm>
          <a:prstGeom prst="rect">
            <a:avLst/>
          </a:prstGeom>
        </p:spPr>
        <p:txBody>
          <a:bodyPr lIns="0" tIns="0" rIns="0" bIns="0" rtlCol="0" anchor="t">
            <a:spAutoFit/>
          </a:bodyPr>
          <a:lstStyle/>
          <a:p>
            <a:pPr algn="just">
              <a:lnSpc>
                <a:spcPts val="3495"/>
              </a:lnSpc>
            </a:pPr>
            <a:r>
              <a:rPr lang="en-US" sz="30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8563" y="9958283"/>
            <a:ext cx="9182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41 | Page</a:t>
            </a:r>
          </a:p>
        </p:txBody>
      </p:sp>
      <p:sp>
        <p:nvSpPr>
          <p:cNvPr id="24" name="TextBox 24"/>
          <p:cNvSpPr txBox="1"/>
          <p:nvPr/>
        </p:nvSpPr>
        <p:spPr>
          <a:xfrm>
            <a:off x="0" y="1174115"/>
            <a:ext cx="14337665" cy="3884930"/>
          </a:xfrm>
          <a:prstGeom prst="rect">
            <a:avLst/>
          </a:prstGeom>
        </p:spPr>
        <p:txBody>
          <a:bodyPr wrap="square" lIns="0" tIns="0" rIns="0" bIns="0" rtlCol="0" anchor="t">
            <a:noAutofit/>
          </a:bodyPr>
          <a:lstStyle/>
          <a:p>
            <a:pPr marL="0" lvl="0" indent="0" algn="just">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Isaiah 59:20-21(NLT)</a:t>
            </a:r>
            <a:endPar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ct val="150000"/>
              </a:lnSpc>
              <a:spcBef>
                <a:spcPct val="0"/>
              </a:spcBef>
            </a:pPr>
            <a:r>
              <a:rPr lang="en-US" altLang="en-US" sz="2850" b="1" u="none" strike="noStrike" baseline="30000" dirty="0">
                <a:solidFill>
                  <a:srgbClr val="000000"/>
                </a:solidFill>
                <a:latin typeface="Poppins" panose="00000500000000000000"/>
                <a:ea typeface="Poppins" panose="00000500000000000000"/>
                <a:cs typeface="Poppins" panose="00000500000000000000"/>
                <a:sym typeface="Poppins" panose="00000500000000000000"/>
              </a:rPr>
              <a:t>20 </a:t>
            </a:r>
            <a:r>
              <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The Redeemer will come to Jerusalem to buy back those in Israel who have turned from their sins,” says the Lord. </a:t>
            </a:r>
            <a:r>
              <a:rPr lang="en-US" altLang="en-US" sz="2850" b="1" u="none" strike="noStrike" baseline="30000" dirty="0">
                <a:solidFill>
                  <a:srgbClr val="000000"/>
                </a:solidFill>
                <a:latin typeface="Poppins" panose="00000500000000000000"/>
                <a:ea typeface="Poppins" panose="00000500000000000000"/>
                <a:cs typeface="Poppins" panose="00000500000000000000"/>
                <a:sym typeface="Poppins" panose="00000500000000000000"/>
              </a:rPr>
              <a:t>21 </a:t>
            </a:r>
            <a:r>
              <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“And this is my covenant with them,” says the Lord. “My Spirit will not leave them, and neither will these words I have given you. They will be on your lips and on the lips of your children and your children’s children forever. I, the Lord, have spoken!</a:t>
            </a:r>
          </a:p>
        </p:txBody>
      </p:sp>
      <p:sp>
        <p:nvSpPr>
          <p:cNvPr id="26" name="TextBox 26"/>
          <p:cNvSpPr txBox="1"/>
          <p:nvPr/>
        </p:nvSpPr>
        <p:spPr>
          <a:xfrm>
            <a:off x="5927725" y="5143500"/>
            <a:ext cx="8141970" cy="3448685"/>
          </a:xfrm>
          <a:prstGeom prst="rect">
            <a:avLst/>
          </a:prstGeom>
        </p:spPr>
        <p:txBody>
          <a:bodyPr lIns="0" tIns="0" rIns="0" bIns="0" rtlCol="0" anchor="t">
            <a:no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Isaiah 49:23 &amp; 25(NIV)</a:t>
            </a:r>
          </a:p>
          <a:p>
            <a:pPr algn="ctr">
              <a:lnSpc>
                <a:spcPct val="150000"/>
              </a:lnSpc>
              <a:spcBef>
                <a:spcPct val="0"/>
              </a:spcBef>
            </a:pPr>
            <a:endParaRPr lang="en-US" altLang="en-US" sz="285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23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This is what the Lord says: I am the Lord, those who hope in me will not </a:t>
            </a:r>
          </a:p>
          <a:p>
            <a:pPr algn="ctr">
              <a:lnSpc>
                <a:spcPct val="150000"/>
              </a:lnSpc>
              <a:spcBef>
                <a:spcPct val="0"/>
              </a:spcBef>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be disappointed.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25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I will contend with those who contend with you, and your children I will save.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94693" y="344346"/>
            <a:ext cx="1337105" cy="539337"/>
          </a:xfrm>
          <a:custGeom>
            <a:avLst/>
            <a:gdLst/>
            <a:ahLst/>
            <a:cxnLst/>
            <a:rect l="l" t="t" r="r" b="b"/>
            <a:pathLst>
              <a:path w="1337105" h="539337">
                <a:moveTo>
                  <a:pt x="0" y="0"/>
                </a:moveTo>
                <a:lnTo>
                  <a:pt x="1337106" y="0"/>
                </a:lnTo>
                <a:lnTo>
                  <a:pt x="1337106" y="539337"/>
                </a:lnTo>
                <a:lnTo>
                  <a:pt x="0" y="53933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286151" y="390196"/>
            <a:ext cx="1644705" cy="493487"/>
            <a:chOff x="0" y="0"/>
            <a:chExt cx="2192940" cy="657982"/>
          </a:xfrm>
        </p:grpSpPr>
        <p:sp>
          <p:nvSpPr>
            <p:cNvPr id="5" name="Freeform 5"/>
            <p:cNvSpPr/>
            <p:nvPr/>
          </p:nvSpPr>
          <p:spPr>
            <a:xfrm>
              <a:off x="0" y="0"/>
              <a:ext cx="754917" cy="657982"/>
            </a:xfrm>
            <a:custGeom>
              <a:avLst/>
              <a:gdLst/>
              <a:ahLst/>
              <a:cxnLst/>
              <a:rect l="l" t="t" r="r" b="b"/>
              <a:pathLst>
                <a:path w="754917" h="657982">
                  <a:moveTo>
                    <a:pt x="0" y="0"/>
                  </a:moveTo>
                  <a:lnTo>
                    <a:pt x="754917" y="0"/>
                  </a:lnTo>
                  <a:lnTo>
                    <a:pt x="754917" y="657982"/>
                  </a:lnTo>
                  <a:lnTo>
                    <a:pt x="0" y="65798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02896" y="153961"/>
              <a:ext cx="1490045" cy="350061"/>
            </a:xfrm>
            <a:prstGeom prst="rect">
              <a:avLst/>
            </a:prstGeom>
          </p:spPr>
          <p:txBody>
            <a:bodyPr lIns="0" tIns="0" rIns="0" bIns="0" rtlCol="0" anchor="t">
              <a:spAutoFit/>
            </a:bodyPr>
            <a:lstStyle/>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95522" y="9937705"/>
            <a:ext cx="13092478" cy="358820"/>
            <a:chOff x="0" y="0"/>
            <a:chExt cx="3448225" cy="94504"/>
          </a:xfrm>
        </p:grpSpPr>
        <p:sp>
          <p:nvSpPr>
            <p:cNvPr id="9" name="Freeform 9"/>
            <p:cNvSpPr/>
            <p:nvPr/>
          </p:nvSpPr>
          <p:spPr>
            <a:xfrm>
              <a:off x="0" y="0"/>
              <a:ext cx="3448224" cy="94504"/>
            </a:xfrm>
            <a:custGeom>
              <a:avLst/>
              <a:gdLst/>
              <a:ahLst/>
              <a:cxnLst/>
              <a:rect l="l" t="t" r="r" b="b"/>
              <a:pathLst>
                <a:path w="3448224" h="94504">
                  <a:moveTo>
                    <a:pt x="0" y="0"/>
                  </a:moveTo>
                  <a:lnTo>
                    <a:pt x="3448224" y="0"/>
                  </a:lnTo>
                  <a:lnTo>
                    <a:pt x="3448224" y="94504"/>
                  </a:lnTo>
                  <a:lnTo>
                    <a:pt x="0" y="94504"/>
                  </a:lnTo>
                  <a:close/>
                </a:path>
              </a:pathLst>
            </a:custGeom>
            <a:solidFill>
              <a:srgbClr val="62366E"/>
            </a:solidFill>
          </p:spPr>
          <p:txBody>
            <a:bodyPr/>
            <a:lstStyle/>
            <a:p>
              <a:endParaRPr lang="en-US"/>
            </a:p>
          </p:txBody>
        </p:sp>
        <p:sp>
          <p:nvSpPr>
            <p:cNvPr id="10" name="TextBox 10"/>
            <p:cNvSpPr txBox="1"/>
            <p:nvPr/>
          </p:nvSpPr>
          <p:spPr>
            <a:xfrm>
              <a:off x="0" y="-38100"/>
              <a:ext cx="3448225" cy="132604"/>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133350" y="8123576"/>
            <a:ext cx="6128414" cy="2288499"/>
          </a:xfrm>
          <a:custGeom>
            <a:avLst/>
            <a:gdLst/>
            <a:ahLst/>
            <a:cxnLst/>
            <a:rect l="l" t="t" r="r" b="b"/>
            <a:pathLst>
              <a:path w="6128414" h="2288499">
                <a:moveTo>
                  <a:pt x="0" y="2288498"/>
                </a:moveTo>
                <a:lnTo>
                  <a:pt x="6128414" y="2288498"/>
                </a:lnTo>
                <a:lnTo>
                  <a:pt x="6128414" y="0"/>
                </a:lnTo>
                <a:lnTo>
                  <a:pt x="0" y="0"/>
                </a:lnTo>
                <a:lnTo>
                  <a:pt x="0" y="2288498"/>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3" name="TextBox 13"/>
          <p:cNvSpPr txBox="1"/>
          <p:nvPr/>
        </p:nvSpPr>
        <p:spPr>
          <a:xfrm>
            <a:off x="5623160" y="1028700"/>
            <a:ext cx="12436240" cy="9475671"/>
          </a:xfrm>
          <a:prstGeom prst="rect">
            <a:avLst/>
          </a:prstGeom>
        </p:spPr>
        <p:txBody>
          <a:bodyPr wrap="square" lIns="0" tIns="0" rIns="0" bIns="0" rtlCol="0" anchor="t">
            <a:spAutoFit/>
          </a:bodyPr>
          <a:lstStyle/>
          <a:p>
            <a:pPr>
              <a:lnSpc>
                <a:spcPct val="150000"/>
              </a:lnSpc>
            </a:pPr>
            <a:r>
              <a:rPr lang="en-US" sz="2850" b="1" baseline="30000" dirty="0">
                <a:latin typeface="Poppins" panose="00000500000000000000" pitchFamily="2" charset="0"/>
                <a:cs typeface="Poppins" panose="00000500000000000000" pitchFamily="2" charset="0"/>
              </a:rPr>
              <a:t>7 </a:t>
            </a:r>
            <a:r>
              <a:rPr lang="en-US" sz="2850" dirty="0">
                <a:latin typeface="Poppins" panose="00000500000000000000" pitchFamily="2" charset="0"/>
                <a:cs typeface="Poppins" panose="00000500000000000000" pitchFamily="2" charset="0"/>
              </a:rPr>
              <a:t>and to godliness add mercy toward your brothers and sisters, </a:t>
            </a:r>
            <a:r>
              <a:rPr lang="en-US" sz="2850" b="1" baseline="30000" dirty="0">
                <a:latin typeface="Poppins" panose="00000500000000000000" pitchFamily="2" charset="0"/>
                <a:cs typeface="Poppins" panose="00000500000000000000" pitchFamily="2" charset="0"/>
              </a:rPr>
              <a:t>8 </a:t>
            </a:r>
            <a:r>
              <a:rPr lang="en-US" sz="2850" dirty="0">
                <a:latin typeface="Poppins" panose="00000500000000000000" pitchFamily="2" charset="0"/>
                <a:cs typeface="Poppins" panose="00000500000000000000" pitchFamily="2" charset="0"/>
              </a:rPr>
              <a:t>Since these virtues are already planted deep within,  and you possess them in abundant supply,  they will keep you from being inactive or fruitless in your pursuit of knowing Jesus Christ more intimately. </a:t>
            </a:r>
            <a:r>
              <a:rPr lang="en-US" sz="2850" b="1" baseline="30000" dirty="0">
                <a:latin typeface="Poppins" panose="00000500000000000000" pitchFamily="2" charset="0"/>
                <a:cs typeface="Poppins" panose="00000500000000000000" pitchFamily="2" charset="0"/>
              </a:rPr>
              <a:t>9 </a:t>
            </a:r>
            <a:r>
              <a:rPr lang="en-US" sz="2850" dirty="0">
                <a:latin typeface="Poppins" panose="00000500000000000000" pitchFamily="2" charset="0"/>
                <a:cs typeface="Poppins" panose="00000500000000000000" pitchFamily="2" charset="0"/>
              </a:rPr>
              <a:t>But if anyone lacks these things, he is blind, constantly closing his eyes to the mysteries of our faith and forgetting his innocence—for his past sins have been washed away. </a:t>
            </a:r>
            <a:r>
              <a:rPr lang="en-US" sz="2850" b="1" baseline="30000" dirty="0">
                <a:latin typeface="Poppins" panose="00000500000000000000" pitchFamily="2" charset="0"/>
                <a:cs typeface="Poppins" panose="00000500000000000000" pitchFamily="2" charset="0"/>
              </a:rPr>
              <a:t>10 </a:t>
            </a:r>
            <a:r>
              <a:rPr lang="en-US" sz="2850" dirty="0">
                <a:latin typeface="Poppins" panose="00000500000000000000" pitchFamily="2" charset="0"/>
                <a:cs typeface="Poppins" panose="00000500000000000000" pitchFamily="2" charset="0"/>
              </a:rPr>
              <a:t>For this reason, beloved ones,  be eager to confirm and validate  that God has invited you to salvation  and claimed you  as his own. If you do these things, you will never stumble </a:t>
            </a:r>
            <a:r>
              <a:rPr lang="en-US" sz="2850" b="1" baseline="30000" dirty="0">
                <a:latin typeface="Poppins" panose="00000500000000000000" pitchFamily="2" charset="0"/>
                <a:cs typeface="Poppins" panose="00000500000000000000" pitchFamily="2" charset="0"/>
              </a:rPr>
              <a:t>11 </a:t>
            </a:r>
            <a:r>
              <a:rPr lang="en-US" sz="2850" dirty="0">
                <a:latin typeface="Poppins" panose="00000500000000000000" pitchFamily="2" charset="0"/>
                <a:cs typeface="Poppins" panose="00000500000000000000" pitchFamily="2" charset="0"/>
              </a:rPr>
              <a:t>As a result, the kingdom’s gates will open wide to you as God choreographs  your triumphant entrance into the eternal kingdom of our Lord and Savior, Jesus the Messiah. (TPT)</a:t>
            </a:r>
          </a:p>
          <a:p>
            <a:pPr algn="r">
              <a:lnSpc>
                <a:spcPts val="3630"/>
              </a:lnSpc>
            </a:pPr>
            <a:endParaRPr lang="en-US" dirty="0"/>
          </a:p>
          <a:p>
            <a:pPr algn="r">
              <a:lnSpc>
                <a:spcPts val="3630"/>
              </a:lnSpc>
            </a:pPr>
            <a:endParaRPr lang="en-US" sz="3050" dirty="0">
              <a:solidFill>
                <a:srgbClr val="000000"/>
              </a:solidFill>
              <a:latin typeface="Poppins" panose="00000500000000000000"/>
              <a:ea typeface="Poppins" panose="00000500000000000000"/>
              <a:cs typeface="Poppins" panose="00000500000000000000"/>
              <a:sym typeface="Poppins" panose="00000500000000000000"/>
            </a:endParaRPr>
          </a:p>
        </p:txBody>
      </p:sp>
      <p:grpSp>
        <p:nvGrpSpPr>
          <p:cNvPr id="14" name="Group 14"/>
          <p:cNvGrpSpPr/>
          <p:nvPr/>
        </p:nvGrpSpPr>
        <p:grpSpPr>
          <a:xfrm>
            <a:off x="-532211" y="1699107"/>
            <a:ext cx="6018611" cy="6035193"/>
            <a:chOff x="0" y="0"/>
            <a:chExt cx="10521472" cy="8565959"/>
          </a:xfrm>
        </p:grpSpPr>
        <p:grpSp>
          <p:nvGrpSpPr>
            <p:cNvPr id="15" name="Group 15"/>
            <p:cNvGrpSpPr/>
            <p:nvPr/>
          </p:nvGrpSpPr>
          <p:grpSpPr>
            <a:xfrm rot="-358600">
              <a:off x="1255744" y="386910"/>
              <a:ext cx="7831107" cy="7649851"/>
              <a:chOff x="0" y="0"/>
              <a:chExt cx="4828540" cy="4716780"/>
            </a:xfrm>
          </p:grpSpPr>
          <p:sp>
            <p:nvSpPr>
              <p:cNvPr id="16" name="Freeform 16"/>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solidFill>
                <a:srgbClr val="A673B1">
                  <a:alpha val="19608"/>
                </a:srgbClr>
              </a:solidFill>
              <a:ln w="12700">
                <a:solidFill>
                  <a:srgbClr val="000000"/>
                </a:solidFill>
              </a:ln>
            </p:spPr>
            <p:txBody>
              <a:bodyPr/>
              <a:lstStyle/>
              <a:p>
                <a:endParaRPr lang="en-US"/>
              </a:p>
            </p:txBody>
          </p:sp>
        </p:grpSp>
        <p:grpSp>
          <p:nvGrpSpPr>
            <p:cNvPr id="17" name="Group 17"/>
            <p:cNvGrpSpPr/>
            <p:nvPr/>
          </p:nvGrpSpPr>
          <p:grpSpPr>
            <a:xfrm rot="-1275679">
              <a:off x="688955" y="1579766"/>
              <a:ext cx="9143562" cy="5516086"/>
              <a:chOff x="0" y="0"/>
              <a:chExt cx="5105048" cy="3079750"/>
            </a:xfrm>
          </p:grpSpPr>
          <p:sp>
            <p:nvSpPr>
              <p:cNvPr id="18" name="Freeform 18"/>
              <p:cNvSpPr/>
              <p:nvPr/>
            </p:nvSpPr>
            <p:spPr>
              <a:xfrm>
                <a:off x="-12700" y="-2540"/>
                <a:ext cx="5121558" cy="3083560"/>
              </a:xfrm>
              <a:custGeom>
                <a:avLst/>
                <a:gdLst/>
                <a:ahLst/>
                <a:cxnLst/>
                <a:rect l="l" t="t" r="r" b="b"/>
                <a:pathLst>
                  <a:path w="5121558" h="3083560">
                    <a:moveTo>
                      <a:pt x="5099218" y="1511300"/>
                    </a:moveTo>
                    <a:cubicBezTo>
                      <a:pt x="5103850" y="1508760"/>
                      <a:pt x="5108484" y="1507490"/>
                      <a:pt x="5111571" y="1503680"/>
                    </a:cubicBezTo>
                    <a:cubicBezTo>
                      <a:pt x="5114660" y="1501140"/>
                      <a:pt x="5120288" y="1497330"/>
                      <a:pt x="5120288" y="1493520"/>
                    </a:cubicBezTo>
                    <a:cubicBezTo>
                      <a:pt x="5120288" y="1490980"/>
                      <a:pt x="5114660" y="1487170"/>
                      <a:pt x="5111571" y="1484630"/>
                    </a:cubicBezTo>
                    <a:lnTo>
                      <a:pt x="5097674" y="1473200"/>
                    </a:lnTo>
                    <a:cubicBezTo>
                      <a:pt x="5100763" y="1470660"/>
                      <a:pt x="5106939" y="1469390"/>
                      <a:pt x="5106939" y="1465580"/>
                    </a:cubicBezTo>
                    <a:cubicBezTo>
                      <a:pt x="5110028" y="1455420"/>
                      <a:pt x="5114660" y="1445260"/>
                      <a:pt x="5114660" y="1435100"/>
                    </a:cubicBezTo>
                    <a:cubicBezTo>
                      <a:pt x="5114660" y="1430020"/>
                      <a:pt x="5103850" y="1426210"/>
                      <a:pt x="5097674" y="1419860"/>
                    </a:cubicBezTo>
                    <a:cubicBezTo>
                      <a:pt x="5103850" y="1419860"/>
                      <a:pt x="5106939" y="1419860"/>
                      <a:pt x="5111571" y="1418590"/>
                    </a:cubicBezTo>
                    <a:lnTo>
                      <a:pt x="5111571" y="1414780"/>
                    </a:lnTo>
                    <a:lnTo>
                      <a:pt x="5097674" y="1414780"/>
                    </a:lnTo>
                    <a:cubicBezTo>
                      <a:pt x="5088409" y="1409700"/>
                      <a:pt x="5079144" y="1399540"/>
                      <a:pt x="5076056" y="1400810"/>
                    </a:cubicBezTo>
                    <a:cubicBezTo>
                      <a:pt x="5059069" y="1408430"/>
                      <a:pt x="5059069" y="1398270"/>
                      <a:pt x="5055981" y="1390650"/>
                    </a:cubicBezTo>
                    <a:cubicBezTo>
                      <a:pt x="5049805" y="1391920"/>
                      <a:pt x="5043628" y="1393190"/>
                      <a:pt x="5038996" y="1391920"/>
                    </a:cubicBezTo>
                    <a:cubicBezTo>
                      <a:pt x="5028186" y="1390650"/>
                      <a:pt x="5017377" y="1386840"/>
                      <a:pt x="5006568" y="1386840"/>
                    </a:cubicBezTo>
                    <a:cubicBezTo>
                      <a:pt x="4992670" y="1385570"/>
                      <a:pt x="4977228" y="1385570"/>
                      <a:pt x="4961787" y="1384300"/>
                    </a:cubicBezTo>
                    <a:cubicBezTo>
                      <a:pt x="4938624" y="1381760"/>
                      <a:pt x="4915461" y="1379220"/>
                      <a:pt x="4892299" y="1376680"/>
                    </a:cubicBezTo>
                    <a:cubicBezTo>
                      <a:pt x="4890754" y="1376680"/>
                      <a:pt x="4887666" y="1379220"/>
                      <a:pt x="4886122" y="1379220"/>
                    </a:cubicBezTo>
                    <a:cubicBezTo>
                      <a:pt x="4873768" y="1377950"/>
                      <a:pt x="4861415" y="1376680"/>
                      <a:pt x="4850606" y="1374140"/>
                    </a:cubicBezTo>
                    <a:cubicBezTo>
                      <a:pt x="4847518" y="1372870"/>
                      <a:pt x="4845973" y="1366520"/>
                      <a:pt x="4845973" y="1363980"/>
                    </a:cubicBezTo>
                    <a:cubicBezTo>
                      <a:pt x="4862959" y="1353820"/>
                      <a:pt x="4879945" y="1343660"/>
                      <a:pt x="4890754" y="1337310"/>
                    </a:cubicBezTo>
                    <a:cubicBezTo>
                      <a:pt x="4903108" y="1336040"/>
                      <a:pt x="4910829" y="1334770"/>
                      <a:pt x="4921638" y="1334770"/>
                    </a:cubicBezTo>
                    <a:cubicBezTo>
                      <a:pt x="4912373" y="1324610"/>
                      <a:pt x="4906196" y="1319530"/>
                      <a:pt x="4898475" y="1311910"/>
                    </a:cubicBezTo>
                    <a:cubicBezTo>
                      <a:pt x="4893843" y="1313180"/>
                      <a:pt x="4889210" y="1314450"/>
                      <a:pt x="4881489" y="1316990"/>
                    </a:cubicBezTo>
                    <a:cubicBezTo>
                      <a:pt x="4881489" y="1310640"/>
                      <a:pt x="4881489" y="1304290"/>
                      <a:pt x="4883033" y="1304290"/>
                    </a:cubicBezTo>
                    <a:cubicBezTo>
                      <a:pt x="4889210" y="1303020"/>
                      <a:pt x="4898475" y="1301750"/>
                      <a:pt x="4903108" y="1304290"/>
                    </a:cubicBezTo>
                    <a:cubicBezTo>
                      <a:pt x="4909285" y="1308100"/>
                      <a:pt x="4912373" y="1314450"/>
                      <a:pt x="4918549" y="1322070"/>
                    </a:cubicBezTo>
                    <a:cubicBezTo>
                      <a:pt x="4921638" y="1322070"/>
                      <a:pt x="4927815" y="1323340"/>
                      <a:pt x="4933991" y="1323340"/>
                    </a:cubicBezTo>
                    <a:cubicBezTo>
                      <a:pt x="4932447" y="1306830"/>
                      <a:pt x="4932447" y="1306830"/>
                      <a:pt x="4915461" y="1282700"/>
                    </a:cubicBezTo>
                    <a:cubicBezTo>
                      <a:pt x="4937080" y="1282700"/>
                      <a:pt x="4943256" y="1277620"/>
                      <a:pt x="4938624" y="1259840"/>
                    </a:cubicBezTo>
                    <a:cubicBezTo>
                      <a:pt x="4952521" y="1258570"/>
                      <a:pt x="4967963" y="1257300"/>
                      <a:pt x="4981861" y="1257300"/>
                    </a:cubicBezTo>
                    <a:cubicBezTo>
                      <a:pt x="4980317" y="1254760"/>
                      <a:pt x="4977228" y="1249680"/>
                      <a:pt x="4975684" y="1245870"/>
                    </a:cubicBezTo>
                    <a:cubicBezTo>
                      <a:pt x="4981861" y="1247140"/>
                      <a:pt x="4986494" y="1248410"/>
                      <a:pt x="4989581" y="1249680"/>
                    </a:cubicBezTo>
                    <a:cubicBezTo>
                      <a:pt x="4991126" y="1243330"/>
                      <a:pt x="4991126" y="1236980"/>
                      <a:pt x="4992670" y="1231900"/>
                    </a:cubicBezTo>
                    <a:cubicBezTo>
                      <a:pt x="4994215" y="1225550"/>
                      <a:pt x="4995758" y="1217930"/>
                      <a:pt x="4997302" y="1211580"/>
                    </a:cubicBezTo>
                    <a:cubicBezTo>
                      <a:pt x="4997302" y="1209040"/>
                      <a:pt x="4995758" y="1205230"/>
                      <a:pt x="4997302" y="1201420"/>
                    </a:cubicBezTo>
                    <a:cubicBezTo>
                      <a:pt x="5001935" y="1191260"/>
                      <a:pt x="5003479" y="1176020"/>
                      <a:pt x="4998847" y="1168400"/>
                    </a:cubicBezTo>
                    <a:cubicBezTo>
                      <a:pt x="5001935" y="1165860"/>
                      <a:pt x="5003479" y="1162050"/>
                      <a:pt x="5003479" y="1159510"/>
                    </a:cubicBezTo>
                    <a:cubicBezTo>
                      <a:pt x="5003479" y="1149350"/>
                      <a:pt x="5003479" y="1137920"/>
                      <a:pt x="5001935" y="1127760"/>
                    </a:cubicBezTo>
                    <a:cubicBezTo>
                      <a:pt x="5000391" y="1117600"/>
                      <a:pt x="4998847" y="1108710"/>
                      <a:pt x="4997302" y="1098550"/>
                    </a:cubicBezTo>
                    <a:cubicBezTo>
                      <a:pt x="4995758" y="1096010"/>
                      <a:pt x="4995758" y="1093470"/>
                      <a:pt x="4997302" y="1089660"/>
                    </a:cubicBezTo>
                    <a:cubicBezTo>
                      <a:pt x="5001935" y="1079500"/>
                      <a:pt x="5005023" y="1069340"/>
                      <a:pt x="4995758" y="1059180"/>
                    </a:cubicBezTo>
                    <a:cubicBezTo>
                      <a:pt x="4992670" y="1056640"/>
                      <a:pt x="4994215" y="1050290"/>
                      <a:pt x="4995758" y="1046480"/>
                    </a:cubicBezTo>
                    <a:cubicBezTo>
                      <a:pt x="5000391" y="1032510"/>
                      <a:pt x="4991126" y="1021080"/>
                      <a:pt x="4974140" y="1018540"/>
                    </a:cubicBezTo>
                    <a:lnTo>
                      <a:pt x="4967963" y="1018540"/>
                    </a:lnTo>
                    <a:cubicBezTo>
                      <a:pt x="4969508" y="1014730"/>
                      <a:pt x="4971052" y="1013460"/>
                      <a:pt x="4972596" y="1010920"/>
                    </a:cubicBezTo>
                    <a:cubicBezTo>
                      <a:pt x="4967963" y="1009650"/>
                      <a:pt x="4963331" y="1009650"/>
                      <a:pt x="4960242" y="1007110"/>
                    </a:cubicBezTo>
                    <a:cubicBezTo>
                      <a:pt x="4957154" y="1005840"/>
                      <a:pt x="4955610" y="1002030"/>
                      <a:pt x="4952521" y="1000760"/>
                    </a:cubicBezTo>
                    <a:cubicBezTo>
                      <a:pt x="4940168" y="995680"/>
                      <a:pt x="4926270" y="990600"/>
                      <a:pt x="4912373" y="985520"/>
                    </a:cubicBezTo>
                    <a:cubicBezTo>
                      <a:pt x="4907740" y="984250"/>
                      <a:pt x="4901564" y="984250"/>
                      <a:pt x="4896931" y="984250"/>
                    </a:cubicBezTo>
                    <a:cubicBezTo>
                      <a:pt x="4893843" y="985520"/>
                      <a:pt x="4892299" y="980440"/>
                      <a:pt x="4889210" y="980440"/>
                    </a:cubicBezTo>
                    <a:cubicBezTo>
                      <a:pt x="4867592" y="976630"/>
                      <a:pt x="4845973" y="974090"/>
                      <a:pt x="4824355" y="969010"/>
                    </a:cubicBezTo>
                    <a:cubicBezTo>
                      <a:pt x="4807369" y="963930"/>
                      <a:pt x="4787294" y="974090"/>
                      <a:pt x="4770309" y="963930"/>
                    </a:cubicBezTo>
                    <a:cubicBezTo>
                      <a:pt x="4768764" y="962660"/>
                      <a:pt x="4765676" y="965200"/>
                      <a:pt x="4764132" y="965200"/>
                    </a:cubicBezTo>
                    <a:cubicBezTo>
                      <a:pt x="4750234" y="962660"/>
                      <a:pt x="4737881" y="969010"/>
                      <a:pt x="4723983" y="965200"/>
                    </a:cubicBezTo>
                    <a:cubicBezTo>
                      <a:pt x="4710085" y="961390"/>
                      <a:pt x="4694644" y="960120"/>
                      <a:pt x="4688467" y="948690"/>
                    </a:cubicBezTo>
                    <a:cubicBezTo>
                      <a:pt x="4682291" y="937260"/>
                      <a:pt x="4677658" y="925830"/>
                      <a:pt x="4677658" y="914400"/>
                    </a:cubicBezTo>
                    <a:cubicBezTo>
                      <a:pt x="4679202" y="900430"/>
                      <a:pt x="4686923" y="885190"/>
                      <a:pt x="4657584" y="887730"/>
                    </a:cubicBezTo>
                    <a:cubicBezTo>
                      <a:pt x="4659128" y="885190"/>
                      <a:pt x="4659128" y="882650"/>
                      <a:pt x="4660672" y="881380"/>
                    </a:cubicBezTo>
                    <a:cubicBezTo>
                      <a:pt x="4571110" y="873760"/>
                      <a:pt x="4481547" y="867410"/>
                      <a:pt x="4393529" y="859790"/>
                    </a:cubicBezTo>
                    <a:cubicBezTo>
                      <a:pt x="4390441" y="850900"/>
                      <a:pt x="4387353" y="840740"/>
                      <a:pt x="4384265" y="826770"/>
                    </a:cubicBezTo>
                    <a:cubicBezTo>
                      <a:pt x="4401250" y="842010"/>
                      <a:pt x="4416692" y="850900"/>
                      <a:pt x="4438311" y="849630"/>
                    </a:cubicBezTo>
                    <a:cubicBezTo>
                      <a:pt x="4439855" y="839470"/>
                      <a:pt x="4438311" y="831850"/>
                      <a:pt x="4425957" y="825500"/>
                    </a:cubicBezTo>
                    <a:cubicBezTo>
                      <a:pt x="4424413" y="824230"/>
                      <a:pt x="4422869" y="819150"/>
                      <a:pt x="4424413" y="816610"/>
                    </a:cubicBezTo>
                    <a:cubicBezTo>
                      <a:pt x="4430590" y="803910"/>
                      <a:pt x="4436766" y="792480"/>
                      <a:pt x="4441399" y="781050"/>
                    </a:cubicBezTo>
                    <a:cubicBezTo>
                      <a:pt x="4447575" y="784860"/>
                      <a:pt x="4452208" y="787400"/>
                      <a:pt x="4458385" y="789940"/>
                    </a:cubicBezTo>
                    <a:lnTo>
                      <a:pt x="4461473" y="787400"/>
                    </a:lnTo>
                    <a:lnTo>
                      <a:pt x="4442943" y="764540"/>
                    </a:lnTo>
                    <a:cubicBezTo>
                      <a:pt x="4455296" y="767080"/>
                      <a:pt x="4466106" y="768350"/>
                      <a:pt x="4480003" y="770890"/>
                    </a:cubicBezTo>
                    <a:cubicBezTo>
                      <a:pt x="4475371" y="763270"/>
                      <a:pt x="4470738" y="758190"/>
                      <a:pt x="4470738" y="758190"/>
                    </a:cubicBezTo>
                    <a:cubicBezTo>
                      <a:pt x="4478459" y="753110"/>
                      <a:pt x="4486180" y="748030"/>
                      <a:pt x="4496989" y="741680"/>
                    </a:cubicBezTo>
                    <a:cubicBezTo>
                      <a:pt x="4496989" y="740410"/>
                      <a:pt x="4498534" y="732790"/>
                      <a:pt x="4503166" y="731520"/>
                    </a:cubicBezTo>
                    <a:cubicBezTo>
                      <a:pt x="4512431" y="727710"/>
                      <a:pt x="4515520" y="734060"/>
                      <a:pt x="4518608" y="740410"/>
                    </a:cubicBezTo>
                    <a:cubicBezTo>
                      <a:pt x="4520152" y="744220"/>
                      <a:pt x="4529417" y="745490"/>
                      <a:pt x="4535594" y="746760"/>
                    </a:cubicBezTo>
                    <a:cubicBezTo>
                      <a:pt x="4541770" y="748030"/>
                      <a:pt x="4549491" y="748030"/>
                      <a:pt x="4557212" y="746760"/>
                    </a:cubicBezTo>
                    <a:cubicBezTo>
                      <a:pt x="4569566" y="746760"/>
                      <a:pt x="4581919" y="745490"/>
                      <a:pt x="4598905" y="744220"/>
                    </a:cubicBezTo>
                    <a:cubicBezTo>
                      <a:pt x="4586551" y="741680"/>
                      <a:pt x="4577286" y="739140"/>
                      <a:pt x="4569566" y="737870"/>
                    </a:cubicBezTo>
                    <a:cubicBezTo>
                      <a:pt x="4569566" y="736600"/>
                      <a:pt x="4569566" y="735330"/>
                      <a:pt x="4568022" y="734060"/>
                    </a:cubicBezTo>
                    <a:cubicBezTo>
                      <a:pt x="4580375" y="731520"/>
                      <a:pt x="4592729" y="728980"/>
                      <a:pt x="4603537" y="726440"/>
                    </a:cubicBezTo>
                    <a:cubicBezTo>
                      <a:pt x="4615891" y="728980"/>
                      <a:pt x="4626700" y="732790"/>
                      <a:pt x="4635965" y="735330"/>
                    </a:cubicBezTo>
                    <a:cubicBezTo>
                      <a:pt x="4639054" y="758190"/>
                      <a:pt x="4657584" y="739140"/>
                      <a:pt x="4668393" y="741680"/>
                    </a:cubicBezTo>
                    <a:cubicBezTo>
                      <a:pt x="4665304" y="736600"/>
                      <a:pt x="4660672" y="731520"/>
                      <a:pt x="4656039" y="725170"/>
                    </a:cubicBezTo>
                    <a:cubicBezTo>
                      <a:pt x="4676114" y="727710"/>
                      <a:pt x="4696188" y="727710"/>
                      <a:pt x="4710085" y="740410"/>
                    </a:cubicBezTo>
                    <a:cubicBezTo>
                      <a:pt x="4711630" y="741680"/>
                      <a:pt x="4717806" y="740410"/>
                      <a:pt x="4720895" y="739140"/>
                    </a:cubicBezTo>
                    <a:cubicBezTo>
                      <a:pt x="4725527" y="740410"/>
                      <a:pt x="4733248" y="742950"/>
                      <a:pt x="4736337" y="741680"/>
                    </a:cubicBezTo>
                    <a:cubicBezTo>
                      <a:pt x="4740969" y="737870"/>
                      <a:pt x="4740969" y="731520"/>
                      <a:pt x="4745602" y="723900"/>
                    </a:cubicBezTo>
                    <a:cubicBezTo>
                      <a:pt x="4756411" y="739140"/>
                      <a:pt x="4767220" y="730250"/>
                      <a:pt x="4778030" y="723900"/>
                    </a:cubicBezTo>
                    <a:cubicBezTo>
                      <a:pt x="4776486" y="727710"/>
                      <a:pt x="4776486" y="730250"/>
                      <a:pt x="4776486" y="730250"/>
                    </a:cubicBezTo>
                    <a:cubicBezTo>
                      <a:pt x="4785751" y="734060"/>
                      <a:pt x="4793471" y="736600"/>
                      <a:pt x="4804280" y="740410"/>
                    </a:cubicBezTo>
                    <a:cubicBezTo>
                      <a:pt x="4812001" y="737870"/>
                      <a:pt x="4821267" y="728980"/>
                      <a:pt x="4835164" y="737870"/>
                    </a:cubicBezTo>
                    <a:cubicBezTo>
                      <a:pt x="4836708" y="739140"/>
                      <a:pt x="4842885" y="736600"/>
                      <a:pt x="4847518" y="736600"/>
                    </a:cubicBezTo>
                    <a:cubicBezTo>
                      <a:pt x="4852150" y="735330"/>
                      <a:pt x="4855239" y="735330"/>
                      <a:pt x="4856782" y="734060"/>
                    </a:cubicBezTo>
                    <a:cubicBezTo>
                      <a:pt x="4859871" y="725170"/>
                      <a:pt x="4861415" y="717550"/>
                      <a:pt x="4866048" y="709930"/>
                    </a:cubicBezTo>
                    <a:cubicBezTo>
                      <a:pt x="4870680" y="702310"/>
                      <a:pt x="4869136" y="694690"/>
                      <a:pt x="4859871" y="692150"/>
                    </a:cubicBezTo>
                    <a:cubicBezTo>
                      <a:pt x="4856782" y="690880"/>
                      <a:pt x="4853694" y="690880"/>
                      <a:pt x="4852150" y="689610"/>
                    </a:cubicBezTo>
                    <a:cubicBezTo>
                      <a:pt x="4866048" y="678180"/>
                      <a:pt x="4878401" y="670560"/>
                      <a:pt x="4898475" y="675640"/>
                    </a:cubicBezTo>
                    <a:cubicBezTo>
                      <a:pt x="4903108" y="676910"/>
                      <a:pt x="4909285" y="671830"/>
                      <a:pt x="4917006" y="668020"/>
                    </a:cubicBezTo>
                    <a:cubicBezTo>
                      <a:pt x="4912373" y="664210"/>
                      <a:pt x="4909285" y="662940"/>
                      <a:pt x="4906196" y="661670"/>
                    </a:cubicBezTo>
                    <a:cubicBezTo>
                      <a:pt x="4918549" y="640080"/>
                      <a:pt x="4938624" y="654050"/>
                      <a:pt x="4957154" y="654050"/>
                    </a:cubicBezTo>
                    <a:cubicBezTo>
                      <a:pt x="4950977" y="650240"/>
                      <a:pt x="4947889" y="646430"/>
                      <a:pt x="4944801" y="645160"/>
                    </a:cubicBezTo>
                    <a:cubicBezTo>
                      <a:pt x="4954066" y="641350"/>
                      <a:pt x="4963331" y="638810"/>
                      <a:pt x="4971052" y="635000"/>
                    </a:cubicBezTo>
                    <a:cubicBezTo>
                      <a:pt x="4972596" y="629920"/>
                      <a:pt x="4971052" y="624840"/>
                      <a:pt x="4972596" y="622300"/>
                    </a:cubicBezTo>
                    <a:cubicBezTo>
                      <a:pt x="4980317" y="612140"/>
                      <a:pt x="4975684" y="604520"/>
                      <a:pt x="4963331" y="599440"/>
                    </a:cubicBezTo>
                    <a:cubicBezTo>
                      <a:pt x="4958698" y="596900"/>
                      <a:pt x="4954066" y="591820"/>
                      <a:pt x="4950977" y="588010"/>
                    </a:cubicBezTo>
                    <a:cubicBezTo>
                      <a:pt x="4955610" y="588010"/>
                      <a:pt x="4961787" y="586740"/>
                      <a:pt x="4967963" y="586740"/>
                    </a:cubicBezTo>
                    <a:lnTo>
                      <a:pt x="4967963" y="571500"/>
                    </a:lnTo>
                    <a:cubicBezTo>
                      <a:pt x="4971052" y="571500"/>
                      <a:pt x="4974140" y="571500"/>
                      <a:pt x="4977228" y="572770"/>
                    </a:cubicBezTo>
                    <a:cubicBezTo>
                      <a:pt x="4978772" y="557530"/>
                      <a:pt x="4980317" y="542290"/>
                      <a:pt x="4983405" y="525780"/>
                    </a:cubicBezTo>
                    <a:cubicBezTo>
                      <a:pt x="4966419" y="518160"/>
                      <a:pt x="4975684" y="509270"/>
                      <a:pt x="4984949" y="497840"/>
                    </a:cubicBezTo>
                    <a:cubicBezTo>
                      <a:pt x="4984949" y="497840"/>
                      <a:pt x="4981861" y="496570"/>
                      <a:pt x="4978772" y="496570"/>
                    </a:cubicBezTo>
                    <a:cubicBezTo>
                      <a:pt x="4980317" y="491490"/>
                      <a:pt x="4983405" y="486410"/>
                      <a:pt x="4984949" y="481330"/>
                    </a:cubicBezTo>
                    <a:cubicBezTo>
                      <a:pt x="4988037" y="471170"/>
                      <a:pt x="4983405" y="469900"/>
                      <a:pt x="4969508" y="474980"/>
                    </a:cubicBezTo>
                    <a:cubicBezTo>
                      <a:pt x="4967963" y="472440"/>
                      <a:pt x="4966419" y="468630"/>
                      <a:pt x="4963331" y="466090"/>
                    </a:cubicBezTo>
                    <a:cubicBezTo>
                      <a:pt x="4961787" y="467360"/>
                      <a:pt x="4961787" y="468630"/>
                      <a:pt x="4960242" y="469900"/>
                    </a:cubicBezTo>
                    <a:cubicBezTo>
                      <a:pt x="4954066" y="468630"/>
                      <a:pt x="4949433" y="466090"/>
                      <a:pt x="4943256" y="464820"/>
                    </a:cubicBezTo>
                    <a:cubicBezTo>
                      <a:pt x="4912373" y="454660"/>
                      <a:pt x="4879945" y="457200"/>
                      <a:pt x="4849061" y="455930"/>
                    </a:cubicBezTo>
                    <a:cubicBezTo>
                      <a:pt x="4844429" y="455930"/>
                      <a:pt x="4838252" y="459740"/>
                      <a:pt x="4833620" y="459740"/>
                    </a:cubicBezTo>
                    <a:cubicBezTo>
                      <a:pt x="4815090" y="458470"/>
                      <a:pt x="4798104" y="453390"/>
                      <a:pt x="4781118" y="452120"/>
                    </a:cubicBezTo>
                    <a:cubicBezTo>
                      <a:pt x="4757955" y="450850"/>
                      <a:pt x="4734792" y="450850"/>
                      <a:pt x="4711630" y="450850"/>
                    </a:cubicBezTo>
                    <a:cubicBezTo>
                      <a:pt x="4694644" y="450850"/>
                      <a:pt x="4691555" y="443230"/>
                      <a:pt x="4693100" y="433070"/>
                    </a:cubicBezTo>
                    <a:cubicBezTo>
                      <a:pt x="4699277" y="429260"/>
                      <a:pt x="4705453" y="421640"/>
                      <a:pt x="4705453" y="420370"/>
                    </a:cubicBezTo>
                    <a:cubicBezTo>
                      <a:pt x="4685379" y="407670"/>
                      <a:pt x="4703909" y="398780"/>
                      <a:pt x="4708542" y="388620"/>
                    </a:cubicBezTo>
                    <a:cubicBezTo>
                      <a:pt x="4706998" y="363220"/>
                      <a:pt x="4705453" y="337820"/>
                      <a:pt x="4703909" y="311150"/>
                    </a:cubicBezTo>
                    <a:cubicBezTo>
                      <a:pt x="4706998" y="309880"/>
                      <a:pt x="4713174" y="308610"/>
                      <a:pt x="4717806" y="307340"/>
                    </a:cubicBezTo>
                    <a:cubicBezTo>
                      <a:pt x="4716263" y="303530"/>
                      <a:pt x="4713174" y="299720"/>
                      <a:pt x="4713174" y="295910"/>
                    </a:cubicBezTo>
                    <a:cubicBezTo>
                      <a:pt x="4717806" y="280670"/>
                      <a:pt x="4719351" y="265430"/>
                      <a:pt x="4699277" y="254000"/>
                    </a:cubicBezTo>
                    <a:cubicBezTo>
                      <a:pt x="4708542" y="248920"/>
                      <a:pt x="4716263" y="245110"/>
                      <a:pt x="4725527" y="240030"/>
                    </a:cubicBezTo>
                    <a:cubicBezTo>
                      <a:pt x="4723983" y="238760"/>
                      <a:pt x="4722439" y="236220"/>
                      <a:pt x="4722439" y="234950"/>
                    </a:cubicBezTo>
                    <a:cubicBezTo>
                      <a:pt x="4722439" y="233680"/>
                      <a:pt x="4720895" y="233680"/>
                      <a:pt x="4719351" y="233680"/>
                    </a:cubicBezTo>
                    <a:cubicBezTo>
                      <a:pt x="4703909" y="233680"/>
                      <a:pt x="4697732" y="231140"/>
                      <a:pt x="4696188" y="218440"/>
                    </a:cubicBezTo>
                    <a:cubicBezTo>
                      <a:pt x="4696188" y="215900"/>
                      <a:pt x="4696188" y="212090"/>
                      <a:pt x="4699277" y="209550"/>
                    </a:cubicBezTo>
                    <a:cubicBezTo>
                      <a:pt x="4705453" y="205740"/>
                      <a:pt x="4711630" y="201930"/>
                      <a:pt x="4719351" y="199390"/>
                    </a:cubicBezTo>
                    <a:cubicBezTo>
                      <a:pt x="4722439" y="198120"/>
                      <a:pt x="4728616" y="199390"/>
                      <a:pt x="4731704" y="200660"/>
                    </a:cubicBezTo>
                    <a:cubicBezTo>
                      <a:pt x="4748690" y="208280"/>
                      <a:pt x="4750234" y="208280"/>
                      <a:pt x="4753323" y="191770"/>
                    </a:cubicBezTo>
                    <a:cubicBezTo>
                      <a:pt x="4756411" y="193040"/>
                      <a:pt x="4759499" y="194310"/>
                      <a:pt x="4764132" y="195580"/>
                    </a:cubicBezTo>
                    <a:cubicBezTo>
                      <a:pt x="4762588" y="190500"/>
                      <a:pt x="4762588" y="186690"/>
                      <a:pt x="4759499" y="182880"/>
                    </a:cubicBezTo>
                    <a:cubicBezTo>
                      <a:pt x="4759499" y="181610"/>
                      <a:pt x="4756411" y="180340"/>
                      <a:pt x="4753323" y="179070"/>
                    </a:cubicBezTo>
                    <a:cubicBezTo>
                      <a:pt x="4756411" y="177800"/>
                      <a:pt x="4759499" y="175260"/>
                      <a:pt x="4762588" y="176530"/>
                    </a:cubicBezTo>
                    <a:cubicBezTo>
                      <a:pt x="4778030" y="180340"/>
                      <a:pt x="4787294" y="171450"/>
                      <a:pt x="4798104" y="166370"/>
                    </a:cubicBezTo>
                    <a:cubicBezTo>
                      <a:pt x="4788839" y="156210"/>
                      <a:pt x="4779573" y="147320"/>
                      <a:pt x="4771853" y="137160"/>
                    </a:cubicBezTo>
                    <a:cubicBezTo>
                      <a:pt x="4784206" y="132080"/>
                      <a:pt x="4793471" y="129540"/>
                      <a:pt x="4802736" y="125730"/>
                    </a:cubicBezTo>
                    <a:cubicBezTo>
                      <a:pt x="4782662" y="97790"/>
                      <a:pt x="4782662" y="97790"/>
                      <a:pt x="4796560" y="86360"/>
                    </a:cubicBezTo>
                    <a:cubicBezTo>
                      <a:pt x="4796560" y="85090"/>
                      <a:pt x="4795015" y="83820"/>
                      <a:pt x="4795015" y="82550"/>
                    </a:cubicBezTo>
                    <a:cubicBezTo>
                      <a:pt x="4790383" y="83820"/>
                      <a:pt x="4784206" y="85090"/>
                      <a:pt x="4779573" y="87630"/>
                    </a:cubicBezTo>
                    <a:lnTo>
                      <a:pt x="4778030" y="86360"/>
                    </a:lnTo>
                    <a:cubicBezTo>
                      <a:pt x="4784206" y="81280"/>
                      <a:pt x="4790383" y="77470"/>
                      <a:pt x="4796560" y="72390"/>
                    </a:cubicBezTo>
                    <a:cubicBezTo>
                      <a:pt x="4796560" y="68580"/>
                      <a:pt x="4799648" y="59690"/>
                      <a:pt x="4796560" y="57150"/>
                    </a:cubicBezTo>
                    <a:cubicBezTo>
                      <a:pt x="4784206" y="48260"/>
                      <a:pt x="4798104" y="39370"/>
                      <a:pt x="4795015" y="30480"/>
                    </a:cubicBezTo>
                    <a:cubicBezTo>
                      <a:pt x="4793471" y="27940"/>
                      <a:pt x="4795015" y="21590"/>
                      <a:pt x="4793471" y="21590"/>
                    </a:cubicBezTo>
                    <a:cubicBezTo>
                      <a:pt x="4784206" y="17780"/>
                      <a:pt x="4773397" y="11430"/>
                      <a:pt x="4762588" y="11430"/>
                    </a:cubicBezTo>
                    <a:cubicBezTo>
                      <a:pt x="4737881" y="10160"/>
                      <a:pt x="4713174" y="12700"/>
                      <a:pt x="4688467" y="12700"/>
                    </a:cubicBezTo>
                    <a:lnTo>
                      <a:pt x="4609714" y="12700"/>
                    </a:lnTo>
                    <a:cubicBezTo>
                      <a:pt x="4591184" y="12700"/>
                      <a:pt x="4575742" y="8890"/>
                      <a:pt x="4557212" y="5080"/>
                    </a:cubicBezTo>
                    <a:cubicBezTo>
                      <a:pt x="4535594" y="0"/>
                      <a:pt x="4512431" y="3810"/>
                      <a:pt x="4489268" y="5080"/>
                    </a:cubicBezTo>
                    <a:cubicBezTo>
                      <a:pt x="4439855" y="6350"/>
                      <a:pt x="4390441" y="6350"/>
                      <a:pt x="4341027" y="7620"/>
                    </a:cubicBezTo>
                    <a:cubicBezTo>
                      <a:pt x="4317865" y="7620"/>
                      <a:pt x="4293158" y="10160"/>
                      <a:pt x="4269995" y="11430"/>
                    </a:cubicBezTo>
                    <a:cubicBezTo>
                      <a:pt x="4240656" y="12700"/>
                      <a:pt x="4211317" y="11430"/>
                      <a:pt x="4181977" y="12700"/>
                    </a:cubicBezTo>
                    <a:cubicBezTo>
                      <a:pt x="4151094" y="13970"/>
                      <a:pt x="4120210" y="16510"/>
                      <a:pt x="4089327" y="17780"/>
                    </a:cubicBezTo>
                    <a:cubicBezTo>
                      <a:pt x="4052267" y="19050"/>
                      <a:pt x="4015206" y="19050"/>
                      <a:pt x="3978146" y="20320"/>
                    </a:cubicBezTo>
                    <a:lnTo>
                      <a:pt x="3862332" y="24130"/>
                    </a:lnTo>
                    <a:cubicBezTo>
                      <a:pt x="3826817" y="25400"/>
                      <a:pt x="3792844" y="25400"/>
                      <a:pt x="3757329" y="25400"/>
                    </a:cubicBezTo>
                    <a:cubicBezTo>
                      <a:pt x="3731078" y="25400"/>
                      <a:pt x="3703282" y="26670"/>
                      <a:pt x="3677031" y="27940"/>
                    </a:cubicBezTo>
                    <a:lnTo>
                      <a:pt x="3598278" y="31750"/>
                    </a:lnTo>
                    <a:cubicBezTo>
                      <a:pt x="3579749" y="33020"/>
                      <a:pt x="3561218" y="33020"/>
                      <a:pt x="3541144" y="34290"/>
                    </a:cubicBezTo>
                    <a:cubicBezTo>
                      <a:pt x="3510261" y="35560"/>
                      <a:pt x="3479377" y="35560"/>
                      <a:pt x="3448493" y="36830"/>
                    </a:cubicBezTo>
                    <a:cubicBezTo>
                      <a:pt x="3412977" y="38100"/>
                      <a:pt x="3379005" y="40640"/>
                      <a:pt x="3345033" y="41910"/>
                    </a:cubicBezTo>
                    <a:cubicBezTo>
                      <a:pt x="3309517" y="44450"/>
                      <a:pt x="3275545" y="46990"/>
                      <a:pt x="3240030" y="49530"/>
                    </a:cubicBezTo>
                    <a:cubicBezTo>
                      <a:pt x="3226132" y="50800"/>
                      <a:pt x="3212234" y="50800"/>
                      <a:pt x="3196792" y="52070"/>
                    </a:cubicBezTo>
                    <a:lnTo>
                      <a:pt x="3152011" y="52070"/>
                    </a:lnTo>
                    <a:cubicBezTo>
                      <a:pt x="3101054" y="54610"/>
                      <a:pt x="3051640" y="58420"/>
                      <a:pt x="3000682" y="60960"/>
                    </a:cubicBezTo>
                    <a:cubicBezTo>
                      <a:pt x="2969799" y="62230"/>
                      <a:pt x="2937371" y="63500"/>
                      <a:pt x="2906487" y="66040"/>
                    </a:cubicBezTo>
                    <a:cubicBezTo>
                      <a:pt x="2887957" y="67310"/>
                      <a:pt x="2867883" y="69850"/>
                      <a:pt x="2849353" y="71120"/>
                    </a:cubicBezTo>
                    <a:lnTo>
                      <a:pt x="2724274" y="78740"/>
                    </a:lnTo>
                    <a:cubicBezTo>
                      <a:pt x="2698023" y="80010"/>
                      <a:pt x="2673316" y="85090"/>
                      <a:pt x="2648610" y="86360"/>
                    </a:cubicBezTo>
                    <a:cubicBezTo>
                      <a:pt x="2610005" y="88900"/>
                      <a:pt x="2569857" y="90170"/>
                      <a:pt x="2531252" y="92710"/>
                    </a:cubicBezTo>
                    <a:cubicBezTo>
                      <a:pt x="2521987" y="92710"/>
                      <a:pt x="2511178" y="93980"/>
                      <a:pt x="2501913" y="93980"/>
                    </a:cubicBezTo>
                    <a:cubicBezTo>
                      <a:pt x="2467941" y="96520"/>
                      <a:pt x="2435513" y="99060"/>
                      <a:pt x="2401541" y="101600"/>
                    </a:cubicBezTo>
                    <a:cubicBezTo>
                      <a:pt x="2383011" y="102870"/>
                      <a:pt x="2362937" y="105410"/>
                      <a:pt x="2344407" y="106680"/>
                    </a:cubicBezTo>
                    <a:cubicBezTo>
                      <a:pt x="2321244" y="107950"/>
                      <a:pt x="2298082" y="109220"/>
                      <a:pt x="2276463" y="110490"/>
                    </a:cubicBezTo>
                    <a:cubicBezTo>
                      <a:pt x="2233226" y="114300"/>
                      <a:pt x="2188445" y="118110"/>
                      <a:pt x="2145208" y="121920"/>
                    </a:cubicBezTo>
                    <a:cubicBezTo>
                      <a:pt x="2137487" y="123190"/>
                      <a:pt x="2131310" y="127000"/>
                      <a:pt x="2123590" y="127000"/>
                    </a:cubicBezTo>
                    <a:cubicBezTo>
                      <a:pt x="2088074" y="129540"/>
                      <a:pt x="2052557" y="129540"/>
                      <a:pt x="2018586" y="133350"/>
                    </a:cubicBezTo>
                    <a:cubicBezTo>
                      <a:pt x="2000055" y="135890"/>
                      <a:pt x="1979981" y="129540"/>
                      <a:pt x="1962995" y="142240"/>
                    </a:cubicBezTo>
                    <a:cubicBezTo>
                      <a:pt x="1956819" y="146050"/>
                      <a:pt x="1939833" y="139700"/>
                      <a:pt x="1929023" y="140970"/>
                    </a:cubicBezTo>
                    <a:cubicBezTo>
                      <a:pt x="1885786" y="144780"/>
                      <a:pt x="1842549" y="149860"/>
                      <a:pt x="1800857" y="153670"/>
                    </a:cubicBezTo>
                    <a:cubicBezTo>
                      <a:pt x="1766885" y="157480"/>
                      <a:pt x="1734457" y="160020"/>
                      <a:pt x="1700485" y="163830"/>
                    </a:cubicBezTo>
                    <a:cubicBezTo>
                      <a:pt x="1688132" y="165100"/>
                      <a:pt x="1675778" y="168910"/>
                      <a:pt x="1664969" y="170180"/>
                    </a:cubicBezTo>
                    <a:cubicBezTo>
                      <a:pt x="1634086" y="172720"/>
                      <a:pt x="1603202" y="175260"/>
                      <a:pt x="1573863" y="177800"/>
                    </a:cubicBezTo>
                    <a:cubicBezTo>
                      <a:pt x="1573863" y="182880"/>
                      <a:pt x="1573863" y="185420"/>
                      <a:pt x="1572318" y="187960"/>
                    </a:cubicBezTo>
                    <a:cubicBezTo>
                      <a:pt x="1569230" y="185420"/>
                      <a:pt x="1566142" y="181610"/>
                      <a:pt x="1563053" y="176530"/>
                    </a:cubicBezTo>
                    <a:cubicBezTo>
                      <a:pt x="1556877" y="190500"/>
                      <a:pt x="1544523" y="181610"/>
                      <a:pt x="1535258" y="182880"/>
                    </a:cubicBezTo>
                    <a:cubicBezTo>
                      <a:pt x="1518272" y="185420"/>
                      <a:pt x="1499742" y="189230"/>
                      <a:pt x="1482756" y="190500"/>
                    </a:cubicBezTo>
                    <a:cubicBezTo>
                      <a:pt x="1451873" y="194310"/>
                      <a:pt x="1420989" y="196850"/>
                      <a:pt x="1390106" y="199390"/>
                    </a:cubicBezTo>
                    <a:cubicBezTo>
                      <a:pt x="1363855" y="201930"/>
                      <a:pt x="1337604" y="207010"/>
                      <a:pt x="1311353" y="210820"/>
                    </a:cubicBezTo>
                    <a:cubicBezTo>
                      <a:pt x="1266572" y="217170"/>
                      <a:pt x="1220246" y="220980"/>
                      <a:pt x="1175465" y="227330"/>
                    </a:cubicBezTo>
                    <a:cubicBezTo>
                      <a:pt x="1144581" y="231140"/>
                      <a:pt x="1113698" y="237490"/>
                      <a:pt x="1081270" y="241300"/>
                    </a:cubicBezTo>
                    <a:cubicBezTo>
                      <a:pt x="1048842" y="246380"/>
                      <a:pt x="1014871" y="250190"/>
                      <a:pt x="982443" y="255270"/>
                    </a:cubicBezTo>
                    <a:cubicBezTo>
                      <a:pt x="959280" y="259080"/>
                      <a:pt x="936118" y="264160"/>
                      <a:pt x="912955" y="267970"/>
                    </a:cubicBezTo>
                    <a:cubicBezTo>
                      <a:pt x="866630" y="274320"/>
                      <a:pt x="818760" y="280670"/>
                      <a:pt x="772435" y="287020"/>
                    </a:cubicBezTo>
                    <a:cubicBezTo>
                      <a:pt x="755449" y="289560"/>
                      <a:pt x="740007" y="294640"/>
                      <a:pt x="723021" y="297180"/>
                    </a:cubicBezTo>
                    <a:cubicBezTo>
                      <a:pt x="693682" y="302260"/>
                      <a:pt x="664342" y="304800"/>
                      <a:pt x="635003" y="309880"/>
                    </a:cubicBezTo>
                    <a:cubicBezTo>
                      <a:pt x="613385" y="313690"/>
                      <a:pt x="593310" y="320040"/>
                      <a:pt x="573236" y="322580"/>
                    </a:cubicBezTo>
                    <a:cubicBezTo>
                      <a:pt x="529999" y="330200"/>
                      <a:pt x="486762" y="335280"/>
                      <a:pt x="443525" y="341630"/>
                    </a:cubicBezTo>
                    <a:cubicBezTo>
                      <a:pt x="424995" y="344170"/>
                      <a:pt x="406465" y="349250"/>
                      <a:pt x="387935" y="353060"/>
                    </a:cubicBezTo>
                    <a:cubicBezTo>
                      <a:pt x="358596" y="359410"/>
                      <a:pt x="327712" y="364490"/>
                      <a:pt x="298373" y="370840"/>
                    </a:cubicBezTo>
                    <a:cubicBezTo>
                      <a:pt x="290652" y="372110"/>
                      <a:pt x="282931" y="375920"/>
                      <a:pt x="273666" y="377190"/>
                    </a:cubicBezTo>
                    <a:cubicBezTo>
                      <a:pt x="264401" y="378460"/>
                      <a:pt x="255136" y="378460"/>
                      <a:pt x="245871" y="379730"/>
                    </a:cubicBezTo>
                    <a:cubicBezTo>
                      <a:pt x="227340" y="383540"/>
                      <a:pt x="208810" y="387350"/>
                      <a:pt x="191824" y="391160"/>
                    </a:cubicBezTo>
                    <a:cubicBezTo>
                      <a:pt x="154764" y="398780"/>
                      <a:pt x="136234" y="401320"/>
                      <a:pt x="119248" y="408940"/>
                    </a:cubicBezTo>
                    <a:cubicBezTo>
                      <a:pt x="103806" y="415290"/>
                      <a:pt x="82188" y="414020"/>
                      <a:pt x="76011" y="434340"/>
                    </a:cubicBezTo>
                    <a:cubicBezTo>
                      <a:pt x="72923" y="440690"/>
                      <a:pt x="65202" y="444500"/>
                      <a:pt x="79100" y="447040"/>
                    </a:cubicBezTo>
                    <a:cubicBezTo>
                      <a:pt x="80644" y="447040"/>
                      <a:pt x="83732" y="450850"/>
                      <a:pt x="82188" y="452120"/>
                    </a:cubicBezTo>
                    <a:cubicBezTo>
                      <a:pt x="79100" y="459740"/>
                      <a:pt x="76011" y="467360"/>
                      <a:pt x="72923" y="477520"/>
                    </a:cubicBezTo>
                    <a:cubicBezTo>
                      <a:pt x="72923" y="477520"/>
                      <a:pt x="76011" y="478790"/>
                      <a:pt x="79100" y="481330"/>
                    </a:cubicBezTo>
                    <a:cubicBezTo>
                      <a:pt x="69834" y="488950"/>
                      <a:pt x="69834" y="516890"/>
                      <a:pt x="76011" y="525780"/>
                    </a:cubicBezTo>
                    <a:cubicBezTo>
                      <a:pt x="79100" y="530860"/>
                      <a:pt x="80644" y="537210"/>
                      <a:pt x="82188" y="543560"/>
                    </a:cubicBezTo>
                    <a:cubicBezTo>
                      <a:pt x="63658" y="547370"/>
                      <a:pt x="85276" y="556260"/>
                      <a:pt x="79100" y="561340"/>
                    </a:cubicBezTo>
                    <a:cubicBezTo>
                      <a:pt x="82188" y="561340"/>
                      <a:pt x="85276" y="561340"/>
                      <a:pt x="89909" y="562610"/>
                    </a:cubicBezTo>
                    <a:cubicBezTo>
                      <a:pt x="86820" y="566420"/>
                      <a:pt x="83732" y="568960"/>
                      <a:pt x="82188" y="570230"/>
                    </a:cubicBezTo>
                    <a:cubicBezTo>
                      <a:pt x="85276" y="572770"/>
                      <a:pt x="89909" y="574040"/>
                      <a:pt x="92997" y="576580"/>
                    </a:cubicBezTo>
                    <a:cubicBezTo>
                      <a:pt x="76011" y="595630"/>
                      <a:pt x="76011" y="604520"/>
                      <a:pt x="96085" y="621030"/>
                    </a:cubicBezTo>
                    <a:cubicBezTo>
                      <a:pt x="97630" y="622300"/>
                      <a:pt x="100718" y="624840"/>
                      <a:pt x="100718" y="626110"/>
                    </a:cubicBezTo>
                    <a:cubicBezTo>
                      <a:pt x="96085" y="640080"/>
                      <a:pt x="97630" y="652780"/>
                      <a:pt x="108439" y="664210"/>
                    </a:cubicBezTo>
                    <a:cubicBezTo>
                      <a:pt x="108439" y="664210"/>
                      <a:pt x="106895" y="668020"/>
                      <a:pt x="103806" y="670560"/>
                    </a:cubicBezTo>
                    <a:cubicBezTo>
                      <a:pt x="108439" y="669290"/>
                      <a:pt x="111527" y="668020"/>
                      <a:pt x="114616" y="668020"/>
                    </a:cubicBezTo>
                    <a:lnTo>
                      <a:pt x="109983" y="690880"/>
                    </a:lnTo>
                    <a:lnTo>
                      <a:pt x="126969" y="690880"/>
                    </a:lnTo>
                    <a:cubicBezTo>
                      <a:pt x="131602" y="695960"/>
                      <a:pt x="136234" y="699770"/>
                      <a:pt x="136234" y="701040"/>
                    </a:cubicBezTo>
                    <a:cubicBezTo>
                      <a:pt x="140867" y="697230"/>
                      <a:pt x="143955" y="695960"/>
                      <a:pt x="145499" y="694690"/>
                    </a:cubicBezTo>
                    <a:cubicBezTo>
                      <a:pt x="153220" y="704850"/>
                      <a:pt x="159397" y="712470"/>
                      <a:pt x="164029" y="720090"/>
                    </a:cubicBezTo>
                    <a:cubicBezTo>
                      <a:pt x="162485" y="728980"/>
                      <a:pt x="159397" y="736600"/>
                      <a:pt x="157853" y="741680"/>
                    </a:cubicBezTo>
                    <a:cubicBezTo>
                      <a:pt x="150132" y="741680"/>
                      <a:pt x="142411" y="740410"/>
                      <a:pt x="137778" y="742950"/>
                    </a:cubicBezTo>
                    <a:cubicBezTo>
                      <a:pt x="133146" y="745490"/>
                      <a:pt x="133146" y="751840"/>
                      <a:pt x="130057" y="755650"/>
                    </a:cubicBezTo>
                    <a:cubicBezTo>
                      <a:pt x="130057" y="756920"/>
                      <a:pt x="140867" y="773430"/>
                      <a:pt x="139322" y="774700"/>
                    </a:cubicBezTo>
                    <a:cubicBezTo>
                      <a:pt x="137778" y="783590"/>
                      <a:pt x="134690" y="792480"/>
                      <a:pt x="133146" y="802640"/>
                    </a:cubicBezTo>
                    <a:cubicBezTo>
                      <a:pt x="139322" y="806450"/>
                      <a:pt x="147043" y="811530"/>
                      <a:pt x="153220" y="815340"/>
                    </a:cubicBezTo>
                    <a:cubicBezTo>
                      <a:pt x="142411" y="820420"/>
                      <a:pt x="134690" y="825500"/>
                      <a:pt x="126969" y="829310"/>
                    </a:cubicBezTo>
                    <a:cubicBezTo>
                      <a:pt x="130057" y="830580"/>
                      <a:pt x="131602" y="831850"/>
                      <a:pt x="134690" y="833120"/>
                    </a:cubicBezTo>
                    <a:cubicBezTo>
                      <a:pt x="136234" y="838200"/>
                      <a:pt x="139322" y="843280"/>
                      <a:pt x="139322" y="848360"/>
                    </a:cubicBezTo>
                    <a:cubicBezTo>
                      <a:pt x="139322" y="853440"/>
                      <a:pt x="134690" y="862330"/>
                      <a:pt x="137778" y="863600"/>
                    </a:cubicBezTo>
                    <a:cubicBezTo>
                      <a:pt x="151676" y="869950"/>
                      <a:pt x="143955" y="889000"/>
                      <a:pt x="162485" y="891540"/>
                    </a:cubicBezTo>
                    <a:cubicBezTo>
                      <a:pt x="164029" y="891540"/>
                      <a:pt x="164029" y="894080"/>
                      <a:pt x="167118" y="896620"/>
                    </a:cubicBezTo>
                    <a:cubicBezTo>
                      <a:pt x="162485" y="896620"/>
                      <a:pt x="159397" y="896620"/>
                      <a:pt x="153220" y="897890"/>
                    </a:cubicBezTo>
                    <a:cubicBezTo>
                      <a:pt x="170206" y="908050"/>
                      <a:pt x="165573" y="916940"/>
                      <a:pt x="159397" y="924560"/>
                    </a:cubicBezTo>
                    <a:cubicBezTo>
                      <a:pt x="153220" y="925830"/>
                      <a:pt x="148587" y="927100"/>
                      <a:pt x="143955" y="928370"/>
                    </a:cubicBezTo>
                    <a:cubicBezTo>
                      <a:pt x="145499" y="930910"/>
                      <a:pt x="145499" y="932180"/>
                      <a:pt x="147043" y="934720"/>
                    </a:cubicBezTo>
                    <a:cubicBezTo>
                      <a:pt x="148587" y="935990"/>
                      <a:pt x="156308" y="952500"/>
                      <a:pt x="156308" y="955040"/>
                    </a:cubicBezTo>
                    <a:cubicBezTo>
                      <a:pt x="153220" y="961390"/>
                      <a:pt x="151676" y="967740"/>
                      <a:pt x="150132" y="974090"/>
                    </a:cubicBezTo>
                    <a:cubicBezTo>
                      <a:pt x="159397" y="974090"/>
                      <a:pt x="167118" y="975360"/>
                      <a:pt x="170206" y="975360"/>
                    </a:cubicBezTo>
                    <a:cubicBezTo>
                      <a:pt x="167118" y="976630"/>
                      <a:pt x="162485" y="979170"/>
                      <a:pt x="159397" y="980440"/>
                    </a:cubicBezTo>
                    <a:cubicBezTo>
                      <a:pt x="160941" y="982980"/>
                      <a:pt x="162485" y="985520"/>
                      <a:pt x="165573" y="986790"/>
                    </a:cubicBezTo>
                    <a:cubicBezTo>
                      <a:pt x="177927" y="985520"/>
                      <a:pt x="190280" y="984250"/>
                      <a:pt x="204178" y="982980"/>
                    </a:cubicBezTo>
                    <a:cubicBezTo>
                      <a:pt x="202634" y="989330"/>
                      <a:pt x="201089" y="994410"/>
                      <a:pt x="198001" y="999490"/>
                    </a:cubicBezTo>
                    <a:cubicBezTo>
                      <a:pt x="205722" y="999490"/>
                      <a:pt x="214987" y="1000760"/>
                      <a:pt x="222708" y="1000760"/>
                    </a:cubicBezTo>
                    <a:lnTo>
                      <a:pt x="222708" y="1007110"/>
                    </a:lnTo>
                    <a:cubicBezTo>
                      <a:pt x="211899" y="1008380"/>
                      <a:pt x="201089" y="1010920"/>
                      <a:pt x="191824" y="1012190"/>
                    </a:cubicBezTo>
                    <a:cubicBezTo>
                      <a:pt x="230429" y="1027430"/>
                      <a:pt x="265945" y="1013460"/>
                      <a:pt x="307638" y="1008380"/>
                    </a:cubicBezTo>
                    <a:cubicBezTo>
                      <a:pt x="315359" y="1014730"/>
                      <a:pt x="323079" y="1009650"/>
                      <a:pt x="329256" y="999490"/>
                    </a:cubicBezTo>
                    <a:cubicBezTo>
                      <a:pt x="336977" y="1008380"/>
                      <a:pt x="343154" y="1005840"/>
                      <a:pt x="358596" y="988060"/>
                    </a:cubicBezTo>
                    <a:cubicBezTo>
                      <a:pt x="360140" y="988060"/>
                      <a:pt x="361684" y="989330"/>
                      <a:pt x="363228" y="989330"/>
                    </a:cubicBezTo>
                    <a:cubicBezTo>
                      <a:pt x="361684" y="994410"/>
                      <a:pt x="358596" y="998220"/>
                      <a:pt x="357051" y="1003300"/>
                    </a:cubicBezTo>
                    <a:cubicBezTo>
                      <a:pt x="366316" y="1000760"/>
                      <a:pt x="374037" y="999490"/>
                      <a:pt x="383302" y="996950"/>
                    </a:cubicBezTo>
                    <a:lnTo>
                      <a:pt x="415730" y="993140"/>
                    </a:lnTo>
                    <a:cubicBezTo>
                      <a:pt x="432716" y="990600"/>
                      <a:pt x="449702" y="989330"/>
                      <a:pt x="465144" y="986790"/>
                    </a:cubicBezTo>
                    <a:cubicBezTo>
                      <a:pt x="471320" y="985520"/>
                      <a:pt x="477497" y="981710"/>
                      <a:pt x="483674" y="980440"/>
                    </a:cubicBezTo>
                    <a:cubicBezTo>
                      <a:pt x="489851" y="979170"/>
                      <a:pt x="499116" y="975360"/>
                      <a:pt x="502204" y="977900"/>
                    </a:cubicBezTo>
                    <a:cubicBezTo>
                      <a:pt x="514557" y="986790"/>
                      <a:pt x="525367" y="996950"/>
                      <a:pt x="537720" y="1005840"/>
                    </a:cubicBezTo>
                    <a:cubicBezTo>
                      <a:pt x="539264" y="1003300"/>
                      <a:pt x="540808" y="999490"/>
                      <a:pt x="540808" y="999490"/>
                    </a:cubicBezTo>
                    <a:cubicBezTo>
                      <a:pt x="551618" y="1002030"/>
                      <a:pt x="559338" y="1003300"/>
                      <a:pt x="570148" y="1005840"/>
                    </a:cubicBezTo>
                    <a:cubicBezTo>
                      <a:pt x="571692" y="1009650"/>
                      <a:pt x="574780" y="1014730"/>
                      <a:pt x="574780" y="1017270"/>
                    </a:cubicBezTo>
                    <a:cubicBezTo>
                      <a:pt x="591766" y="1018540"/>
                      <a:pt x="605664" y="1019810"/>
                      <a:pt x="618017" y="1021080"/>
                    </a:cubicBezTo>
                    <a:cubicBezTo>
                      <a:pt x="618017" y="1022350"/>
                      <a:pt x="619561" y="1023620"/>
                      <a:pt x="619561" y="1024890"/>
                    </a:cubicBezTo>
                    <a:lnTo>
                      <a:pt x="591766" y="1032510"/>
                    </a:lnTo>
                    <a:cubicBezTo>
                      <a:pt x="590222" y="1028700"/>
                      <a:pt x="588678" y="1027430"/>
                      <a:pt x="585589" y="1021080"/>
                    </a:cubicBezTo>
                    <a:cubicBezTo>
                      <a:pt x="587134" y="1035050"/>
                      <a:pt x="588678" y="1043940"/>
                      <a:pt x="588678" y="1055370"/>
                    </a:cubicBezTo>
                    <a:cubicBezTo>
                      <a:pt x="602575" y="1046480"/>
                      <a:pt x="621106" y="1056640"/>
                      <a:pt x="630371" y="1041400"/>
                    </a:cubicBezTo>
                    <a:cubicBezTo>
                      <a:pt x="630371" y="1040130"/>
                      <a:pt x="636547" y="1040130"/>
                      <a:pt x="638091" y="1041400"/>
                    </a:cubicBezTo>
                    <a:cubicBezTo>
                      <a:pt x="650445" y="1042670"/>
                      <a:pt x="662798" y="1043940"/>
                      <a:pt x="675152" y="1046480"/>
                    </a:cubicBezTo>
                    <a:cubicBezTo>
                      <a:pt x="673608" y="1043940"/>
                      <a:pt x="673608" y="1041400"/>
                      <a:pt x="672063" y="1038860"/>
                    </a:cubicBezTo>
                    <a:cubicBezTo>
                      <a:pt x="679784" y="1040130"/>
                      <a:pt x="685961" y="1041400"/>
                      <a:pt x="690594" y="1042670"/>
                    </a:cubicBezTo>
                    <a:cubicBezTo>
                      <a:pt x="690594" y="1043940"/>
                      <a:pt x="692138" y="1045210"/>
                      <a:pt x="692138" y="1046480"/>
                    </a:cubicBezTo>
                    <a:cubicBezTo>
                      <a:pt x="681328" y="1051560"/>
                      <a:pt x="670519" y="1057910"/>
                      <a:pt x="659710" y="1062990"/>
                    </a:cubicBezTo>
                    <a:cubicBezTo>
                      <a:pt x="642724" y="1071880"/>
                      <a:pt x="627282" y="1083310"/>
                      <a:pt x="610296" y="1087120"/>
                    </a:cubicBezTo>
                    <a:cubicBezTo>
                      <a:pt x="580957" y="1092200"/>
                      <a:pt x="551618" y="1101090"/>
                      <a:pt x="520734" y="1102360"/>
                    </a:cubicBezTo>
                    <a:lnTo>
                      <a:pt x="513013" y="1102360"/>
                    </a:lnTo>
                    <a:cubicBezTo>
                      <a:pt x="480585" y="1107440"/>
                      <a:pt x="449702" y="1112520"/>
                      <a:pt x="417274" y="1117600"/>
                    </a:cubicBezTo>
                    <a:cubicBezTo>
                      <a:pt x="412642" y="1118870"/>
                      <a:pt x="409553" y="1120140"/>
                      <a:pt x="404921" y="1120140"/>
                    </a:cubicBezTo>
                    <a:cubicBezTo>
                      <a:pt x="384847" y="1122680"/>
                      <a:pt x="364772" y="1123950"/>
                      <a:pt x="346242" y="1126490"/>
                    </a:cubicBezTo>
                    <a:cubicBezTo>
                      <a:pt x="326168" y="1130300"/>
                      <a:pt x="304549" y="1132840"/>
                      <a:pt x="284475" y="1139190"/>
                    </a:cubicBezTo>
                    <a:cubicBezTo>
                      <a:pt x="269033" y="1143000"/>
                      <a:pt x="248959" y="1141730"/>
                      <a:pt x="242782" y="1154430"/>
                    </a:cubicBezTo>
                    <a:cubicBezTo>
                      <a:pt x="236606" y="1154430"/>
                      <a:pt x="230429" y="1153160"/>
                      <a:pt x="227340" y="1154430"/>
                    </a:cubicBezTo>
                    <a:cubicBezTo>
                      <a:pt x="204178" y="1162050"/>
                      <a:pt x="181015" y="1169670"/>
                      <a:pt x="159397" y="1178560"/>
                    </a:cubicBezTo>
                    <a:cubicBezTo>
                      <a:pt x="151676" y="1183640"/>
                      <a:pt x="145499" y="1186180"/>
                      <a:pt x="142411" y="1191260"/>
                    </a:cubicBezTo>
                    <a:cubicBezTo>
                      <a:pt x="140867" y="1195070"/>
                      <a:pt x="145499" y="1201420"/>
                      <a:pt x="147043" y="1203960"/>
                    </a:cubicBezTo>
                    <a:cubicBezTo>
                      <a:pt x="143955" y="1205230"/>
                      <a:pt x="137778" y="1206500"/>
                      <a:pt x="137778" y="1207770"/>
                    </a:cubicBezTo>
                    <a:cubicBezTo>
                      <a:pt x="137778" y="1215390"/>
                      <a:pt x="137778" y="1223010"/>
                      <a:pt x="140867" y="1229360"/>
                    </a:cubicBezTo>
                    <a:cubicBezTo>
                      <a:pt x="145499" y="1238250"/>
                      <a:pt x="159397" y="1245870"/>
                      <a:pt x="143955" y="1257300"/>
                    </a:cubicBezTo>
                    <a:cubicBezTo>
                      <a:pt x="140867" y="1258570"/>
                      <a:pt x="143955" y="1264920"/>
                      <a:pt x="143955" y="1270000"/>
                    </a:cubicBezTo>
                    <a:cubicBezTo>
                      <a:pt x="148587" y="1268730"/>
                      <a:pt x="151676" y="1268730"/>
                      <a:pt x="156308" y="1268730"/>
                    </a:cubicBezTo>
                    <a:cubicBezTo>
                      <a:pt x="140867" y="1290320"/>
                      <a:pt x="140867" y="1297940"/>
                      <a:pt x="156308" y="1301750"/>
                    </a:cubicBezTo>
                    <a:cubicBezTo>
                      <a:pt x="156308" y="1309370"/>
                      <a:pt x="153220" y="1316990"/>
                      <a:pt x="156308" y="1322070"/>
                    </a:cubicBezTo>
                    <a:cubicBezTo>
                      <a:pt x="165573" y="1334770"/>
                      <a:pt x="177927" y="1347470"/>
                      <a:pt x="188736" y="1358900"/>
                    </a:cubicBezTo>
                    <a:cubicBezTo>
                      <a:pt x="187192" y="1360170"/>
                      <a:pt x="184104" y="1361440"/>
                      <a:pt x="182559" y="1361440"/>
                    </a:cubicBezTo>
                    <a:cubicBezTo>
                      <a:pt x="188736" y="1367790"/>
                      <a:pt x="194913" y="1374140"/>
                      <a:pt x="199545" y="1377950"/>
                    </a:cubicBezTo>
                    <a:cubicBezTo>
                      <a:pt x="193369" y="1385570"/>
                      <a:pt x="188736" y="1391920"/>
                      <a:pt x="182559" y="1398270"/>
                    </a:cubicBezTo>
                    <a:cubicBezTo>
                      <a:pt x="190280" y="1400810"/>
                      <a:pt x="194913" y="1402080"/>
                      <a:pt x="201089" y="1403350"/>
                    </a:cubicBezTo>
                    <a:cubicBezTo>
                      <a:pt x="190280" y="1405890"/>
                      <a:pt x="181015" y="1408430"/>
                      <a:pt x="167118" y="1413510"/>
                    </a:cubicBezTo>
                    <a:cubicBezTo>
                      <a:pt x="193369" y="1418590"/>
                      <a:pt x="194913" y="1433830"/>
                      <a:pt x="198001" y="1449070"/>
                    </a:cubicBezTo>
                    <a:cubicBezTo>
                      <a:pt x="198001" y="1450340"/>
                      <a:pt x="205722" y="1451610"/>
                      <a:pt x="210355" y="1452880"/>
                    </a:cubicBezTo>
                    <a:cubicBezTo>
                      <a:pt x="210355" y="1455420"/>
                      <a:pt x="207266" y="1459230"/>
                      <a:pt x="208810" y="1461770"/>
                    </a:cubicBezTo>
                    <a:cubicBezTo>
                      <a:pt x="214987" y="1468120"/>
                      <a:pt x="225796" y="1471930"/>
                      <a:pt x="227340" y="1479550"/>
                    </a:cubicBezTo>
                    <a:cubicBezTo>
                      <a:pt x="236606" y="1501140"/>
                      <a:pt x="253591" y="1497330"/>
                      <a:pt x="272122" y="1492250"/>
                    </a:cubicBezTo>
                    <a:lnTo>
                      <a:pt x="281387" y="1503680"/>
                    </a:lnTo>
                    <a:cubicBezTo>
                      <a:pt x="284475" y="1502410"/>
                      <a:pt x="287563" y="1499870"/>
                      <a:pt x="289108" y="1498600"/>
                    </a:cubicBezTo>
                    <a:cubicBezTo>
                      <a:pt x="290652" y="1506220"/>
                      <a:pt x="306094" y="1515110"/>
                      <a:pt x="310726" y="1510030"/>
                    </a:cubicBezTo>
                    <a:cubicBezTo>
                      <a:pt x="321535" y="1497330"/>
                      <a:pt x="333889" y="1504950"/>
                      <a:pt x="346242" y="1506220"/>
                    </a:cubicBezTo>
                    <a:cubicBezTo>
                      <a:pt x="352419" y="1507490"/>
                      <a:pt x="361684" y="1508760"/>
                      <a:pt x="364772" y="1506220"/>
                    </a:cubicBezTo>
                    <a:cubicBezTo>
                      <a:pt x="372493" y="1499870"/>
                      <a:pt x="395656" y="1506220"/>
                      <a:pt x="389479" y="1488440"/>
                    </a:cubicBezTo>
                    <a:cubicBezTo>
                      <a:pt x="387935" y="1484630"/>
                      <a:pt x="381758" y="1480820"/>
                      <a:pt x="375581" y="1477010"/>
                    </a:cubicBezTo>
                    <a:lnTo>
                      <a:pt x="420363" y="1477010"/>
                    </a:lnTo>
                    <a:cubicBezTo>
                      <a:pt x="421907" y="1480820"/>
                      <a:pt x="421907" y="1485900"/>
                      <a:pt x="423451" y="1489710"/>
                    </a:cubicBezTo>
                    <a:cubicBezTo>
                      <a:pt x="415730" y="1490980"/>
                      <a:pt x="408009" y="1492250"/>
                      <a:pt x="400288" y="1494790"/>
                    </a:cubicBezTo>
                    <a:cubicBezTo>
                      <a:pt x="400288" y="1496060"/>
                      <a:pt x="401832" y="1497330"/>
                      <a:pt x="401832" y="1499870"/>
                    </a:cubicBezTo>
                    <a:cubicBezTo>
                      <a:pt x="404921" y="1499870"/>
                      <a:pt x="409553" y="1498600"/>
                      <a:pt x="412642" y="1498600"/>
                    </a:cubicBezTo>
                    <a:cubicBezTo>
                      <a:pt x="424995" y="1502410"/>
                      <a:pt x="441981" y="1492250"/>
                      <a:pt x="452790" y="1504950"/>
                    </a:cubicBezTo>
                    <a:cubicBezTo>
                      <a:pt x="472865" y="1527810"/>
                      <a:pt x="508381" y="1534160"/>
                      <a:pt x="540808" y="1521460"/>
                    </a:cubicBezTo>
                    <a:cubicBezTo>
                      <a:pt x="543897" y="1520190"/>
                      <a:pt x="550073" y="1524000"/>
                      <a:pt x="554706" y="1525270"/>
                    </a:cubicBezTo>
                    <a:cubicBezTo>
                      <a:pt x="556250" y="1525270"/>
                      <a:pt x="556250" y="1525270"/>
                      <a:pt x="557794" y="1526540"/>
                    </a:cubicBezTo>
                    <a:cubicBezTo>
                      <a:pt x="559338" y="1524000"/>
                      <a:pt x="559338" y="1521460"/>
                      <a:pt x="559338" y="1522730"/>
                    </a:cubicBezTo>
                    <a:cubicBezTo>
                      <a:pt x="570148" y="1522730"/>
                      <a:pt x="580957" y="1525270"/>
                      <a:pt x="591766" y="1524000"/>
                    </a:cubicBezTo>
                    <a:cubicBezTo>
                      <a:pt x="608752" y="1522730"/>
                      <a:pt x="625738" y="1517650"/>
                      <a:pt x="642724" y="1516380"/>
                    </a:cubicBezTo>
                    <a:cubicBezTo>
                      <a:pt x="668975" y="1513840"/>
                      <a:pt x="695226" y="1513840"/>
                      <a:pt x="721477" y="1508760"/>
                    </a:cubicBezTo>
                    <a:cubicBezTo>
                      <a:pt x="732286" y="1506220"/>
                      <a:pt x="740007" y="1507490"/>
                      <a:pt x="747728" y="1510030"/>
                    </a:cubicBezTo>
                    <a:cubicBezTo>
                      <a:pt x="699859" y="1526540"/>
                      <a:pt x="651989" y="1543050"/>
                      <a:pt x="604120" y="1558290"/>
                    </a:cubicBezTo>
                    <a:cubicBezTo>
                      <a:pt x="604120" y="1559560"/>
                      <a:pt x="605664" y="1560830"/>
                      <a:pt x="605664" y="1562100"/>
                    </a:cubicBezTo>
                    <a:cubicBezTo>
                      <a:pt x="608752" y="1562100"/>
                      <a:pt x="611841" y="1563370"/>
                      <a:pt x="618017" y="1564640"/>
                    </a:cubicBezTo>
                    <a:cubicBezTo>
                      <a:pt x="607208" y="1568450"/>
                      <a:pt x="602575" y="1569720"/>
                      <a:pt x="594855" y="1572260"/>
                    </a:cubicBezTo>
                    <a:cubicBezTo>
                      <a:pt x="608752" y="1579880"/>
                      <a:pt x="590222" y="1588770"/>
                      <a:pt x="597943" y="1598930"/>
                    </a:cubicBezTo>
                    <a:cubicBezTo>
                      <a:pt x="604120" y="1609090"/>
                      <a:pt x="599487" y="1624330"/>
                      <a:pt x="627282" y="1620520"/>
                    </a:cubicBezTo>
                    <a:cubicBezTo>
                      <a:pt x="599487" y="1631950"/>
                      <a:pt x="597943" y="1648460"/>
                      <a:pt x="616473" y="1666240"/>
                    </a:cubicBezTo>
                    <a:cubicBezTo>
                      <a:pt x="619561" y="1668780"/>
                      <a:pt x="621106" y="1673860"/>
                      <a:pt x="619561" y="1676400"/>
                    </a:cubicBezTo>
                    <a:cubicBezTo>
                      <a:pt x="616473" y="1685290"/>
                      <a:pt x="611841" y="1692910"/>
                      <a:pt x="608752" y="1699260"/>
                    </a:cubicBezTo>
                    <a:cubicBezTo>
                      <a:pt x="597943" y="1699260"/>
                      <a:pt x="591766" y="1697990"/>
                      <a:pt x="585589" y="1697990"/>
                    </a:cubicBezTo>
                    <a:cubicBezTo>
                      <a:pt x="570148" y="1699260"/>
                      <a:pt x="554706" y="1701800"/>
                      <a:pt x="539264" y="1704340"/>
                    </a:cubicBezTo>
                    <a:cubicBezTo>
                      <a:pt x="489851" y="1711960"/>
                      <a:pt x="438893" y="1719580"/>
                      <a:pt x="389479" y="1727200"/>
                    </a:cubicBezTo>
                    <a:cubicBezTo>
                      <a:pt x="347786" y="1733550"/>
                      <a:pt x="307638" y="1746250"/>
                      <a:pt x="265945" y="1748790"/>
                    </a:cubicBezTo>
                    <a:cubicBezTo>
                      <a:pt x="236606" y="1750060"/>
                      <a:pt x="210355" y="1762760"/>
                      <a:pt x="182559" y="1764030"/>
                    </a:cubicBezTo>
                    <a:cubicBezTo>
                      <a:pt x="164029" y="1765300"/>
                      <a:pt x="145499" y="1771650"/>
                      <a:pt x="128513" y="1778000"/>
                    </a:cubicBezTo>
                    <a:cubicBezTo>
                      <a:pt x="119248" y="1780540"/>
                      <a:pt x="111527" y="1786890"/>
                      <a:pt x="103806" y="1790700"/>
                    </a:cubicBezTo>
                    <a:cubicBezTo>
                      <a:pt x="102262" y="1790700"/>
                      <a:pt x="97630" y="1789430"/>
                      <a:pt x="96085" y="1790700"/>
                    </a:cubicBezTo>
                    <a:cubicBezTo>
                      <a:pt x="83732" y="1795780"/>
                      <a:pt x="72923" y="1800860"/>
                      <a:pt x="60569" y="1804670"/>
                    </a:cubicBezTo>
                    <a:cubicBezTo>
                      <a:pt x="51304" y="1808480"/>
                      <a:pt x="43583" y="1812290"/>
                      <a:pt x="34318" y="1816100"/>
                    </a:cubicBezTo>
                    <a:cubicBezTo>
                      <a:pt x="34318" y="1817370"/>
                      <a:pt x="35863" y="1818640"/>
                      <a:pt x="35863" y="1819910"/>
                    </a:cubicBezTo>
                    <a:cubicBezTo>
                      <a:pt x="32774" y="1819910"/>
                      <a:pt x="28142" y="1818640"/>
                      <a:pt x="23509" y="1817370"/>
                    </a:cubicBezTo>
                    <a:cubicBezTo>
                      <a:pt x="25053" y="1824990"/>
                      <a:pt x="26597" y="1830070"/>
                      <a:pt x="28142" y="1836420"/>
                    </a:cubicBezTo>
                    <a:cubicBezTo>
                      <a:pt x="26597" y="1836420"/>
                      <a:pt x="26597" y="1836420"/>
                      <a:pt x="25053" y="1837690"/>
                    </a:cubicBezTo>
                    <a:cubicBezTo>
                      <a:pt x="23509" y="1835150"/>
                      <a:pt x="21965" y="1832610"/>
                      <a:pt x="20421" y="1831340"/>
                    </a:cubicBezTo>
                    <a:cubicBezTo>
                      <a:pt x="7620" y="1844040"/>
                      <a:pt x="0" y="1855470"/>
                      <a:pt x="18877" y="1863090"/>
                    </a:cubicBezTo>
                    <a:cubicBezTo>
                      <a:pt x="17332" y="1869440"/>
                      <a:pt x="17332" y="1874520"/>
                      <a:pt x="17332" y="1878330"/>
                    </a:cubicBezTo>
                    <a:lnTo>
                      <a:pt x="21965" y="1905000"/>
                    </a:lnTo>
                    <a:cubicBezTo>
                      <a:pt x="23509" y="1916430"/>
                      <a:pt x="20421" y="1927860"/>
                      <a:pt x="37407" y="1931670"/>
                    </a:cubicBezTo>
                    <a:cubicBezTo>
                      <a:pt x="32774" y="1938020"/>
                      <a:pt x="32774" y="1967230"/>
                      <a:pt x="38951" y="1968500"/>
                    </a:cubicBezTo>
                    <a:cubicBezTo>
                      <a:pt x="49760" y="1972310"/>
                      <a:pt x="52849" y="1983740"/>
                      <a:pt x="62114" y="1988820"/>
                    </a:cubicBezTo>
                    <a:cubicBezTo>
                      <a:pt x="63658" y="1990090"/>
                      <a:pt x="65202" y="1992630"/>
                      <a:pt x="65202" y="1992630"/>
                    </a:cubicBezTo>
                    <a:cubicBezTo>
                      <a:pt x="52849" y="2004060"/>
                      <a:pt x="71379" y="1998980"/>
                      <a:pt x="74467" y="2004060"/>
                    </a:cubicBezTo>
                    <a:cubicBezTo>
                      <a:pt x="71379" y="2010410"/>
                      <a:pt x="65202" y="2016760"/>
                      <a:pt x="63658" y="2024380"/>
                    </a:cubicBezTo>
                    <a:cubicBezTo>
                      <a:pt x="62114" y="2032000"/>
                      <a:pt x="63658" y="2038350"/>
                      <a:pt x="77555" y="2034540"/>
                    </a:cubicBezTo>
                    <a:cubicBezTo>
                      <a:pt x="76011" y="2045970"/>
                      <a:pt x="74467" y="2056130"/>
                      <a:pt x="72923" y="2067560"/>
                    </a:cubicBezTo>
                    <a:cubicBezTo>
                      <a:pt x="74467" y="2067560"/>
                      <a:pt x="76011" y="2066290"/>
                      <a:pt x="76011" y="2066290"/>
                    </a:cubicBezTo>
                    <a:cubicBezTo>
                      <a:pt x="80644" y="2075180"/>
                      <a:pt x="83732" y="2082800"/>
                      <a:pt x="88365" y="2090420"/>
                    </a:cubicBezTo>
                    <a:cubicBezTo>
                      <a:pt x="96085" y="2090420"/>
                      <a:pt x="103806" y="2091690"/>
                      <a:pt x="113071" y="2092960"/>
                    </a:cubicBezTo>
                    <a:lnTo>
                      <a:pt x="113071" y="2096770"/>
                    </a:lnTo>
                    <a:cubicBezTo>
                      <a:pt x="108439" y="2098040"/>
                      <a:pt x="103806" y="2099310"/>
                      <a:pt x="99174" y="2100580"/>
                    </a:cubicBezTo>
                    <a:cubicBezTo>
                      <a:pt x="100718" y="2101850"/>
                      <a:pt x="103806" y="2101850"/>
                      <a:pt x="103806" y="2101850"/>
                    </a:cubicBezTo>
                    <a:cubicBezTo>
                      <a:pt x="105351" y="2120900"/>
                      <a:pt x="125425" y="2118360"/>
                      <a:pt x="139322" y="2123440"/>
                    </a:cubicBezTo>
                    <a:cubicBezTo>
                      <a:pt x="145499" y="2125980"/>
                      <a:pt x="153220" y="2127250"/>
                      <a:pt x="157853" y="2125980"/>
                    </a:cubicBezTo>
                    <a:cubicBezTo>
                      <a:pt x="167118" y="2122170"/>
                      <a:pt x="173294" y="2123440"/>
                      <a:pt x="173294" y="2131060"/>
                    </a:cubicBezTo>
                    <a:cubicBezTo>
                      <a:pt x="173294" y="2134870"/>
                      <a:pt x="170206" y="2139950"/>
                      <a:pt x="168662" y="2142490"/>
                    </a:cubicBezTo>
                    <a:cubicBezTo>
                      <a:pt x="179471" y="2142490"/>
                      <a:pt x="196457" y="2146300"/>
                      <a:pt x="205722" y="2141220"/>
                    </a:cubicBezTo>
                    <a:cubicBezTo>
                      <a:pt x="227340" y="2129790"/>
                      <a:pt x="247415" y="2139950"/>
                      <a:pt x="267489" y="2136140"/>
                    </a:cubicBezTo>
                    <a:cubicBezTo>
                      <a:pt x="278298" y="2133600"/>
                      <a:pt x="287563" y="2133600"/>
                      <a:pt x="303005" y="2131060"/>
                    </a:cubicBezTo>
                    <a:cubicBezTo>
                      <a:pt x="310726" y="2136140"/>
                      <a:pt x="318447" y="2134870"/>
                      <a:pt x="319991" y="2128520"/>
                    </a:cubicBezTo>
                    <a:cubicBezTo>
                      <a:pt x="332344" y="2128520"/>
                      <a:pt x="343154" y="2128520"/>
                      <a:pt x="353963" y="2127250"/>
                    </a:cubicBezTo>
                    <a:cubicBezTo>
                      <a:pt x="370949" y="2124710"/>
                      <a:pt x="386391" y="2120900"/>
                      <a:pt x="403377" y="2119630"/>
                    </a:cubicBezTo>
                    <a:cubicBezTo>
                      <a:pt x="414186" y="2118360"/>
                      <a:pt x="426539" y="2120900"/>
                      <a:pt x="438893" y="2119630"/>
                    </a:cubicBezTo>
                    <a:cubicBezTo>
                      <a:pt x="445069" y="2118360"/>
                      <a:pt x="449702" y="2110740"/>
                      <a:pt x="455879" y="2106930"/>
                    </a:cubicBezTo>
                    <a:cubicBezTo>
                      <a:pt x="462055" y="2119630"/>
                      <a:pt x="474409" y="2120900"/>
                      <a:pt x="494483" y="2112010"/>
                    </a:cubicBezTo>
                    <a:cubicBezTo>
                      <a:pt x="486762" y="2106930"/>
                      <a:pt x="477497" y="2103120"/>
                      <a:pt x="469776" y="2099310"/>
                    </a:cubicBezTo>
                    <a:cubicBezTo>
                      <a:pt x="477497" y="2096770"/>
                      <a:pt x="483674" y="2092960"/>
                      <a:pt x="489851" y="2091690"/>
                    </a:cubicBezTo>
                    <a:cubicBezTo>
                      <a:pt x="496027" y="2091690"/>
                      <a:pt x="500660" y="2092960"/>
                      <a:pt x="505292" y="2092960"/>
                    </a:cubicBezTo>
                    <a:cubicBezTo>
                      <a:pt x="509925" y="2092960"/>
                      <a:pt x="514557" y="2092960"/>
                      <a:pt x="519190" y="2091690"/>
                    </a:cubicBezTo>
                    <a:cubicBezTo>
                      <a:pt x="523822" y="2090420"/>
                      <a:pt x="526911" y="2089150"/>
                      <a:pt x="529999" y="2086610"/>
                    </a:cubicBezTo>
                    <a:cubicBezTo>
                      <a:pt x="529999" y="2090420"/>
                      <a:pt x="531543" y="2095500"/>
                      <a:pt x="531543" y="2099310"/>
                    </a:cubicBezTo>
                    <a:cubicBezTo>
                      <a:pt x="531543" y="2103120"/>
                      <a:pt x="528455" y="2106930"/>
                      <a:pt x="526911" y="2110740"/>
                    </a:cubicBezTo>
                    <a:cubicBezTo>
                      <a:pt x="531543" y="2110740"/>
                      <a:pt x="536176" y="2110740"/>
                      <a:pt x="542353" y="2109470"/>
                    </a:cubicBezTo>
                    <a:cubicBezTo>
                      <a:pt x="548529" y="2117090"/>
                      <a:pt x="531543" y="2133600"/>
                      <a:pt x="554706" y="2134870"/>
                    </a:cubicBezTo>
                    <a:cubicBezTo>
                      <a:pt x="553162" y="2139950"/>
                      <a:pt x="551618" y="2143760"/>
                      <a:pt x="550073" y="2148840"/>
                    </a:cubicBezTo>
                    <a:cubicBezTo>
                      <a:pt x="559338" y="2148840"/>
                      <a:pt x="568604" y="2150110"/>
                      <a:pt x="582501" y="2151380"/>
                    </a:cubicBezTo>
                    <a:cubicBezTo>
                      <a:pt x="576324" y="2157730"/>
                      <a:pt x="571692" y="2162810"/>
                      <a:pt x="565515" y="2167890"/>
                    </a:cubicBezTo>
                    <a:cubicBezTo>
                      <a:pt x="570148" y="2166620"/>
                      <a:pt x="574780" y="2166620"/>
                      <a:pt x="584045" y="2165350"/>
                    </a:cubicBezTo>
                    <a:cubicBezTo>
                      <a:pt x="563971" y="2180590"/>
                      <a:pt x="585589" y="2181860"/>
                      <a:pt x="593310" y="2190750"/>
                    </a:cubicBezTo>
                    <a:cubicBezTo>
                      <a:pt x="597943" y="2180590"/>
                      <a:pt x="601031" y="2174240"/>
                      <a:pt x="602575" y="2169160"/>
                    </a:cubicBezTo>
                    <a:cubicBezTo>
                      <a:pt x="610296" y="2175510"/>
                      <a:pt x="619561" y="2183130"/>
                      <a:pt x="628826" y="2192020"/>
                    </a:cubicBezTo>
                    <a:cubicBezTo>
                      <a:pt x="630371" y="2192020"/>
                      <a:pt x="633459" y="2189480"/>
                      <a:pt x="635003" y="2190750"/>
                    </a:cubicBezTo>
                    <a:cubicBezTo>
                      <a:pt x="651989" y="2197100"/>
                      <a:pt x="659710" y="2190750"/>
                      <a:pt x="665887" y="2178050"/>
                    </a:cubicBezTo>
                    <a:cubicBezTo>
                      <a:pt x="667431" y="2175510"/>
                      <a:pt x="675152" y="2174240"/>
                      <a:pt x="676696" y="2172970"/>
                    </a:cubicBezTo>
                    <a:cubicBezTo>
                      <a:pt x="673608" y="2180590"/>
                      <a:pt x="668975" y="2188210"/>
                      <a:pt x="664342" y="2197100"/>
                    </a:cubicBezTo>
                    <a:cubicBezTo>
                      <a:pt x="645812" y="2199640"/>
                      <a:pt x="624194" y="2203450"/>
                      <a:pt x="602575" y="2207260"/>
                    </a:cubicBezTo>
                    <a:cubicBezTo>
                      <a:pt x="582501" y="2211070"/>
                      <a:pt x="562427" y="2217420"/>
                      <a:pt x="540808" y="2219960"/>
                    </a:cubicBezTo>
                    <a:cubicBezTo>
                      <a:pt x="511469" y="2223770"/>
                      <a:pt x="482130" y="2226310"/>
                      <a:pt x="451246" y="2230120"/>
                    </a:cubicBezTo>
                    <a:cubicBezTo>
                      <a:pt x="415730" y="2235200"/>
                      <a:pt x="380214" y="2240280"/>
                      <a:pt x="344698" y="2246630"/>
                    </a:cubicBezTo>
                    <a:cubicBezTo>
                      <a:pt x="315359" y="2251710"/>
                      <a:pt x="287563" y="2259330"/>
                      <a:pt x="258224" y="2264410"/>
                    </a:cubicBezTo>
                    <a:cubicBezTo>
                      <a:pt x="238150" y="2268220"/>
                      <a:pt x="218075" y="2269490"/>
                      <a:pt x="199545" y="2275840"/>
                    </a:cubicBezTo>
                    <a:cubicBezTo>
                      <a:pt x="181015" y="2282190"/>
                      <a:pt x="154764" y="2280920"/>
                      <a:pt x="148587" y="2302510"/>
                    </a:cubicBezTo>
                    <a:cubicBezTo>
                      <a:pt x="137778" y="2297430"/>
                      <a:pt x="130057" y="2299970"/>
                      <a:pt x="128513" y="2308860"/>
                    </a:cubicBezTo>
                    <a:cubicBezTo>
                      <a:pt x="128513" y="2311400"/>
                      <a:pt x="126969" y="2313940"/>
                      <a:pt x="123881" y="2313940"/>
                    </a:cubicBezTo>
                    <a:cubicBezTo>
                      <a:pt x="106895" y="2317750"/>
                      <a:pt x="111527" y="2325370"/>
                      <a:pt x="119248" y="2332990"/>
                    </a:cubicBezTo>
                    <a:cubicBezTo>
                      <a:pt x="128513" y="2341880"/>
                      <a:pt x="128513" y="2350770"/>
                      <a:pt x="126969" y="2360930"/>
                    </a:cubicBezTo>
                    <a:cubicBezTo>
                      <a:pt x="123881" y="2374900"/>
                      <a:pt x="120792" y="2390140"/>
                      <a:pt x="117704" y="2404110"/>
                    </a:cubicBezTo>
                    <a:cubicBezTo>
                      <a:pt x="117704" y="2407920"/>
                      <a:pt x="122336" y="2411730"/>
                      <a:pt x="125425" y="2415540"/>
                    </a:cubicBezTo>
                    <a:lnTo>
                      <a:pt x="130057" y="2423160"/>
                    </a:lnTo>
                    <a:lnTo>
                      <a:pt x="130057" y="2444750"/>
                    </a:lnTo>
                    <a:cubicBezTo>
                      <a:pt x="136234" y="2444750"/>
                      <a:pt x="143955" y="2443480"/>
                      <a:pt x="151676" y="2443480"/>
                    </a:cubicBezTo>
                    <a:cubicBezTo>
                      <a:pt x="151676" y="2443480"/>
                      <a:pt x="151676" y="2444750"/>
                      <a:pt x="153220" y="2444750"/>
                    </a:cubicBezTo>
                    <a:cubicBezTo>
                      <a:pt x="148587" y="2446020"/>
                      <a:pt x="145499" y="2447290"/>
                      <a:pt x="140867" y="2449830"/>
                    </a:cubicBezTo>
                    <a:cubicBezTo>
                      <a:pt x="150132" y="2458720"/>
                      <a:pt x="133146" y="2481580"/>
                      <a:pt x="170206" y="2476500"/>
                    </a:cubicBezTo>
                    <a:cubicBezTo>
                      <a:pt x="159397" y="2484120"/>
                      <a:pt x="153220" y="2489200"/>
                      <a:pt x="148587" y="2491740"/>
                    </a:cubicBezTo>
                    <a:cubicBezTo>
                      <a:pt x="151676" y="2498090"/>
                      <a:pt x="154764" y="2501900"/>
                      <a:pt x="156308" y="2505710"/>
                    </a:cubicBezTo>
                    <a:cubicBezTo>
                      <a:pt x="150132" y="2509520"/>
                      <a:pt x="145499" y="2513330"/>
                      <a:pt x="140867" y="2515870"/>
                    </a:cubicBezTo>
                    <a:cubicBezTo>
                      <a:pt x="147043" y="2520950"/>
                      <a:pt x="153220" y="2524760"/>
                      <a:pt x="156308" y="2528570"/>
                    </a:cubicBezTo>
                    <a:cubicBezTo>
                      <a:pt x="162485" y="2523490"/>
                      <a:pt x="168662" y="2518410"/>
                      <a:pt x="174838" y="2518410"/>
                    </a:cubicBezTo>
                    <a:cubicBezTo>
                      <a:pt x="181015" y="2518410"/>
                      <a:pt x="188736" y="2527300"/>
                      <a:pt x="196457" y="2532380"/>
                    </a:cubicBezTo>
                    <a:cubicBezTo>
                      <a:pt x="196457" y="2533650"/>
                      <a:pt x="191824" y="2534920"/>
                      <a:pt x="190280" y="2534920"/>
                    </a:cubicBezTo>
                    <a:cubicBezTo>
                      <a:pt x="179471" y="2524760"/>
                      <a:pt x="168662" y="2523490"/>
                      <a:pt x="157853" y="2534920"/>
                    </a:cubicBezTo>
                    <a:cubicBezTo>
                      <a:pt x="157853" y="2534920"/>
                      <a:pt x="156308" y="2534920"/>
                      <a:pt x="156308" y="2533650"/>
                    </a:cubicBezTo>
                    <a:cubicBezTo>
                      <a:pt x="156308" y="2532380"/>
                      <a:pt x="156308" y="2532380"/>
                      <a:pt x="154764" y="2531110"/>
                    </a:cubicBezTo>
                    <a:cubicBezTo>
                      <a:pt x="148587" y="2536190"/>
                      <a:pt x="150132" y="2540000"/>
                      <a:pt x="157853" y="2543810"/>
                    </a:cubicBezTo>
                    <a:cubicBezTo>
                      <a:pt x="168662" y="2548890"/>
                      <a:pt x="167118" y="2552700"/>
                      <a:pt x="160941" y="2559050"/>
                    </a:cubicBezTo>
                    <a:cubicBezTo>
                      <a:pt x="164029" y="2560320"/>
                      <a:pt x="168662" y="2562860"/>
                      <a:pt x="168662" y="2564130"/>
                    </a:cubicBezTo>
                    <a:cubicBezTo>
                      <a:pt x="168662" y="2570480"/>
                      <a:pt x="184104" y="2574290"/>
                      <a:pt x="171750" y="2581910"/>
                    </a:cubicBezTo>
                    <a:cubicBezTo>
                      <a:pt x="177927" y="2588260"/>
                      <a:pt x="181015" y="2594610"/>
                      <a:pt x="194913" y="2597150"/>
                    </a:cubicBezTo>
                    <a:cubicBezTo>
                      <a:pt x="207266" y="2599690"/>
                      <a:pt x="210355" y="2594610"/>
                      <a:pt x="218075" y="2593340"/>
                    </a:cubicBezTo>
                    <a:cubicBezTo>
                      <a:pt x="225796" y="2592070"/>
                      <a:pt x="235061" y="2595880"/>
                      <a:pt x="242782" y="2597150"/>
                    </a:cubicBezTo>
                    <a:cubicBezTo>
                      <a:pt x="245871" y="2597150"/>
                      <a:pt x="248959" y="2593340"/>
                      <a:pt x="248959" y="2592070"/>
                    </a:cubicBezTo>
                    <a:cubicBezTo>
                      <a:pt x="259768" y="2593340"/>
                      <a:pt x="270577" y="2595880"/>
                      <a:pt x="279842" y="2594610"/>
                    </a:cubicBezTo>
                    <a:cubicBezTo>
                      <a:pt x="293740" y="2593340"/>
                      <a:pt x="301461" y="2597150"/>
                      <a:pt x="303005" y="2607310"/>
                    </a:cubicBezTo>
                    <a:cubicBezTo>
                      <a:pt x="304549" y="2618740"/>
                      <a:pt x="312270" y="2620010"/>
                      <a:pt x="323079" y="2618740"/>
                    </a:cubicBezTo>
                    <a:cubicBezTo>
                      <a:pt x="332344" y="2617470"/>
                      <a:pt x="340065" y="2614930"/>
                      <a:pt x="349330" y="2613660"/>
                    </a:cubicBezTo>
                    <a:cubicBezTo>
                      <a:pt x="344698" y="2609850"/>
                      <a:pt x="338521" y="2606040"/>
                      <a:pt x="330800" y="2600960"/>
                    </a:cubicBezTo>
                    <a:cubicBezTo>
                      <a:pt x="338521" y="2599690"/>
                      <a:pt x="346242" y="2597150"/>
                      <a:pt x="352419" y="2597150"/>
                    </a:cubicBezTo>
                    <a:cubicBezTo>
                      <a:pt x="364772" y="2595880"/>
                      <a:pt x="375581" y="2594610"/>
                      <a:pt x="387935" y="2594610"/>
                    </a:cubicBezTo>
                    <a:cubicBezTo>
                      <a:pt x="392567" y="2594610"/>
                      <a:pt x="397200" y="2597150"/>
                      <a:pt x="401832" y="2600960"/>
                    </a:cubicBezTo>
                    <a:cubicBezTo>
                      <a:pt x="381758" y="2600960"/>
                      <a:pt x="363228" y="2600960"/>
                      <a:pt x="349330" y="2613660"/>
                    </a:cubicBezTo>
                    <a:cubicBezTo>
                      <a:pt x="353963" y="2614930"/>
                      <a:pt x="360140" y="2616200"/>
                      <a:pt x="364772" y="2616200"/>
                    </a:cubicBezTo>
                    <a:cubicBezTo>
                      <a:pt x="391023" y="2614930"/>
                      <a:pt x="418818" y="2613660"/>
                      <a:pt x="445069" y="2612390"/>
                    </a:cubicBezTo>
                    <a:cubicBezTo>
                      <a:pt x="471320" y="2611120"/>
                      <a:pt x="496027" y="2608580"/>
                      <a:pt x="523822" y="2607310"/>
                    </a:cubicBezTo>
                    <a:cubicBezTo>
                      <a:pt x="531543" y="2633980"/>
                      <a:pt x="539264" y="2659380"/>
                      <a:pt x="545441" y="2684780"/>
                    </a:cubicBezTo>
                    <a:cubicBezTo>
                      <a:pt x="542353" y="2686050"/>
                      <a:pt x="539264" y="2687320"/>
                      <a:pt x="536176" y="2687320"/>
                    </a:cubicBezTo>
                    <a:cubicBezTo>
                      <a:pt x="540808" y="2692400"/>
                      <a:pt x="546985" y="2697480"/>
                      <a:pt x="548529" y="2702560"/>
                    </a:cubicBezTo>
                    <a:cubicBezTo>
                      <a:pt x="550073" y="2710180"/>
                      <a:pt x="548529" y="2717800"/>
                      <a:pt x="548529" y="2722880"/>
                    </a:cubicBezTo>
                    <a:cubicBezTo>
                      <a:pt x="559338" y="2725420"/>
                      <a:pt x="565515" y="2726690"/>
                      <a:pt x="573236" y="2727960"/>
                    </a:cubicBezTo>
                    <a:cubicBezTo>
                      <a:pt x="571692" y="2727960"/>
                      <a:pt x="570148" y="2729230"/>
                      <a:pt x="567059" y="2729230"/>
                    </a:cubicBezTo>
                    <a:cubicBezTo>
                      <a:pt x="568604" y="2738120"/>
                      <a:pt x="571692" y="2748280"/>
                      <a:pt x="573236" y="2760980"/>
                    </a:cubicBezTo>
                    <a:lnTo>
                      <a:pt x="597943" y="2760980"/>
                    </a:lnTo>
                    <a:cubicBezTo>
                      <a:pt x="602575" y="2760980"/>
                      <a:pt x="607208" y="2763520"/>
                      <a:pt x="608752" y="2764790"/>
                    </a:cubicBezTo>
                    <a:cubicBezTo>
                      <a:pt x="614929" y="2780030"/>
                      <a:pt x="628826" y="2785110"/>
                      <a:pt x="647357" y="2781300"/>
                    </a:cubicBezTo>
                    <a:cubicBezTo>
                      <a:pt x="655077" y="2780030"/>
                      <a:pt x="664342" y="2780030"/>
                      <a:pt x="672063" y="2780030"/>
                    </a:cubicBezTo>
                    <a:lnTo>
                      <a:pt x="690594" y="2780030"/>
                    </a:lnTo>
                    <a:cubicBezTo>
                      <a:pt x="696770" y="2780030"/>
                      <a:pt x="702947" y="2778760"/>
                      <a:pt x="709124" y="2777490"/>
                    </a:cubicBezTo>
                    <a:cubicBezTo>
                      <a:pt x="710668" y="2773680"/>
                      <a:pt x="710668" y="2769870"/>
                      <a:pt x="712212" y="2764790"/>
                    </a:cubicBezTo>
                    <a:cubicBezTo>
                      <a:pt x="716845" y="2764790"/>
                      <a:pt x="719933" y="2763520"/>
                      <a:pt x="724565" y="2763520"/>
                    </a:cubicBezTo>
                    <a:cubicBezTo>
                      <a:pt x="753905" y="2760980"/>
                      <a:pt x="784788" y="2757170"/>
                      <a:pt x="815672" y="2754630"/>
                    </a:cubicBezTo>
                    <a:cubicBezTo>
                      <a:pt x="815672" y="2754630"/>
                      <a:pt x="817216" y="2757170"/>
                      <a:pt x="818760" y="2760980"/>
                    </a:cubicBezTo>
                    <a:cubicBezTo>
                      <a:pt x="814128" y="2762250"/>
                      <a:pt x="811039" y="2763520"/>
                      <a:pt x="807951" y="2764790"/>
                    </a:cubicBezTo>
                    <a:cubicBezTo>
                      <a:pt x="820304" y="2774950"/>
                      <a:pt x="837290" y="2776220"/>
                      <a:pt x="848100" y="2768600"/>
                    </a:cubicBezTo>
                    <a:cubicBezTo>
                      <a:pt x="841923" y="2764790"/>
                      <a:pt x="837290" y="2762250"/>
                      <a:pt x="829569" y="2758440"/>
                    </a:cubicBezTo>
                    <a:lnTo>
                      <a:pt x="834202" y="2754630"/>
                    </a:lnTo>
                    <a:lnTo>
                      <a:pt x="846555" y="2754630"/>
                    </a:lnTo>
                    <a:lnTo>
                      <a:pt x="846555" y="2753360"/>
                    </a:lnTo>
                    <a:cubicBezTo>
                      <a:pt x="852732" y="2754630"/>
                      <a:pt x="857365" y="2757170"/>
                      <a:pt x="863541" y="2753360"/>
                    </a:cubicBezTo>
                    <a:lnTo>
                      <a:pt x="869718" y="2753360"/>
                    </a:lnTo>
                    <a:lnTo>
                      <a:pt x="923764" y="2755900"/>
                    </a:lnTo>
                    <a:cubicBezTo>
                      <a:pt x="929941" y="2755900"/>
                      <a:pt x="933029" y="2754630"/>
                      <a:pt x="936118" y="2752090"/>
                    </a:cubicBezTo>
                    <a:cubicBezTo>
                      <a:pt x="943839" y="2762250"/>
                      <a:pt x="950015" y="2771140"/>
                      <a:pt x="957736" y="2782570"/>
                    </a:cubicBezTo>
                    <a:cubicBezTo>
                      <a:pt x="956192" y="2782570"/>
                      <a:pt x="953104" y="2783840"/>
                      <a:pt x="950015" y="2783840"/>
                    </a:cubicBezTo>
                    <a:cubicBezTo>
                      <a:pt x="970090" y="2810510"/>
                      <a:pt x="982443" y="2838450"/>
                      <a:pt x="963913" y="2868930"/>
                    </a:cubicBezTo>
                    <a:cubicBezTo>
                      <a:pt x="965457" y="2879090"/>
                      <a:pt x="968545" y="2889250"/>
                      <a:pt x="970090" y="2901950"/>
                    </a:cubicBezTo>
                    <a:lnTo>
                      <a:pt x="985531" y="2901950"/>
                    </a:lnTo>
                    <a:cubicBezTo>
                      <a:pt x="982443" y="2908300"/>
                      <a:pt x="979355" y="2912110"/>
                      <a:pt x="977810" y="2915920"/>
                    </a:cubicBezTo>
                    <a:cubicBezTo>
                      <a:pt x="977810" y="2922270"/>
                      <a:pt x="994796" y="2924810"/>
                      <a:pt x="982443" y="2933700"/>
                    </a:cubicBezTo>
                    <a:lnTo>
                      <a:pt x="985531" y="2938780"/>
                    </a:lnTo>
                    <a:cubicBezTo>
                      <a:pt x="1000973" y="2955290"/>
                      <a:pt x="1017959" y="2970530"/>
                      <a:pt x="1034945" y="2989580"/>
                    </a:cubicBezTo>
                    <a:cubicBezTo>
                      <a:pt x="1022592" y="2994660"/>
                      <a:pt x="1011782" y="2999740"/>
                      <a:pt x="997885" y="3004820"/>
                    </a:cubicBezTo>
                    <a:cubicBezTo>
                      <a:pt x="1011782" y="3006090"/>
                      <a:pt x="1013327" y="3012440"/>
                      <a:pt x="1008694" y="3021330"/>
                    </a:cubicBezTo>
                    <a:cubicBezTo>
                      <a:pt x="1007150" y="3023870"/>
                      <a:pt x="1010238" y="3030220"/>
                      <a:pt x="1011782" y="3031490"/>
                    </a:cubicBezTo>
                    <a:cubicBezTo>
                      <a:pt x="1028768" y="3035300"/>
                      <a:pt x="1044210" y="3049270"/>
                      <a:pt x="1064284" y="3044190"/>
                    </a:cubicBezTo>
                    <a:cubicBezTo>
                      <a:pt x="1064284" y="3046730"/>
                      <a:pt x="1062740" y="3050540"/>
                      <a:pt x="1061196" y="3051810"/>
                    </a:cubicBezTo>
                    <a:cubicBezTo>
                      <a:pt x="1048842" y="3056890"/>
                      <a:pt x="1036489" y="3060700"/>
                      <a:pt x="1024136" y="3065780"/>
                    </a:cubicBezTo>
                    <a:lnTo>
                      <a:pt x="1042666" y="3073400"/>
                    </a:lnTo>
                    <a:cubicBezTo>
                      <a:pt x="1045754" y="3069590"/>
                      <a:pt x="1047298" y="3065780"/>
                      <a:pt x="1050387" y="3061970"/>
                    </a:cubicBezTo>
                    <a:cubicBezTo>
                      <a:pt x="1059652" y="3065780"/>
                      <a:pt x="1067373" y="3068320"/>
                      <a:pt x="1076638" y="3072130"/>
                    </a:cubicBezTo>
                    <a:cubicBezTo>
                      <a:pt x="1072005" y="3074670"/>
                      <a:pt x="1068917" y="3075940"/>
                      <a:pt x="1065829" y="3077210"/>
                    </a:cubicBezTo>
                    <a:cubicBezTo>
                      <a:pt x="1068917" y="3078480"/>
                      <a:pt x="1072005" y="3081020"/>
                      <a:pt x="1076638" y="3082290"/>
                    </a:cubicBezTo>
                    <a:cubicBezTo>
                      <a:pt x="1081270" y="3083560"/>
                      <a:pt x="1085903" y="3082290"/>
                      <a:pt x="1088991" y="3083560"/>
                    </a:cubicBezTo>
                    <a:cubicBezTo>
                      <a:pt x="1096712" y="3077210"/>
                      <a:pt x="1102889" y="3069590"/>
                      <a:pt x="1110610" y="3065780"/>
                    </a:cubicBezTo>
                    <a:cubicBezTo>
                      <a:pt x="1119875" y="3061970"/>
                      <a:pt x="1371575" y="3040380"/>
                      <a:pt x="1380841" y="3039110"/>
                    </a:cubicBezTo>
                    <a:cubicBezTo>
                      <a:pt x="1393194" y="3037840"/>
                      <a:pt x="1407092" y="3039110"/>
                      <a:pt x="1419445" y="3040380"/>
                    </a:cubicBezTo>
                    <a:lnTo>
                      <a:pt x="1387017" y="3051810"/>
                    </a:lnTo>
                    <a:lnTo>
                      <a:pt x="1391650" y="3059430"/>
                    </a:lnTo>
                    <a:cubicBezTo>
                      <a:pt x="1407092" y="3058160"/>
                      <a:pt x="1419445" y="3058160"/>
                      <a:pt x="1431798" y="3055620"/>
                    </a:cubicBezTo>
                    <a:cubicBezTo>
                      <a:pt x="1439519" y="3054350"/>
                      <a:pt x="1451873" y="3055620"/>
                      <a:pt x="1453417" y="3045460"/>
                    </a:cubicBezTo>
                    <a:cubicBezTo>
                      <a:pt x="1464226" y="3051810"/>
                      <a:pt x="1475035" y="3053080"/>
                      <a:pt x="1488933" y="3048000"/>
                    </a:cubicBezTo>
                    <a:cubicBezTo>
                      <a:pt x="1496654" y="3045460"/>
                      <a:pt x="1505919" y="3045460"/>
                      <a:pt x="1513640" y="3044190"/>
                    </a:cubicBezTo>
                    <a:cubicBezTo>
                      <a:pt x="1532170" y="3042920"/>
                      <a:pt x="1550700" y="3041650"/>
                      <a:pt x="1569230" y="3039110"/>
                    </a:cubicBezTo>
                    <a:lnTo>
                      <a:pt x="1587760" y="3039110"/>
                    </a:lnTo>
                    <a:cubicBezTo>
                      <a:pt x="1589304" y="3036570"/>
                      <a:pt x="1589304" y="3032760"/>
                      <a:pt x="1589304" y="3032760"/>
                    </a:cubicBezTo>
                    <a:cubicBezTo>
                      <a:pt x="1606290" y="3032760"/>
                      <a:pt x="1620188" y="3034030"/>
                      <a:pt x="1635630" y="3034030"/>
                    </a:cubicBezTo>
                    <a:cubicBezTo>
                      <a:pt x="1652616" y="3034030"/>
                      <a:pt x="1660337" y="3025140"/>
                      <a:pt x="1654160" y="3011170"/>
                    </a:cubicBezTo>
                    <a:cubicBezTo>
                      <a:pt x="1658792" y="3011170"/>
                      <a:pt x="1664969" y="3012440"/>
                      <a:pt x="1668057" y="3012440"/>
                    </a:cubicBezTo>
                    <a:cubicBezTo>
                      <a:pt x="1669602" y="3017520"/>
                      <a:pt x="1668057" y="3023870"/>
                      <a:pt x="1671146" y="3025140"/>
                    </a:cubicBezTo>
                    <a:cubicBezTo>
                      <a:pt x="1675778" y="3027680"/>
                      <a:pt x="1683499" y="3027680"/>
                      <a:pt x="1689676" y="3026410"/>
                    </a:cubicBezTo>
                    <a:cubicBezTo>
                      <a:pt x="1697397" y="3025140"/>
                      <a:pt x="1706662" y="3018790"/>
                      <a:pt x="1709750" y="3021330"/>
                    </a:cubicBezTo>
                    <a:cubicBezTo>
                      <a:pt x="1725192" y="3031490"/>
                      <a:pt x="1736001" y="3022600"/>
                      <a:pt x="1743722" y="3017520"/>
                    </a:cubicBezTo>
                    <a:cubicBezTo>
                      <a:pt x="1749899" y="3018790"/>
                      <a:pt x="1752987" y="3022600"/>
                      <a:pt x="1756076" y="3021330"/>
                    </a:cubicBezTo>
                    <a:cubicBezTo>
                      <a:pt x="1763796" y="3020060"/>
                      <a:pt x="1773061" y="3018790"/>
                      <a:pt x="1780782" y="3017520"/>
                    </a:cubicBezTo>
                    <a:cubicBezTo>
                      <a:pt x="1797768" y="3013710"/>
                      <a:pt x="1816298" y="3011170"/>
                      <a:pt x="1833284" y="3011170"/>
                    </a:cubicBezTo>
                    <a:cubicBezTo>
                      <a:pt x="1856447" y="3009900"/>
                      <a:pt x="1878065" y="3004820"/>
                      <a:pt x="1901228" y="3003550"/>
                    </a:cubicBezTo>
                    <a:cubicBezTo>
                      <a:pt x="1912037" y="3002280"/>
                      <a:pt x="1922847" y="3004820"/>
                      <a:pt x="1933656" y="3006090"/>
                    </a:cubicBezTo>
                    <a:cubicBezTo>
                      <a:pt x="1936744" y="3006090"/>
                      <a:pt x="1941377" y="3006090"/>
                      <a:pt x="1941377" y="3004820"/>
                    </a:cubicBezTo>
                    <a:cubicBezTo>
                      <a:pt x="1941377" y="2992120"/>
                      <a:pt x="1966083" y="2998470"/>
                      <a:pt x="1962995" y="2984500"/>
                    </a:cubicBezTo>
                    <a:cubicBezTo>
                      <a:pt x="1966083" y="2985770"/>
                      <a:pt x="1969172" y="2985770"/>
                      <a:pt x="1970716" y="2988310"/>
                    </a:cubicBezTo>
                    <a:cubicBezTo>
                      <a:pt x="1975349" y="2992120"/>
                      <a:pt x="1978437" y="2995930"/>
                      <a:pt x="1983069" y="2999740"/>
                    </a:cubicBezTo>
                    <a:cubicBezTo>
                      <a:pt x="1983069" y="2994660"/>
                      <a:pt x="1983069" y="2990850"/>
                      <a:pt x="1981525" y="2985770"/>
                    </a:cubicBezTo>
                    <a:cubicBezTo>
                      <a:pt x="1996967" y="2992120"/>
                      <a:pt x="2012409" y="2998470"/>
                      <a:pt x="2023218" y="3003550"/>
                    </a:cubicBezTo>
                    <a:cubicBezTo>
                      <a:pt x="2034027" y="2997200"/>
                      <a:pt x="2043293" y="2994660"/>
                      <a:pt x="2049469" y="2988310"/>
                    </a:cubicBezTo>
                    <a:cubicBezTo>
                      <a:pt x="2055646" y="2980690"/>
                      <a:pt x="2054102" y="2979420"/>
                      <a:pt x="2064911" y="2985770"/>
                    </a:cubicBezTo>
                    <a:cubicBezTo>
                      <a:pt x="2063366" y="2987040"/>
                      <a:pt x="2060278" y="2988310"/>
                      <a:pt x="2057190" y="2990850"/>
                    </a:cubicBezTo>
                    <a:cubicBezTo>
                      <a:pt x="2075720" y="2987040"/>
                      <a:pt x="2092706" y="2979420"/>
                      <a:pt x="2111236" y="2980690"/>
                    </a:cubicBezTo>
                    <a:cubicBezTo>
                      <a:pt x="2129766" y="2980690"/>
                      <a:pt x="2148296" y="2983230"/>
                      <a:pt x="2165282" y="2974340"/>
                    </a:cubicBezTo>
                    <a:cubicBezTo>
                      <a:pt x="2166827" y="2978150"/>
                      <a:pt x="2166827" y="2981960"/>
                      <a:pt x="2169915" y="2983230"/>
                    </a:cubicBezTo>
                    <a:cubicBezTo>
                      <a:pt x="2174548" y="2985770"/>
                      <a:pt x="2182268" y="2987040"/>
                      <a:pt x="2183812" y="2985770"/>
                    </a:cubicBezTo>
                    <a:cubicBezTo>
                      <a:pt x="2193078" y="2974340"/>
                      <a:pt x="2208519" y="2975610"/>
                      <a:pt x="2217784" y="2981960"/>
                    </a:cubicBezTo>
                    <a:cubicBezTo>
                      <a:pt x="2230138" y="2989580"/>
                      <a:pt x="2237859" y="2983230"/>
                      <a:pt x="2248668" y="2981960"/>
                    </a:cubicBezTo>
                    <a:cubicBezTo>
                      <a:pt x="2239403" y="2978150"/>
                      <a:pt x="2231682" y="2974340"/>
                      <a:pt x="2223961" y="2971800"/>
                    </a:cubicBezTo>
                    <a:cubicBezTo>
                      <a:pt x="2225505" y="2970530"/>
                      <a:pt x="2225505" y="2969260"/>
                      <a:pt x="2227049" y="2967990"/>
                    </a:cubicBezTo>
                    <a:cubicBezTo>
                      <a:pt x="2231682" y="2969260"/>
                      <a:pt x="2237859" y="2970530"/>
                      <a:pt x="2242491" y="2973070"/>
                    </a:cubicBezTo>
                    <a:cubicBezTo>
                      <a:pt x="2244036" y="2967990"/>
                      <a:pt x="2247124" y="2964180"/>
                      <a:pt x="2248668" y="2960370"/>
                    </a:cubicBezTo>
                    <a:cubicBezTo>
                      <a:pt x="2264109" y="2966720"/>
                      <a:pt x="2278007" y="2971800"/>
                      <a:pt x="2294993" y="2962910"/>
                    </a:cubicBezTo>
                    <a:cubicBezTo>
                      <a:pt x="2298082" y="2961640"/>
                      <a:pt x="2310435" y="2954020"/>
                      <a:pt x="2307347" y="2966720"/>
                    </a:cubicBezTo>
                    <a:cubicBezTo>
                      <a:pt x="2299626" y="2970530"/>
                      <a:pt x="2291905" y="2974340"/>
                      <a:pt x="2284184" y="2976880"/>
                    </a:cubicBezTo>
                    <a:cubicBezTo>
                      <a:pt x="2284184" y="2978150"/>
                      <a:pt x="2285728" y="2978150"/>
                      <a:pt x="2285728" y="2979420"/>
                    </a:cubicBezTo>
                    <a:cubicBezTo>
                      <a:pt x="2294993" y="2978150"/>
                      <a:pt x="2305802" y="2976880"/>
                      <a:pt x="2316612" y="2975610"/>
                    </a:cubicBezTo>
                    <a:cubicBezTo>
                      <a:pt x="2313523" y="2971800"/>
                      <a:pt x="2311979" y="2969260"/>
                      <a:pt x="2310435" y="2966720"/>
                    </a:cubicBezTo>
                    <a:cubicBezTo>
                      <a:pt x="2321244" y="2967990"/>
                      <a:pt x="2333597" y="2969260"/>
                      <a:pt x="2344407" y="2967990"/>
                    </a:cubicBezTo>
                    <a:cubicBezTo>
                      <a:pt x="2367570" y="2966720"/>
                      <a:pt x="2384555" y="2947670"/>
                      <a:pt x="2412351" y="2955290"/>
                    </a:cubicBezTo>
                    <a:cubicBezTo>
                      <a:pt x="2421616" y="2957830"/>
                      <a:pt x="2443234" y="2955290"/>
                      <a:pt x="2444778" y="2938780"/>
                    </a:cubicBezTo>
                    <a:cubicBezTo>
                      <a:pt x="2444778" y="2942590"/>
                      <a:pt x="2444778" y="2947670"/>
                      <a:pt x="2446322" y="2950210"/>
                    </a:cubicBezTo>
                    <a:cubicBezTo>
                      <a:pt x="2461764" y="2946400"/>
                      <a:pt x="2475662" y="2942590"/>
                      <a:pt x="2491104" y="2938780"/>
                    </a:cubicBezTo>
                    <a:cubicBezTo>
                      <a:pt x="2491104" y="2940050"/>
                      <a:pt x="2488015" y="2943860"/>
                      <a:pt x="2489559" y="2946400"/>
                    </a:cubicBezTo>
                    <a:cubicBezTo>
                      <a:pt x="2489559" y="2950210"/>
                      <a:pt x="2492648" y="2954020"/>
                      <a:pt x="2495736" y="2956560"/>
                    </a:cubicBezTo>
                    <a:cubicBezTo>
                      <a:pt x="2497280" y="2957830"/>
                      <a:pt x="2505001" y="2956560"/>
                      <a:pt x="2505001" y="2955290"/>
                    </a:cubicBezTo>
                    <a:cubicBezTo>
                      <a:pt x="2508090" y="2943860"/>
                      <a:pt x="2518899" y="2945130"/>
                      <a:pt x="2529708" y="2945130"/>
                    </a:cubicBezTo>
                    <a:cubicBezTo>
                      <a:pt x="2538973" y="2945130"/>
                      <a:pt x="2549782" y="2943860"/>
                      <a:pt x="2560592" y="2942590"/>
                    </a:cubicBezTo>
                    <a:cubicBezTo>
                      <a:pt x="2565224" y="2936240"/>
                      <a:pt x="2568313" y="2926080"/>
                      <a:pt x="2583754" y="2938780"/>
                    </a:cubicBezTo>
                    <a:cubicBezTo>
                      <a:pt x="2589931" y="2943860"/>
                      <a:pt x="2605373" y="2942590"/>
                      <a:pt x="2606917" y="2932430"/>
                    </a:cubicBezTo>
                    <a:lnTo>
                      <a:pt x="2671772" y="2932430"/>
                    </a:lnTo>
                    <a:lnTo>
                      <a:pt x="2671772" y="2934970"/>
                    </a:lnTo>
                    <a:cubicBezTo>
                      <a:pt x="2679493" y="2933700"/>
                      <a:pt x="2687214" y="2931160"/>
                      <a:pt x="2693391" y="2929890"/>
                    </a:cubicBezTo>
                    <a:cubicBezTo>
                      <a:pt x="2698023" y="2936240"/>
                      <a:pt x="2702656" y="2942590"/>
                      <a:pt x="2708833" y="2950210"/>
                    </a:cubicBezTo>
                    <a:cubicBezTo>
                      <a:pt x="2719642" y="2926080"/>
                      <a:pt x="2731995" y="2921000"/>
                      <a:pt x="2753614" y="2929890"/>
                    </a:cubicBezTo>
                    <a:cubicBezTo>
                      <a:pt x="2756702" y="2931160"/>
                      <a:pt x="2756702" y="2937510"/>
                      <a:pt x="2758246" y="2942590"/>
                    </a:cubicBezTo>
                    <a:cubicBezTo>
                      <a:pt x="2759790" y="2941320"/>
                      <a:pt x="2769056" y="2938780"/>
                      <a:pt x="2769056" y="2937510"/>
                    </a:cubicBezTo>
                    <a:cubicBezTo>
                      <a:pt x="2767511" y="2927350"/>
                      <a:pt x="2784497" y="2934970"/>
                      <a:pt x="2782953" y="2927350"/>
                    </a:cubicBezTo>
                    <a:cubicBezTo>
                      <a:pt x="2796851" y="2932430"/>
                      <a:pt x="2799939" y="2924810"/>
                      <a:pt x="2803027" y="2919730"/>
                    </a:cubicBezTo>
                    <a:cubicBezTo>
                      <a:pt x="2796851" y="2915920"/>
                      <a:pt x="2793762" y="2913380"/>
                      <a:pt x="2789130" y="2909570"/>
                    </a:cubicBezTo>
                    <a:cubicBezTo>
                      <a:pt x="2790674" y="2908300"/>
                      <a:pt x="2790674" y="2907030"/>
                      <a:pt x="2792218" y="2905760"/>
                    </a:cubicBezTo>
                    <a:cubicBezTo>
                      <a:pt x="2804571" y="2912110"/>
                      <a:pt x="2816925" y="2918460"/>
                      <a:pt x="2824646" y="2922270"/>
                    </a:cubicBezTo>
                    <a:cubicBezTo>
                      <a:pt x="2836999" y="2921000"/>
                      <a:pt x="2847808" y="2921000"/>
                      <a:pt x="2858618" y="2919730"/>
                    </a:cubicBezTo>
                    <a:cubicBezTo>
                      <a:pt x="2869427" y="2918460"/>
                      <a:pt x="2880236" y="2914650"/>
                      <a:pt x="2892590" y="2912110"/>
                    </a:cubicBezTo>
                    <a:cubicBezTo>
                      <a:pt x="2894134" y="2914650"/>
                      <a:pt x="2895678" y="2915920"/>
                      <a:pt x="2897222" y="2918460"/>
                    </a:cubicBezTo>
                    <a:cubicBezTo>
                      <a:pt x="2901855" y="2913380"/>
                      <a:pt x="2904943" y="2908300"/>
                      <a:pt x="2911120" y="2899410"/>
                    </a:cubicBezTo>
                    <a:lnTo>
                      <a:pt x="2911120" y="2919730"/>
                    </a:lnTo>
                    <a:cubicBezTo>
                      <a:pt x="2925017" y="2912110"/>
                      <a:pt x="2935826" y="2905760"/>
                      <a:pt x="2945092" y="2899410"/>
                    </a:cubicBezTo>
                    <a:cubicBezTo>
                      <a:pt x="2951268" y="2908300"/>
                      <a:pt x="2955901" y="2917190"/>
                      <a:pt x="2960533" y="2924810"/>
                    </a:cubicBezTo>
                    <a:cubicBezTo>
                      <a:pt x="2962078" y="2924810"/>
                      <a:pt x="2962078" y="2923540"/>
                      <a:pt x="2963622" y="2923540"/>
                    </a:cubicBezTo>
                    <a:cubicBezTo>
                      <a:pt x="2962078" y="2918460"/>
                      <a:pt x="2960533" y="2913380"/>
                      <a:pt x="2957445" y="2907030"/>
                    </a:cubicBezTo>
                    <a:lnTo>
                      <a:pt x="3036198" y="2907030"/>
                    </a:lnTo>
                    <a:cubicBezTo>
                      <a:pt x="3043919" y="2895600"/>
                      <a:pt x="3060905" y="2894330"/>
                      <a:pt x="3074802" y="2905760"/>
                    </a:cubicBezTo>
                    <a:cubicBezTo>
                      <a:pt x="3094877" y="2922270"/>
                      <a:pt x="3097965" y="2922270"/>
                      <a:pt x="3110318" y="2898140"/>
                    </a:cubicBezTo>
                    <a:cubicBezTo>
                      <a:pt x="3116495" y="2900680"/>
                      <a:pt x="3122672" y="2903220"/>
                      <a:pt x="3130393" y="2907030"/>
                    </a:cubicBezTo>
                    <a:cubicBezTo>
                      <a:pt x="3139658" y="2890520"/>
                      <a:pt x="3155100" y="2890520"/>
                      <a:pt x="3173630" y="2895600"/>
                    </a:cubicBezTo>
                    <a:cubicBezTo>
                      <a:pt x="3182895" y="2898140"/>
                      <a:pt x="3193704" y="2893060"/>
                      <a:pt x="3204513" y="2890520"/>
                    </a:cubicBezTo>
                    <a:lnTo>
                      <a:pt x="3212234" y="2896870"/>
                    </a:lnTo>
                    <a:cubicBezTo>
                      <a:pt x="3221499" y="2894330"/>
                      <a:pt x="3229220" y="2893060"/>
                      <a:pt x="3236941" y="2890520"/>
                    </a:cubicBezTo>
                    <a:cubicBezTo>
                      <a:pt x="3238485" y="2894330"/>
                      <a:pt x="3238485" y="2896870"/>
                      <a:pt x="3240030" y="2903220"/>
                    </a:cubicBezTo>
                    <a:cubicBezTo>
                      <a:pt x="3246206" y="2898140"/>
                      <a:pt x="3250839" y="2893060"/>
                      <a:pt x="3258560" y="2886710"/>
                    </a:cubicBezTo>
                    <a:cubicBezTo>
                      <a:pt x="3264736" y="2893060"/>
                      <a:pt x="3269369" y="2899410"/>
                      <a:pt x="3275545" y="2905760"/>
                    </a:cubicBezTo>
                    <a:cubicBezTo>
                      <a:pt x="3286355" y="2905760"/>
                      <a:pt x="3303341" y="2913380"/>
                      <a:pt x="3306429" y="2893060"/>
                    </a:cubicBezTo>
                    <a:cubicBezTo>
                      <a:pt x="3306429" y="2890520"/>
                      <a:pt x="3315694" y="2886710"/>
                      <a:pt x="3320327" y="2885440"/>
                    </a:cubicBezTo>
                    <a:cubicBezTo>
                      <a:pt x="3329592" y="2884170"/>
                      <a:pt x="3338857" y="2882900"/>
                      <a:pt x="3348122" y="2882900"/>
                    </a:cubicBezTo>
                    <a:cubicBezTo>
                      <a:pt x="3345033" y="2877820"/>
                      <a:pt x="3341945" y="2874010"/>
                      <a:pt x="3337313" y="2867660"/>
                    </a:cubicBezTo>
                    <a:cubicBezTo>
                      <a:pt x="3349666" y="2870200"/>
                      <a:pt x="3358931" y="2870200"/>
                      <a:pt x="3366652" y="2872740"/>
                    </a:cubicBezTo>
                    <a:cubicBezTo>
                      <a:pt x="3383638" y="2879090"/>
                      <a:pt x="3397536" y="2879090"/>
                      <a:pt x="3414521" y="2868930"/>
                    </a:cubicBezTo>
                    <a:cubicBezTo>
                      <a:pt x="3411433" y="2867660"/>
                      <a:pt x="3408345" y="2865120"/>
                      <a:pt x="3405256" y="2863850"/>
                    </a:cubicBezTo>
                    <a:cubicBezTo>
                      <a:pt x="3406801" y="2860040"/>
                      <a:pt x="3409889" y="2856230"/>
                      <a:pt x="3411433" y="2852420"/>
                    </a:cubicBezTo>
                    <a:cubicBezTo>
                      <a:pt x="3417610" y="2837180"/>
                      <a:pt x="3433052" y="2847340"/>
                      <a:pt x="3443861" y="2843530"/>
                    </a:cubicBezTo>
                    <a:cubicBezTo>
                      <a:pt x="3443861" y="2843530"/>
                      <a:pt x="3450037" y="2848610"/>
                      <a:pt x="3451582" y="2852420"/>
                    </a:cubicBezTo>
                    <a:cubicBezTo>
                      <a:pt x="3456214" y="2860040"/>
                      <a:pt x="3459302" y="2868930"/>
                      <a:pt x="3463935" y="2877820"/>
                    </a:cubicBezTo>
                    <a:cubicBezTo>
                      <a:pt x="3491730" y="2863850"/>
                      <a:pt x="3516437" y="2868930"/>
                      <a:pt x="3541144" y="2871470"/>
                    </a:cubicBezTo>
                    <a:cubicBezTo>
                      <a:pt x="3534967" y="2868930"/>
                      <a:pt x="3530335" y="2866390"/>
                      <a:pt x="3525702" y="2863850"/>
                    </a:cubicBezTo>
                    <a:cubicBezTo>
                      <a:pt x="3525702" y="2862580"/>
                      <a:pt x="3527246" y="2861310"/>
                      <a:pt x="3527246" y="2860040"/>
                    </a:cubicBezTo>
                    <a:cubicBezTo>
                      <a:pt x="3533423" y="2861310"/>
                      <a:pt x="3541144" y="2863850"/>
                      <a:pt x="3547321" y="2865120"/>
                    </a:cubicBezTo>
                    <a:cubicBezTo>
                      <a:pt x="3547321" y="2863850"/>
                      <a:pt x="3547321" y="2862580"/>
                      <a:pt x="3545776" y="2861310"/>
                    </a:cubicBezTo>
                    <a:cubicBezTo>
                      <a:pt x="3550409" y="2860040"/>
                      <a:pt x="3558130" y="2857500"/>
                      <a:pt x="3559674" y="2858770"/>
                    </a:cubicBezTo>
                    <a:cubicBezTo>
                      <a:pt x="3568939" y="2874010"/>
                      <a:pt x="3584381" y="2862580"/>
                      <a:pt x="3598278" y="2866390"/>
                    </a:cubicBezTo>
                    <a:cubicBezTo>
                      <a:pt x="3595190" y="2856230"/>
                      <a:pt x="3593646" y="2848610"/>
                      <a:pt x="3592102" y="2843530"/>
                    </a:cubicBezTo>
                    <a:cubicBezTo>
                      <a:pt x="3598278" y="2838450"/>
                      <a:pt x="3604455" y="2834640"/>
                      <a:pt x="3613720" y="2829560"/>
                    </a:cubicBezTo>
                    <a:cubicBezTo>
                      <a:pt x="3613720" y="2835910"/>
                      <a:pt x="3612176" y="2842260"/>
                      <a:pt x="3612176" y="2848610"/>
                    </a:cubicBezTo>
                    <a:cubicBezTo>
                      <a:pt x="3612176" y="2854960"/>
                      <a:pt x="3613720" y="2861310"/>
                      <a:pt x="3616809" y="2865120"/>
                    </a:cubicBezTo>
                    <a:cubicBezTo>
                      <a:pt x="3618353" y="2867660"/>
                      <a:pt x="3627618" y="2865120"/>
                      <a:pt x="3633794" y="2863850"/>
                    </a:cubicBezTo>
                    <a:cubicBezTo>
                      <a:pt x="3644604" y="2860040"/>
                      <a:pt x="3655413" y="2854960"/>
                      <a:pt x="3666222" y="2865120"/>
                    </a:cubicBezTo>
                    <a:cubicBezTo>
                      <a:pt x="3667766" y="2866390"/>
                      <a:pt x="3673943" y="2865120"/>
                      <a:pt x="3677031" y="2862580"/>
                    </a:cubicBezTo>
                    <a:cubicBezTo>
                      <a:pt x="3684752" y="2856230"/>
                      <a:pt x="3690929" y="2847340"/>
                      <a:pt x="3700194" y="2861310"/>
                    </a:cubicBezTo>
                    <a:cubicBezTo>
                      <a:pt x="3701738" y="2862580"/>
                      <a:pt x="3711003" y="2862580"/>
                      <a:pt x="3715636" y="2861310"/>
                    </a:cubicBezTo>
                    <a:cubicBezTo>
                      <a:pt x="3726445" y="2857500"/>
                      <a:pt x="3735710" y="2853690"/>
                      <a:pt x="3746519" y="2848610"/>
                    </a:cubicBezTo>
                    <a:cubicBezTo>
                      <a:pt x="3744975" y="2852420"/>
                      <a:pt x="3743431" y="2854960"/>
                      <a:pt x="3743431" y="2857500"/>
                    </a:cubicBezTo>
                    <a:cubicBezTo>
                      <a:pt x="3755784" y="2862580"/>
                      <a:pt x="3766594" y="2865120"/>
                      <a:pt x="3775859" y="2853690"/>
                    </a:cubicBezTo>
                    <a:cubicBezTo>
                      <a:pt x="3778947" y="2849880"/>
                      <a:pt x="3789756" y="2849880"/>
                      <a:pt x="3797477" y="2848610"/>
                    </a:cubicBezTo>
                    <a:cubicBezTo>
                      <a:pt x="3792844" y="2844800"/>
                      <a:pt x="3786668" y="2842260"/>
                      <a:pt x="3780491" y="2838450"/>
                    </a:cubicBezTo>
                    <a:cubicBezTo>
                      <a:pt x="3806742" y="2825750"/>
                      <a:pt x="3809831" y="2827020"/>
                      <a:pt x="3809831" y="2844800"/>
                    </a:cubicBezTo>
                    <a:cubicBezTo>
                      <a:pt x="3812919" y="2839720"/>
                      <a:pt x="3814463" y="2835910"/>
                      <a:pt x="3819096" y="2828290"/>
                    </a:cubicBezTo>
                    <a:cubicBezTo>
                      <a:pt x="3842258" y="2829560"/>
                      <a:pt x="3865421" y="2832100"/>
                      <a:pt x="3890128" y="2833370"/>
                    </a:cubicBezTo>
                    <a:lnTo>
                      <a:pt x="3890128" y="2839720"/>
                    </a:lnTo>
                    <a:lnTo>
                      <a:pt x="3880863" y="2839720"/>
                    </a:lnTo>
                    <a:cubicBezTo>
                      <a:pt x="3862332" y="2840990"/>
                      <a:pt x="3843803" y="2840990"/>
                      <a:pt x="3825272" y="2842260"/>
                    </a:cubicBezTo>
                    <a:cubicBezTo>
                      <a:pt x="3831449" y="2844800"/>
                      <a:pt x="3839170" y="2848610"/>
                      <a:pt x="3845347" y="2851150"/>
                    </a:cubicBezTo>
                    <a:cubicBezTo>
                      <a:pt x="3848435" y="2844800"/>
                      <a:pt x="3849979" y="2846070"/>
                      <a:pt x="3857700" y="2848610"/>
                    </a:cubicBezTo>
                    <a:cubicBezTo>
                      <a:pt x="3868509" y="2851150"/>
                      <a:pt x="3880863" y="2851150"/>
                      <a:pt x="3893216" y="2852420"/>
                    </a:cubicBezTo>
                    <a:cubicBezTo>
                      <a:pt x="3899393" y="2852420"/>
                      <a:pt x="3905569" y="2853690"/>
                      <a:pt x="3913291" y="2854960"/>
                    </a:cubicBezTo>
                    <a:cubicBezTo>
                      <a:pt x="3914835" y="2851150"/>
                      <a:pt x="3917923" y="2846070"/>
                      <a:pt x="3921011" y="2839720"/>
                    </a:cubicBezTo>
                    <a:cubicBezTo>
                      <a:pt x="3937997" y="2862580"/>
                      <a:pt x="3950351" y="2861310"/>
                      <a:pt x="3970425" y="2838450"/>
                    </a:cubicBezTo>
                    <a:cubicBezTo>
                      <a:pt x="3970425" y="2842260"/>
                      <a:pt x="3971969" y="2844800"/>
                      <a:pt x="3971969" y="2847340"/>
                    </a:cubicBezTo>
                    <a:cubicBezTo>
                      <a:pt x="3978146" y="2847340"/>
                      <a:pt x="3982779" y="2847340"/>
                      <a:pt x="3988955" y="2846070"/>
                    </a:cubicBezTo>
                    <a:cubicBezTo>
                      <a:pt x="3987411" y="2848610"/>
                      <a:pt x="3985867" y="2851150"/>
                      <a:pt x="3984322" y="2852420"/>
                    </a:cubicBezTo>
                    <a:lnTo>
                      <a:pt x="3987411" y="2854960"/>
                    </a:lnTo>
                    <a:cubicBezTo>
                      <a:pt x="3992043" y="2851150"/>
                      <a:pt x="3996676" y="2847340"/>
                      <a:pt x="4004397" y="2842260"/>
                    </a:cubicBezTo>
                    <a:cubicBezTo>
                      <a:pt x="4010574" y="2844800"/>
                      <a:pt x="4018295" y="2847340"/>
                      <a:pt x="4024471" y="2849880"/>
                    </a:cubicBezTo>
                    <a:cubicBezTo>
                      <a:pt x="4030648" y="2846070"/>
                      <a:pt x="4038369" y="2842260"/>
                      <a:pt x="4046089" y="2838450"/>
                    </a:cubicBezTo>
                    <a:cubicBezTo>
                      <a:pt x="4056899" y="2856230"/>
                      <a:pt x="4070796" y="2858770"/>
                      <a:pt x="4083150" y="2846070"/>
                    </a:cubicBezTo>
                    <a:cubicBezTo>
                      <a:pt x="4101680" y="2847340"/>
                      <a:pt x="4117122" y="2848610"/>
                      <a:pt x="4127931" y="2848610"/>
                    </a:cubicBezTo>
                    <a:cubicBezTo>
                      <a:pt x="4129475" y="2839720"/>
                      <a:pt x="4131019" y="2833370"/>
                      <a:pt x="4132564" y="2827020"/>
                    </a:cubicBezTo>
                    <a:cubicBezTo>
                      <a:pt x="4138740" y="2828290"/>
                      <a:pt x="4143373" y="2829560"/>
                      <a:pt x="4149549" y="2830830"/>
                    </a:cubicBezTo>
                    <a:cubicBezTo>
                      <a:pt x="4152638" y="2832100"/>
                      <a:pt x="4155726" y="2834640"/>
                      <a:pt x="4158815" y="2835910"/>
                    </a:cubicBezTo>
                    <a:cubicBezTo>
                      <a:pt x="4154182" y="2837180"/>
                      <a:pt x="4149549" y="2837180"/>
                      <a:pt x="4144917" y="2838450"/>
                    </a:cubicBezTo>
                    <a:cubicBezTo>
                      <a:pt x="4158815" y="2848610"/>
                      <a:pt x="4169624" y="2846070"/>
                      <a:pt x="4180433" y="2838450"/>
                    </a:cubicBezTo>
                    <a:cubicBezTo>
                      <a:pt x="4175801" y="2848610"/>
                      <a:pt x="4189698" y="2847340"/>
                      <a:pt x="4191243" y="2847340"/>
                    </a:cubicBezTo>
                    <a:cubicBezTo>
                      <a:pt x="4211317" y="2840990"/>
                      <a:pt x="4229847" y="2837180"/>
                      <a:pt x="4251465" y="2847340"/>
                    </a:cubicBezTo>
                    <a:cubicBezTo>
                      <a:pt x="4254553" y="2834640"/>
                      <a:pt x="4257642" y="2824480"/>
                      <a:pt x="4259186" y="2814320"/>
                    </a:cubicBezTo>
                    <a:cubicBezTo>
                      <a:pt x="4266907" y="2815590"/>
                      <a:pt x="4273084" y="2815590"/>
                      <a:pt x="4280805" y="2816860"/>
                    </a:cubicBezTo>
                    <a:cubicBezTo>
                      <a:pt x="4286981" y="2816860"/>
                      <a:pt x="4293158" y="2818130"/>
                      <a:pt x="4299335" y="2818130"/>
                    </a:cubicBezTo>
                    <a:lnTo>
                      <a:pt x="4299335" y="2821940"/>
                    </a:lnTo>
                    <a:cubicBezTo>
                      <a:pt x="4293158" y="2823210"/>
                      <a:pt x="4288525" y="2824480"/>
                      <a:pt x="4282349" y="2825750"/>
                    </a:cubicBezTo>
                    <a:lnTo>
                      <a:pt x="4282349" y="2829560"/>
                    </a:lnTo>
                    <a:cubicBezTo>
                      <a:pt x="4303967" y="2833370"/>
                      <a:pt x="4324041" y="2837180"/>
                      <a:pt x="4345660" y="2839720"/>
                    </a:cubicBezTo>
                    <a:cubicBezTo>
                      <a:pt x="4350293" y="2840990"/>
                      <a:pt x="4356469" y="2837180"/>
                      <a:pt x="4364190" y="2833370"/>
                    </a:cubicBezTo>
                    <a:cubicBezTo>
                      <a:pt x="4367278" y="2834640"/>
                      <a:pt x="4375000" y="2837180"/>
                      <a:pt x="4384265" y="2838450"/>
                    </a:cubicBezTo>
                    <a:cubicBezTo>
                      <a:pt x="4407427" y="2840990"/>
                      <a:pt x="4432134" y="2843530"/>
                      <a:pt x="4450664" y="2827020"/>
                    </a:cubicBezTo>
                    <a:cubicBezTo>
                      <a:pt x="4452208" y="2840990"/>
                      <a:pt x="4467650" y="2832100"/>
                      <a:pt x="4475371" y="2837180"/>
                    </a:cubicBezTo>
                    <a:cubicBezTo>
                      <a:pt x="4475371" y="2837180"/>
                      <a:pt x="4483092" y="2832100"/>
                      <a:pt x="4486180" y="2829560"/>
                    </a:cubicBezTo>
                    <a:cubicBezTo>
                      <a:pt x="4486180" y="2829560"/>
                      <a:pt x="4484636" y="2828290"/>
                      <a:pt x="4484636" y="2827020"/>
                    </a:cubicBezTo>
                    <a:cubicBezTo>
                      <a:pt x="4487724" y="2828290"/>
                      <a:pt x="4489268" y="2832100"/>
                      <a:pt x="4492357" y="2830830"/>
                    </a:cubicBezTo>
                    <a:cubicBezTo>
                      <a:pt x="4506254" y="2830830"/>
                      <a:pt x="4518608" y="2829560"/>
                      <a:pt x="4527873" y="2829560"/>
                    </a:cubicBezTo>
                    <a:cubicBezTo>
                      <a:pt x="4535594" y="2833370"/>
                      <a:pt x="4540226" y="2837180"/>
                      <a:pt x="4543315" y="2835910"/>
                    </a:cubicBezTo>
                    <a:cubicBezTo>
                      <a:pt x="4561845" y="2834640"/>
                      <a:pt x="4578831" y="2830830"/>
                      <a:pt x="4595816" y="2830830"/>
                    </a:cubicBezTo>
                    <a:cubicBezTo>
                      <a:pt x="4612803" y="2838450"/>
                      <a:pt x="4609714" y="2824480"/>
                      <a:pt x="4606626" y="2816860"/>
                    </a:cubicBezTo>
                    <a:cubicBezTo>
                      <a:pt x="4612803" y="2811780"/>
                      <a:pt x="4618979" y="2807970"/>
                      <a:pt x="4620523" y="2806700"/>
                    </a:cubicBezTo>
                    <a:cubicBezTo>
                      <a:pt x="4629789" y="2806700"/>
                      <a:pt x="4635965" y="2807970"/>
                      <a:pt x="4640597" y="2806700"/>
                    </a:cubicBezTo>
                    <a:cubicBezTo>
                      <a:pt x="4646775" y="2802890"/>
                      <a:pt x="4651407" y="2796540"/>
                      <a:pt x="4659128" y="2788920"/>
                    </a:cubicBezTo>
                    <a:cubicBezTo>
                      <a:pt x="4668393" y="2787650"/>
                      <a:pt x="4683835" y="2785110"/>
                      <a:pt x="4700821" y="2782570"/>
                    </a:cubicBezTo>
                    <a:cubicBezTo>
                      <a:pt x="4700821" y="2782570"/>
                      <a:pt x="4700821" y="2780030"/>
                      <a:pt x="4702365" y="2777490"/>
                    </a:cubicBezTo>
                    <a:cubicBezTo>
                      <a:pt x="4708542" y="2769870"/>
                      <a:pt x="4723983" y="2767330"/>
                      <a:pt x="4714718" y="2753360"/>
                    </a:cubicBezTo>
                    <a:cubicBezTo>
                      <a:pt x="4713174" y="2750820"/>
                      <a:pt x="4713174" y="2743200"/>
                      <a:pt x="4716263" y="2740660"/>
                    </a:cubicBezTo>
                    <a:cubicBezTo>
                      <a:pt x="4727072" y="2729230"/>
                      <a:pt x="4727072" y="2727960"/>
                      <a:pt x="4708542" y="2722880"/>
                    </a:cubicBezTo>
                    <a:cubicBezTo>
                      <a:pt x="4710085" y="2713990"/>
                      <a:pt x="4699277" y="2702560"/>
                      <a:pt x="4714718" y="2701290"/>
                    </a:cubicBezTo>
                    <a:cubicBezTo>
                      <a:pt x="4719351" y="2693670"/>
                      <a:pt x="4720895" y="2689860"/>
                      <a:pt x="4723983" y="2686050"/>
                    </a:cubicBezTo>
                    <a:cubicBezTo>
                      <a:pt x="4725527" y="2683510"/>
                      <a:pt x="4730160" y="2680970"/>
                      <a:pt x="4730160" y="2678430"/>
                    </a:cubicBezTo>
                    <a:cubicBezTo>
                      <a:pt x="4730160" y="2673350"/>
                      <a:pt x="4727072" y="2667000"/>
                      <a:pt x="4728616" y="2663190"/>
                    </a:cubicBezTo>
                    <a:cubicBezTo>
                      <a:pt x="4733248" y="2649220"/>
                      <a:pt x="4734792" y="2636520"/>
                      <a:pt x="4706998" y="2631440"/>
                    </a:cubicBezTo>
                    <a:cubicBezTo>
                      <a:pt x="4717806" y="2627630"/>
                      <a:pt x="4722439" y="2625090"/>
                      <a:pt x="4730160" y="2622550"/>
                    </a:cubicBezTo>
                    <a:cubicBezTo>
                      <a:pt x="4717806" y="2617470"/>
                      <a:pt x="4706998" y="2613660"/>
                      <a:pt x="4693100" y="2608580"/>
                    </a:cubicBezTo>
                    <a:lnTo>
                      <a:pt x="4706998" y="2608580"/>
                    </a:lnTo>
                    <a:lnTo>
                      <a:pt x="4706998" y="2604770"/>
                    </a:lnTo>
                    <a:cubicBezTo>
                      <a:pt x="4699277" y="2604770"/>
                      <a:pt x="4693100" y="2603500"/>
                      <a:pt x="4685379" y="2603500"/>
                    </a:cubicBezTo>
                    <a:cubicBezTo>
                      <a:pt x="4685379" y="2604770"/>
                      <a:pt x="4685379" y="2606040"/>
                      <a:pt x="4683835" y="2607310"/>
                    </a:cubicBezTo>
                    <a:cubicBezTo>
                      <a:pt x="4682291" y="2604770"/>
                      <a:pt x="4680746" y="2602230"/>
                      <a:pt x="4679202" y="2598420"/>
                    </a:cubicBezTo>
                    <a:cubicBezTo>
                      <a:pt x="4719351" y="2590800"/>
                      <a:pt x="4988037" y="2566670"/>
                      <a:pt x="4963331" y="2562860"/>
                    </a:cubicBezTo>
                    <a:cubicBezTo>
                      <a:pt x="4975684" y="2553970"/>
                      <a:pt x="4971052" y="2538730"/>
                      <a:pt x="4992670" y="2537460"/>
                    </a:cubicBezTo>
                    <a:cubicBezTo>
                      <a:pt x="4998847" y="2537460"/>
                      <a:pt x="5009656" y="2528570"/>
                      <a:pt x="5011200" y="2522220"/>
                    </a:cubicBezTo>
                    <a:cubicBezTo>
                      <a:pt x="5014289" y="2513330"/>
                      <a:pt x="5011200" y="2501900"/>
                      <a:pt x="5014289" y="2493010"/>
                    </a:cubicBezTo>
                    <a:cubicBezTo>
                      <a:pt x="5017377" y="2480310"/>
                      <a:pt x="5023554" y="2467610"/>
                      <a:pt x="5028186" y="2457450"/>
                    </a:cubicBezTo>
                    <a:cubicBezTo>
                      <a:pt x="5023554" y="2451100"/>
                      <a:pt x="5018921" y="2444750"/>
                      <a:pt x="5015833" y="2440940"/>
                    </a:cubicBezTo>
                    <a:cubicBezTo>
                      <a:pt x="5022009" y="2437130"/>
                      <a:pt x="5025098" y="2434590"/>
                      <a:pt x="5029730" y="2433320"/>
                    </a:cubicBezTo>
                    <a:cubicBezTo>
                      <a:pt x="5028186" y="2432050"/>
                      <a:pt x="5028186" y="2430780"/>
                      <a:pt x="5026642" y="2429510"/>
                    </a:cubicBezTo>
                    <a:cubicBezTo>
                      <a:pt x="5022009" y="2430780"/>
                      <a:pt x="5017377" y="2432050"/>
                      <a:pt x="5012744" y="2433320"/>
                    </a:cubicBezTo>
                    <a:cubicBezTo>
                      <a:pt x="5038996" y="2415540"/>
                      <a:pt x="5045172" y="2382520"/>
                      <a:pt x="5023554" y="2367280"/>
                    </a:cubicBezTo>
                    <a:cubicBezTo>
                      <a:pt x="5022009" y="2369820"/>
                      <a:pt x="5018921" y="2372360"/>
                      <a:pt x="5017377" y="2374900"/>
                    </a:cubicBezTo>
                    <a:cubicBezTo>
                      <a:pt x="5011200" y="2366010"/>
                      <a:pt x="4994215" y="2363470"/>
                      <a:pt x="5001935" y="2349500"/>
                    </a:cubicBezTo>
                    <a:cubicBezTo>
                      <a:pt x="5001935" y="2349500"/>
                      <a:pt x="5000391" y="2346960"/>
                      <a:pt x="4998847" y="2346960"/>
                    </a:cubicBezTo>
                    <a:cubicBezTo>
                      <a:pt x="4991126" y="2344420"/>
                      <a:pt x="4992670" y="2340610"/>
                      <a:pt x="4989581" y="2335530"/>
                    </a:cubicBezTo>
                    <a:cubicBezTo>
                      <a:pt x="4984949" y="2324100"/>
                      <a:pt x="4986494" y="2312670"/>
                      <a:pt x="4986494" y="2302510"/>
                    </a:cubicBezTo>
                    <a:lnTo>
                      <a:pt x="4986494" y="2256790"/>
                    </a:lnTo>
                    <a:cubicBezTo>
                      <a:pt x="4986494" y="2246630"/>
                      <a:pt x="4992670" y="2241550"/>
                      <a:pt x="5005023" y="2244090"/>
                    </a:cubicBezTo>
                    <a:cubicBezTo>
                      <a:pt x="5005023" y="2244090"/>
                      <a:pt x="5006568" y="2242820"/>
                      <a:pt x="5008112" y="2242820"/>
                    </a:cubicBezTo>
                    <a:cubicBezTo>
                      <a:pt x="5003479" y="2240280"/>
                      <a:pt x="5000391" y="2239010"/>
                      <a:pt x="4997302" y="2236470"/>
                    </a:cubicBezTo>
                    <a:cubicBezTo>
                      <a:pt x="4997302" y="2235200"/>
                      <a:pt x="4998847" y="2233930"/>
                      <a:pt x="4998847" y="2232660"/>
                    </a:cubicBezTo>
                    <a:cubicBezTo>
                      <a:pt x="5009656" y="2235200"/>
                      <a:pt x="5020465" y="2239010"/>
                      <a:pt x="5028186" y="2241550"/>
                    </a:cubicBezTo>
                    <a:cubicBezTo>
                      <a:pt x="5037451" y="2231390"/>
                      <a:pt x="5045172" y="2223770"/>
                      <a:pt x="5051349" y="2218690"/>
                    </a:cubicBezTo>
                    <a:lnTo>
                      <a:pt x="5051349" y="2195830"/>
                    </a:lnTo>
                    <a:cubicBezTo>
                      <a:pt x="5048260" y="2195830"/>
                      <a:pt x="5043628" y="2197100"/>
                      <a:pt x="5038996" y="2197100"/>
                    </a:cubicBezTo>
                    <a:cubicBezTo>
                      <a:pt x="5035907" y="2190750"/>
                      <a:pt x="5034362" y="2184400"/>
                      <a:pt x="5031275" y="2175510"/>
                    </a:cubicBezTo>
                    <a:cubicBezTo>
                      <a:pt x="5038996" y="2179320"/>
                      <a:pt x="5042083" y="2181860"/>
                      <a:pt x="5045172" y="2183130"/>
                    </a:cubicBezTo>
                    <a:cubicBezTo>
                      <a:pt x="5048260" y="2181860"/>
                      <a:pt x="5052893" y="2180590"/>
                      <a:pt x="5057525" y="2178050"/>
                    </a:cubicBezTo>
                    <a:cubicBezTo>
                      <a:pt x="5055981" y="2176780"/>
                      <a:pt x="5054437" y="2175510"/>
                      <a:pt x="5054437" y="2174240"/>
                    </a:cubicBezTo>
                    <a:cubicBezTo>
                      <a:pt x="5049805" y="2174240"/>
                      <a:pt x="5045172" y="2172970"/>
                      <a:pt x="5043628" y="2172970"/>
                    </a:cubicBezTo>
                    <a:cubicBezTo>
                      <a:pt x="5046716" y="2165350"/>
                      <a:pt x="5052893" y="2157730"/>
                      <a:pt x="5049805" y="2153920"/>
                    </a:cubicBezTo>
                    <a:cubicBezTo>
                      <a:pt x="5042083" y="2137410"/>
                      <a:pt x="5049805" y="2124710"/>
                      <a:pt x="5057525" y="2110740"/>
                    </a:cubicBezTo>
                    <a:cubicBezTo>
                      <a:pt x="5059069" y="2106930"/>
                      <a:pt x="5057525" y="2103120"/>
                      <a:pt x="5057525" y="2099310"/>
                    </a:cubicBezTo>
                    <a:cubicBezTo>
                      <a:pt x="5059069" y="2082800"/>
                      <a:pt x="5060614" y="2067560"/>
                      <a:pt x="5062158" y="2044700"/>
                    </a:cubicBezTo>
                    <a:cubicBezTo>
                      <a:pt x="5055981" y="2042160"/>
                      <a:pt x="5046716" y="2035810"/>
                      <a:pt x="5035907" y="2030730"/>
                    </a:cubicBezTo>
                    <a:cubicBezTo>
                      <a:pt x="5026642" y="2026920"/>
                      <a:pt x="5017377" y="2025650"/>
                      <a:pt x="5008112" y="2023110"/>
                    </a:cubicBezTo>
                    <a:cubicBezTo>
                      <a:pt x="5003479" y="2021840"/>
                      <a:pt x="4997302" y="2023110"/>
                      <a:pt x="4992670" y="2021840"/>
                    </a:cubicBezTo>
                    <a:cubicBezTo>
                      <a:pt x="4954066" y="2018030"/>
                      <a:pt x="4913917" y="2012950"/>
                      <a:pt x="4875312" y="2009140"/>
                    </a:cubicBezTo>
                    <a:cubicBezTo>
                      <a:pt x="4842885" y="2005330"/>
                      <a:pt x="4810457" y="2001520"/>
                      <a:pt x="4779573" y="1997710"/>
                    </a:cubicBezTo>
                    <a:cubicBezTo>
                      <a:pt x="4771853" y="1996440"/>
                      <a:pt x="4764132" y="1993900"/>
                      <a:pt x="4754867" y="1993900"/>
                    </a:cubicBezTo>
                    <a:cubicBezTo>
                      <a:pt x="4734792" y="1992630"/>
                      <a:pt x="4713174" y="1992630"/>
                      <a:pt x="4693100" y="1992630"/>
                    </a:cubicBezTo>
                    <a:cubicBezTo>
                      <a:pt x="4682291" y="1992630"/>
                      <a:pt x="4673025" y="1992630"/>
                      <a:pt x="4662217" y="1991360"/>
                    </a:cubicBezTo>
                    <a:cubicBezTo>
                      <a:pt x="4643686" y="1990090"/>
                      <a:pt x="4625156" y="1987550"/>
                      <a:pt x="4606626" y="1986280"/>
                    </a:cubicBezTo>
                    <a:lnTo>
                      <a:pt x="4606626" y="1982470"/>
                    </a:lnTo>
                    <a:cubicBezTo>
                      <a:pt x="4652951" y="1979930"/>
                      <a:pt x="4700821" y="1976120"/>
                      <a:pt x="4748690" y="1983740"/>
                    </a:cubicBezTo>
                    <a:cubicBezTo>
                      <a:pt x="4747146" y="1979930"/>
                      <a:pt x="4745602" y="1976120"/>
                      <a:pt x="4744058" y="1973580"/>
                    </a:cubicBezTo>
                    <a:cubicBezTo>
                      <a:pt x="4754867" y="1972310"/>
                      <a:pt x="4762588" y="1964690"/>
                      <a:pt x="4773397" y="1973580"/>
                    </a:cubicBezTo>
                    <a:cubicBezTo>
                      <a:pt x="4774941" y="1974850"/>
                      <a:pt x="4784206" y="1971040"/>
                      <a:pt x="4790383" y="1969770"/>
                    </a:cubicBezTo>
                    <a:lnTo>
                      <a:pt x="4790383" y="1967230"/>
                    </a:lnTo>
                    <a:lnTo>
                      <a:pt x="4776486" y="1967230"/>
                    </a:lnTo>
                    <a:cubicBezTo>
                      <a:pt x="4791927" y="1957070"/>
                      <a:pt x="4802736" y="1948180"/>
                      <a:pt x="4813546" y="1941830"/>
                    </a:cubicBezTo>
                    <a:cubicBezTo>
                      <a:pt x="4822811" y="1943100"/>
                      <a:pt x="4832076" y="1944370"/>
                      <a:pt x="4838252" y="1945640"/>
                    </a:cubicBezTo>
                    <a:cubicBezTo>
                      <a:pt x="4839797" y="1921510"/>
                      <a:pt x="4815090" y="1920240"/>
                      <a:pt x="4796560" y="1910080"/>
                    </a:cubicBezTo>
                    <a:cubicBezTo>
                      <a:pt x="4804280" y="1906270"/>
                      <a:pt x="4808913" y="1902460"/>
                      <a:pt x="4815090" y="1901190"/>
                    </a:cubicBezTo>
                    <a:cubicBezTo>
                      <a:pt x="4832076" y="1897380"/>
                      <a:pt x="4853694" y="1907540"/>
                      <a:pt x="4864503" y="1885950"/>
                    </a:cubicBezTo>
                    <a:cubicBezTo>
                      <a:pt x="4866048" y="1884680"/>
                      <a:pt x="4870680" y="1884680"/>
                      <a:pt x="4878401" y="1882140"/>
                    </a:cubicBezTo>
                    <a:cubicBezTo>
                      <a:pt x="4873768" y="1878330"/>
                      <a:pt x="4869136" y="1875790"/>
                      <a:pt x="4866048" y="1873250"/>
                    </a:cubicBezTo>
                    <a:cubicBezTo>
                      <a:pt x="4869136" y="1871980"/>
                      <a:pt x="4873768" y="1870710"/>
                      <a:pt x="4873768" y="1870710"/>
                    </a:cubicBezTo>
                    <a:cubicBezTo>
                      <a:pt x="4884578" y="1877060"/>
                      <a:pt x="4892299" y="1882140"/>
                      <a:pt x="4901564" y="1887220"/>
                    </a:cubicBezTo>
                    <a:cubicBezTo>
                      <a:pt x="4903108" y="1885950"/>
                      <a:pt x="4904652" y="1884680"/>
                      <a:pt x="4906196" y="1882140"/>
                    </a:cubicBezTo>
                    <a:cubicBezTo>
                      <a:pt x="4901564" y="1877060"/>
                      <a:pt x="4898475" y="1871980"/>
                      <a:pt x="4893843" y="1866900"/>
                    </a:cubicBezTo>
                    <a:cubicBezTo>
                      <a:pt x="4913917" y="1855470"/>
                      <a:pt x="4915461" y="1849120"/>
                      <a:pt x="4900020" y="1817370"/>
                    </a:cubicBezTo>
                    <a:cubicBezTo>
                      <a:pt x="4910829" y="1816100"/>
                      <a:pt x="4921638" y="1813560"/>
                      <a:pt x="4930903" y="1812290"/>
                    </a:cubicBezTo>
                    <a:cubicBezTo>
                      <a:pt x="4932447" y="1803400"/>
                      <a:pt x="4938624" y="1794510"/>
                      <a:pt x="4937080" y="1786890"/>
                    </a:cubicBezTo>
                    <a:cubicBezTo>
                      <a:pt x="4932447" y="1764030"/>
                      <a:pt x="4960242" y="1753870"/>
                      <a:pt x="4966419" y="1734820"/>
                    </a:cubicBezTo>
                    <a:cubicBezTo>
                      <a:pt x="4966419" y="1733550"/>
                      <a:pt x="4972596" y="1732280"/>
                      <a:pt x="4974140" y="1733550"/>
                    </a:cubicBezTo>
                    <a:cubicBezTo>
                      <a:pt x="4988037" y="1737360"/>
                      <a:pt x="4992670" y="1728470"/>
                      <a:pt x="4997302" y="1722120"/>
                    </a:cubicBezTo>
                    <a:cubicBezTo>
                      <a:pt x="4998847" y="1719580"/>
                      <a:pt x="5000391" y="1717040"/>
                      <a:pt x="5001935" y="1715770"/>
                    </a:cubicBezTo>
                    <a:cubicBezTo>
                      <a:pt x="5015833" y="1709420"/>
                      <a:pt x="5029730" y="1704340"/>
                      <a:pt x="5045172" y="1697990"/>
                    </a:cubicBezTo>
                    <a:cubicBezTo>
                      <a:pt x="5029730" y="1678940"/>
                      <a:pt x="5009656" y="1687830"/>
                      <a:pt x="4992670" y="1685290"/>
                    </a:cubicBezTo>
                    <a:lnTo>
                      <a:pt x="4992670" y="1680210"/>
                    </a:lnTo>
                    <a:cubicBezTo>
                      <a:pt x="5003479" y="1678940"/>
                      <a:pt x="5014289" y="1677670"/>
                      <a:pt x="5026642" y="1676400"/>
                    </a:cubicBezTo>
                    <a:cubicBezTo>
                      <a:pt x="5018921" y="1675130"/>
                      <a:pt x="5012744" y="1673860"/>
                      <a:pt x="5006568" y="1672590"/>
                    </a:cubicBezTo>
                    <a:cubicBezTo>
                      <a:pt x="5014289" y="1666240"/>
                      <a:pt x="5020465" y="1659890"/>
                      <a:pt x="5028186" y="1654810"/>
                    </a:cubicBezTo>
                    <a:cubicBezTo>
                      <a:pt x="5029730" y="1653540"/>
                      <a:pt x="5034362" y="1652270"/>
                      <a:pt x="5035907" y="1652270"/>
                    </a:cubicBezTo>
                    <a:cubicBezTo>
                      <a:pt x="5040540" y="1653540"/>
                      <a:pt x="5045172" y="1657350"/>
                      <a:pt x="5048260" y="1659890"/>
                    </a:cubicBezTo>
                    <a:cubicBezTo>
                      <a:pt x="5049805" y="1656080"/>
                      <a:pt x="5051349" y="1651000"/>
                      <a:pt x="5054437" y="1647190"/>
                    </a:cubicBezTo>
                    <a:cubicBezTo>
                      <a:pt x="5060614" y="1640840"/>
                      <a:pt x="5068335" y="1635760"/>
                      <a:pt x="5074511" y="1630680"/>
                    </a:cubicBezTo>
                    <a:cubicBezTo>
                      <a:pt x="5082232" y="1638300"/>
                      <a:pt x="5089953" y="1645920"/>
                      <a:pt x="5097674" y="1654810"/>
                    </a:cubicBezTo>
                    <a:cubicBezTo>
                      <a:pt x="5099218" y="1654810"/>
                      <a:pt x="5100763" y="1653540"/>
                      <a:pt x="5100763" y="1653540"/>
                    </a:cubicBezTo>
                    <a:cubicBezTo>
                      <a:pt x="5099218" y="1640840"/>
                      <a:pt x="5099218" y="1628140"/>
                      <a:pt x="5097674" y="1615440"/>
                    </a:cubicBezTo>
                    <a:cubicBezTo>
                      <a:pt x="5103850" y="1616710"/>
                      <a:pt x="5108484" y="1616710"/>
                      <a:pt x="5113116" y="1617980"/>
                    </a:cubicBezTo>
                    <a:cubicBezTo>
                      <a:pt x="5114660" y="1616710"/>
                      <a:pt x="5114660" y="1615440"/>
                      <a:pt x="5116204" y="1615440"/>
                    </a:cubicBezTo>
                    <a:cubicBezTo>
                      <a:pt x="5111571" y="1614170"/>
                      <a:pt x="5108484" y="1612900"/>
                      <a:pt x="5103850" y="1611630"/>
                    </a:cubicBezTo>
                    <a:cubicBezTo>
                      <a:pt x="5111571" y="1604010"/>
                      <a:pt x="5116204" y="1598930"/>
                      <a:pt x="5117748" y="1597660"/>
                    </a:cubicBezTo>
                    <a:lnTo>
                      <a:pt x="5117748" y="1573530"/>
                    </a:lnTo>
                    <a:cubicBezTo>
                      <a:pt x="5114660" y="1572260"/>
                      <a:pt x="5111571" y="1569720"/>
                      <a:pt x="5106939" y="1568450"/>
                    </a:cubicBezTo>
                    <a:cubicBezTo>
                      <a:pt x="5103850" y="1567180"/>
                      <a:pt x="5100763" y="1565910"/>
                      <a:pt x="5097674" y="1565910"/>
                    </a:cubicBezTo>
                    <a:cubicBezTo>
                      <a:pt x="5100763" y="1563370"/>
                      <a:pt x="5106939" y="1559560"/>
                      <a:pt x="5108484" y="1559560"/>
                    </a:cubicBezTo>
                    <a:cubicBezTo>
                      <a:pt x="5119018" y="1564640"/>
                      <a:pt x="5116204" y="1550670"/>
                      <a:pt x="5121558" y="1551940"/>
                    </a:cubicBezTo>
                    <a:cubicBezTo>
                      <a:pt x="5121558" y="1548130"/>
                      <a:pt x="5121558" y="1540510"/>
                      <a:pt x="5120288" y="1540510"/>
                    </a:cubicBezTo>
                    <a:cubicBezTo>
                      <a:pt x="5100763" y="1534160"/>
                      <a:pt x="5103850" y="1520190"/>
                      <a:pt x="5099218" y="1511300"/>
                    </a:cubicBezTo>
                    <a:close/>
                    <a:moveTo>
                      <a:pt x="282931" y="990600"/>
                    </a:moveTo>
                    <a:lnTo>
                      <a:pt x="327712" y="990600"/>
                    </a:lnTo>
                    <a:cubicBezTo>
                      <a:pt x="316903" y="1002030"/>
                      <a:pt x="290652" y="1002030"/>
                      <a:pt x="282931" y="990600"/>
                    </a:cubicBezTo>
                    <a:close/>
                    <a:moveTo>
                      <a:pt x="591766" y="1507490"/>
                    </a:moveTo>
                    <a:lnTo>
                      <a:pt x="591766" y="1502410"/>
                    </a:lnTo>
                    <a:cubicBezTo>
                      <a:pt x="611841" y="1501140"/>
                      <a:pt x="633459" y="1499870"/>
                      <a:pt x="653533" y="1499870"/>
                    </a:cubicBezTo>
                    <a:cubicBezTo>
                      <a:pt x="631915" y="1499870"/>
                      <a:pt x="613385" y="1515110"/>
                      <a:pt x="591766" y="1507490"/>
                    </a:cubicBezTo>
                    <a:close/>
                    <a:moveTo>
                      <a:pt x="219620" y="2123440"/>
                    </a:moveTo>
                    <a:cubicBezTo>
                      <a:pt x="228885" y="2115820"/>
                      <a:pt x="236606" y="2110740"/>
                      <a:pt x="239694" y="2106930"/>
                    </a:cubicBezTo>
                    <a:cubicBezTo>
                      <a:pt x="247415" y="2112010"/>
                      <a:pt x="252047" y="2115820"/>
                      <a:pt x="256680" y="2119630"/>
                    </a:cubicBezTo>
                    <a:cubicBezTo>
                      <a:pt x="245871" y="2119630"/>
                      <a:pt x="235061" y="2120900"/>
                      <a:pt x="219620" y="2123440"/>
                    </a:cubicBezTo>
                    <a:close/>
                    <a:moveTo>
                      <a:pt x="327712" y="2117090"/>
                    </a:moveTo>
                    <a:lnTo>
                      <a:pt x="287563" y="2117090"/>
                    </a:lnTo>
                    <a:cubicBezTo>
                      <a:pt x="286019" y="2117090"/>
                      <a:pt x="284475" y="2112010"/>
                      <a:pt x="281387" y="2108200"/>
                    </a:cubicBezTo>
                    <a:cubicBezTo>
                      <a:pt x="299917" y="2109470"/>
                      <a:pt x="313814" y="2110740"/>
                      <a:pt x="327712" y="2112010"/>
                    </a:cubicBezTo>
                    <a:lnTo>
                      <a:pt x="327712" y="2117090"/>
                    </a:lnTo>
                    <a:close/>
                    <a:moveTo>
                      <a:pt x="338521" y="2115820"/>
                    </a:moveTo>
                    <a:cubicBezTo>
                      <a:pt x="336977" y="2114550"/>
                      <a:pt x="336977" y="2113280"/>
                      <a:pt x="335433" y="2113280"/>
                    </a:cubicBezTo>
                    <a:cubicBezTo>
                      <a:pt x="341610" y="2109470"/>
                      <a:pt x="349331" y="2106930"/>
                      <a:pt x="355507" y="2103120"/>
                    </a:cubicBezTo>
                    <a:cubicBezTo>
                      <a:pt x="360140" y="2099310"/>
                      <a:pt x="361684" y="2092960"/>
                      <a:pt x="366316" y="2086610"/>
                    </a:cubicBezTo>
                    <a:cubicBezTo>
                      <a:pt x="378670" y="2106930"/>
                      <a:pt x="404921" y="2100580"/>
                      <a:pt x="428084" y="2105660"/>
                    </a:cubicBezTo>
                    <a:cubicBezTo>
                      <a:pt x="397200" y="2108200"/>
                      <a:pt x="367861" y="2112010"/>
                      <a:pt x="338521" y="2115820"/>
                    </a:cubicBezTo>
                    <a:close/>
                    <a:moveTo>
                      <a:pt x="136234" y="2428240"/>
                    </a:moveTo>
                    <a:cubicBezTo>
                      <a:pt x="137778" y="2428240"/>
                      <a:pt x="137778" y="2428240"/>
                      <a:pt x="136234" y="2428240"/>
                    </a:cubicBezTo>
                    <a:close/>
                    <a:moveTo>
                      <a:pt x="417274" y="2609850"/>
                    </a:moveTo>
                    <a:cubicBezTo>
                      <a:pt x="415730" y="2600960"/>
                      <a:pt x="414186" y="2594610"/>
                      <a:pt x="412642" y="2585720"/>
                    </a:cubicBezTo>
                    <a:cubicBezTo>
                      <a:pt x="423451" y="2588260"/>
                      <a:pt x="429628" y="2589530"/>
                      <a:pt x="435804" y="2592070"/>
                    </a:cubicBezTo>
                    <a:cubicBezTo>
                      <a:pt x="429628" y="2597150"/>
                      <a:pt x="424995" y="2602230"/>
                      <a:pt x="417274" y="2609850"/>
                    </a:cubicBezTo>
                    <a:close/>
                    <a:moveTo>
                      <a:pt x="770891" y="1050290"/>
                    </a:moveTo>
                    <a:cubicBezTo>
                      <a:pt x="760082" y="1051560"/>
                      <a:pt x="749272" y="1055370"/>
                      <a:pt x="740007" y="1055370"/>
                    </a:cubicBezTo>
                    <a:cubicBezTo>
                      <a:pt x="729198" y="1056640"/>
                      <a:pt x="718389" y="1055370"/>
                      <a:pt x="706035" y="1055370"/>
                    </a:cubicBezTo>
                    <a:cubicBezTo>
                      <a:pt x="704491" y="1054100"/>
                      <a:pt x="702947" y="1050290"/>
                      <a:pt x="701403" y="1046480"/>
                    </a:cubicBezTo>
                    <a:cubicBezTo>
                      <a:pt x="712212" y="1043940"/>
                      <a:pt x="723021" y="1040130"/>
                      <a:pt x="735375" y="1037590"/>
                    </a:cubicBezTo>
                    <a:cubicBezTo>
                      <a:pt x="735375" y="1041400"/>
                      <a:pt x="733830" y="1043940"/>
                      <a:pt x="733830" y="1047750"/>
                    </a:cubicBezTo>
                    <a:cubicBezTo>
                      <a:pt x="747728" y="1040130"/>
                      <a:pt x="760082" y="1041400"/>
                      <a:pt x="770891" y="1050290"/>
                    </a:cubicBezTo>
                    <a:cubicBezTo>
                      <a:pt x="787877" y="1040130"/>
                      <a:pt x="790965" y="1041400"/>
                      <a:pt x="795598" y="1062990"/>
                    </a:cubicBezTo>
                    <a:cubicBezTo>
                      <a:pt x="786333" y="1057910"/>
                      <a:pt x="778612" y="1054100"/>
                      <a:pt x="770891" y="1050290"/>
                    </a:cubicBezTo>
                    <a:close/>
                    <a:moveTo>
                      <a:pt x="829570" y="1047750"/>
                    </a:moveTo>
                    <a:cubicBezTo>
                      <a:pt x="832658" y="1045210"/>
                      <a:pt x="835746" y="1042670"/>
                      <a:pt x="837290" y="1040130"/>
                    </a:cubicBezTo>
                    <a:cubicBezTo>
                      <a:pt x="848100" y="1051560"/>
                      <a:pt x="848100" y="1051560"/>
                      <a:pt x="824937" y="1060450"/>
                    </a:cubicBezTo>
                    <a:lnTo>
                      <a:pt x="801774" y="1045210"/>
                    </a:lnTo>
                    <a:cubicBezTo>
                      <a:pt x="817216" y="1035050"/>
                      <a:pt x="826481" y="1035050"/>
                      <a:pt x="829570" y="1047750"/>
                    </a:cubicBezTo>
                    <a:close/>
                    <a:moveTo>
                      <a:pt x="841923" y="2744470"/>
                    </a:moveTo>
                    <a:cubicBezTo>
                      <a:pt x="843467" y="2743200"/>
                      <a:pt x="845011" y="2743200"/>
                      <a:pt x="846555" y="2741930"/>
                    </a:cubicBezTo>
                    <a:cubicBezTo>
                      <a:pt x="848100" y="2744470"/>
                      <a:pt x="851188" y="2747010"/>
                      <a:pt x="854276" y="2750820"/>
                    </a:cubicBezTo>
                    <a:cubicBezTo>
                      <a:pt x="851188" y="2750820"/>
                      <a:pt x="848100" y="2750820"/>
                      <a:pt x="845011" y="2752090"/>
                    </a:cubicBezTo>
                    <a:cubicBezTo>
                      <a:pt x="843467" y="2748280"/>
                      <a:pt x="843467" y="2745740"/>
                      <a:pt x="841923" y="2744470"/>
                    </a:cubicBezTo>
                    <a:close/>
                    <a:moveTo>
                      <a:pt x="936118" y="2735580"/>
                    </a:moveTo>
                    <a:cubicBezTo>
                      <a:pt x="937662" y="2739390"/>
                      <a:pt x="939206" y="2741930"/>
                      <a:pt x="942294" y="2744470"/>
                    </a:cubicBezTo>
                    <a:lnTo>
                      <a:pt x="937662" y="2744470"/>
                    </a:lnTo>
                    <a:cubicBezTo>
                      <a:pt x="937662" y="2741930"/>
                      <a:pt x="937662" y="2739390"/>
                      <a:pt x="936118" y="2735580"/>
                    </a:cubicBezTo>
                    <a:close/>
                    <a:moveTo>
                      <a:pt x="1062740" y="3018790"/>
                    </a:moveTo>
                    <a:cubicBezTo>
                      <a:pt x="1058108" y="3012440"/>
                      <a:pt x="1055019" y="3007360"/>
                      <a:pt x="1051931" y="3002280"/>
                    </a:cubicBezTo>
                    <a:lnTo>
                      <a:pt x="1059652" y="2995930"/>
                    </a:lnTo>
                    <a:cubicBezTo>
                      <a:pt x="1070461" y="3002280"/>
                      <a:pt x="1072005" y="3012440"/>
                      <a:pt x="1062740" y="3018790"/>
                    </a:cubicBezTo>
                    <a:close/>
                    <a:moveTo>
                      <a:pt x="1454961" y="3044190"/>
                    </a:moveTo>
                    <a:cubicBezTo>
                      <a:pt x="1448784" y="3041650"/>
                      <a:pt x="1442608" y="3040380"/>
                      <a:pt x="1436431" y="3037840"/>
                    </a:cubicBezTo>
                    <a:cubicBezTo>
                      <a:pt x="1442608" y="3032760"/>
                      <a:pt x="1448784" y="3027680"/>
                      <a:pt x="1453417" y="3025140"/>
                    </a:cubicBezTo>
                    <a:lnTo>
                      <a:pt x="1471947" y="3036570"/>
                    </a:lnTo>
                    <a:cubicBezTo>
                      <a:pt x="1467315" y="3039110"/>
                      <a:pt x="1461138" y="3041650"/>
                      <a:pt x="1454961" y="3044190"/>
                    </a:cubicBezTo>
                    <a:close/>
                    <a:moveTo>
                      <a:pt x="4186610" y="2828290"/>
                    </a:moveTo>
                    <a:cubicBezTo>
                      <a:pt x="4185065" y="2829560"/>
                      <a:pt x="4186610" y="2832100"/>
                      <a:pt x="4186610" y="2834640"/>
                    </a:cubicBezTo>
                    <a:lnTo>
                      <a:pt x="4163447" y="2838450"/>
                    </a:lnTo>
                    <a:cubicBezTo>
                      <a:pt x="4160359" y="2827020"/>
                      <a:pt x="4166536" y="2820670"/>
                      <a:pt x="4180433" y="2819400"/>
                    </a:cubicBezTo>
                    <a:cubicBezTo>
                      <a:pt x="4185065" y="2819400"/>
                      <a:pt x="4191243" y="2816860"/>
                      <a:pt x="4198963" y="2816860"/>
                    </a:cubicBezTo>
                    <a:cubicBezTo>
                      <a:pt x="4194330" y="2820670"/>
                      <a:pt x="4189698" y="2823210"/>
                      <a:pt x="4186610" y="2828290"/>
                    </a:cubicBezTo>
                    <a:close/>
                    <a:moveTo>
                      <a:pt x="4217493" y="2825750"/>
                    </a:moveTo>
                    <a:cubicBezTo>
                      <a:pt x="4211317" y="2824480"/>
                      <a:pt x="4206684" y="2820670"/>
                      <a:pt x="4202051" y="2818130"/>
                    </a:cubicBezTo>
                    <a:cubicBezTo>
                      <a:pt x="4208228" y="2811780"/>
                      <a:pt x="4212861" y="2807970"/>
                      <a:pt x="4215949" y="2804160"/>
                    </a:cubicBezTo>
                    <a:cubicBezTo>
                      <a:pt x="4222126" y="2810510"/>
                      <a:pt x="4228303" y="2815590"/>
                      <a:pt x="4234479" y="2823210"/>
                    </a:cubicBezTo>
                    <a:cubicBezTo>
                      <a:pt x="4229847" y="2824480"/>
                      <a:pt x="4223670" y="2825750"/>
                      <a:pt x="4217493" y="2825750"/>
                    </a:cubicBezTo>
                    <a:close/>
                    <a:moveTo>
                      <a:pt x="4379632" y="1967230"/>
                    </a:moveTo>
                    <a:cubicBezTo>
                      <a:pt x="4379632" y="1964690"/>
                      <a:pt x="4379632" y="1963420"/>
                      <a:pt x="4378087" y="1960880"/>
                    </a:cubicBezTo>
                    <a:lnTo>
                      <a:pt x="4410515" y="1957070"/>
                    </a:lnTo>
                    <a:cubicBezTo>
                      <a:pt x="4410515" y="1959610"/>
                      <a:pt x="4412060" y="1962150"/>
                      <a:pt x="4412060" y="1964690"/>
                    </a:cubicBezTo>
                    <a:cubicBezTo>
                      <a:pt x="4399706" y="1964690"/>
                      <a:pt x="4388897" y="1965960"/>
                      <a:pt x="4379632" y="1967230"/>
                    </a:cubicBezTo>
                    <a:close/>
                    <a:moveTo>
                      <a:pt x="4459929" y="1969770"/>
                    </a:moveTo>
                    <a:cubicBezTo>
                      <a:pt x="4450664" y="1969770"/>
                      <a:pt x="4439855" y="1969770"/>
                      <a:pt x="4430590" y="1967230"/>
                    </a:cubicBezTo>
                    <a:cubicBezTo>
                      <a:pt x="4425957" y="1965960"/>
                      <a:pt x="4424413" y="1960880"/>
                      <a:pt x="4419781" y="1958340"/>
                    </a:cubicBezTo>
                    <a:cubicBezTo>
                      <a:pt x="4421325" y="1957070"/>
                      <a:pt x="4421325" y="1955800"/>
                      <a:pt x="4422869" y="1954530"/>
                    </a:cubicBezTo>
                    <a:cubicBezTo>
                      <a:pt x="4436766" y="1957070"/>
                      <a:pt x="4449120" y="1958340"/>
                      <a:pt x="4461473" y="1960880"/>
                    </a:cubicBezTo>
                    <a:cubicBezTo>
                      <a:pt x="4459929" y="1964690"/>
                      <a:pt x="4459929" y="1968500"/>
                      <a:pt x="4459929" y="1969770"/>
                    </a:cubicBezTo>
                    <a:close/>
                    <a:moveTo>
                      <a:pt x="4529417" y="1968500"/>
                    </a:moveTo>
                    <a:cubicBezTo>
                      <a:pt x="4518608" y="1967230"/>
                      <a:pt x="4507799" y="1960880"/>
                      <a:pt x="4496989" y="1969770"/>
                    </a:cubicBezTo>
                    <a:cubicBezTo>
                      <a:pt x="4495445" y="1971040"/>
                      <a:pt x="4486180" y="1967230"/>
                      <a:pt x="4481547" y="1965960"/>
                    </a:cubicBezTo>
                    <a:cubicBezTo>
                      <a:pt x="4481547" y="1964690"/>
                      <a:pt x="4483092" y="1962150"/>
                      <a:pt x="4483092" y="1960880"/>
                    </a:cubicBezTo>
                    <a:lnTo>
                      <a:pt x="4534050" y="1960880"/>
                    </a:lnTo>
                    <a:cubicBezTo>
                      <a:pt x="4535594" y="1960880"/>
                      <a:pt x="4537138" y="1964690"/>
                      <a:pt x="4538682" y="1967230"/>
                    </a:cubicBezTo>
                    <a:cubicBezTo>
                      <a:pt x="4534050" y="1967230"/>
                      <a:pt x="4530961" y="1968500"/>
                      <a:pt x="4529417" y="1968500"/>
                    </a:cubicBezTo>
                    <a:close/>
                    <a:moveTo>
                      <a:pt x="4676114" y="2598420"/>
                    </a:moveTo>
                    <a:cubicBezTo>
                      <a:pt x="4674570" y="2599690"/>
                      <a:pt x="4674570" y="2600960"/>
                      <a:pt x="4674570" y="2599690"/>
                    </a:cubicBezTo>
                    <a:cubicBezTo>
                      <a:pt x="4673025" y="2599690"/>
                      <a:pt x="4673025" y="2598420"/>
                      <a:pt x="4676114" y="2598420"/>
                    </a:cubicBezTo>
                    <a:close/>
                    <a:moveTo>
                      <a:pt x="157852" y="2529840"/>
                    </a:moveTo>
                    <a:cubicBezTo>
                      <a:pt x="156308" y="2529840"/>
                      <a:pt x="156308" y="2531110"/>
                      <a:pt x="154764" y="2531110"/>
                    </a:cubicBezTo>
                    <a:cubicBezTo>
                      <a:pt x="154764" y="2531110"/>
                      <a:pt x="156308" y="2529840"/>
                      <a:pt x="157852" y="2529840"/>
                    </a:cubicBezTo>
                    <a:close/>
                    <a:moveTo>
                      <a:pt x="746184" y="2769870"/>
                    </a:moveTo>
                    <a:cubicBezTo>
                      <a:pt x="752360" y="2772410"/>
                      <a:pt x="758537" y="2774950"/>
                      <a:pt x="763170" y="2776220"/>
                    </a:cubicBezTo>
                    <a:cubicBezTo>
                      <a:pt x="741551" y="2786380"/>
                      <a:pt x="727654" y="2783840"/>
                      <a:pt x="713756" y="2766060"/>
                    </a:cubicBezTo>
                    <a:cubicBezTo>
                      <a:pt x="718389" y="2766060"/>
                      <a:pt x="721477" y="2764790"/>
                      <a:pt x="726109" y="2764790"/>
                    </a:cubicBezTo>
                    <a:cubicBezTo>
                      <a:pt x="732286" y="2766060"/>
                      <a:pt x="740007" y="2767330"/>
                      <a:pt x="746184" y="2769870"/>
                    </a:cubicBezTo>
                    <a:close/>
                    <a:moveTo>
                      <a:pt x="3445405" y="2874010"/>
                    </a:moveTo>
                    <a:cubicBezTo>
                      <a:pt x="3440772" y="2872740"/>
                      <a:pt x="3437684" y="2872740"/>
                      <a:pt x="3431507" y="2871470"/>
                    </a:cubicBezTo>
                    <a:cubicBezTo>
                      <a:pt x="3425330" y="2870200"/>
                      <a:pt x="3417610" y="2866390"/>
                      <a:pt x="3408345" y="2863850"/>
                    </a:cubicBezTo>
                    <a:cubicBezTo>
                      <a:pt x="3414521" y="2862580"/>
                      <a:pt x="3419154" y="2860040"/>
                      <a:pt x="3425330" y="2858770"/>
                    </a:cubicBezTo>
                    <a:cubicBezTo>
                      <a:pt x="3442317" y="2854960"/>
                      <a:pt x="3450037" y="2861310"/>
                      <a:pt x="3445405" y="2874010"/>
                    </a:cubicBezTo>
                    <a:close/>
                    <a:moveTo>
                      <a:pt x="3147379" y="2903220"/>
                    </a:moveTo>
                    <a:cubicBezTo>
                      <a:pt x="3156644" y="2904490"/>
                      <a:pt x="3167453" y="2904490"/>
                      <a:pt x="3178262" y="2905760"/>
                    </a:cubicBezTo>
                    <a:cubicBezTo>
                      <a:pt x="3173630" y="2918460"/>
                      <a:pt x="3161276" y="2914650"/>
                      <a:pt x="3152011" y="2913380"/>
                    </a:cubicBezTo>
                    <a:cubicBezTo>
                      <a:pt x="3148923" y="2913380"/>
                      <a:pt x="3145835" y="2908300"/>
                      <a:pt x="3142746" y="2905760"/>
                    </a:cubicBezTo>
                    <a:cubicBezTo>
                      <a:pt x="3144290" y="2904490"/>
                      <a:pt x="3145835" y="2903220"/>
                      <a:pt x="3147379" y="2903220"/>
                    </a:cubicBezTo>
                    <a:close/>
                    <a:moveTo>
                      <a:pt x="264401" y="2604770"/>
                    </a:moveTo>
                    <a:cubicBezTo>
                      <a:pt x="265945" y="2608580"/>
                      <a:pt x="267489" y="2611120"/>
                      <a:pt x="269033" y="2616200"/>
                    </a:cubicBezTo>
                    <a:cubicBezTo>
                      <a:pt x="259768" y="2616200"/>
                      <a:pt x="252047" y="2616200"/>
                      <a:pt x="244326" y="2614930"/>
                    </a:cubicBezTo>
                    <a:lnTo>
                      <a:pt x="244326" y="2606040"/>
                    </a:lnTo>
                    <a:cubicBezTo>
                      <a:pt x="250503" y="2606040"/>
                      <a:pt x="256680" y="2606040"/>
                      <a:pt x="264401" y="2604770"/>
                    </a:cubicBezTo>
                    <a:close/>
                    <a:moveTo>
                      <a:pt x="866630" y="2762250"/>
                    </a:moveTo>
                    <a:cubicBezTo>
                      <a:pt x="875895" y="2763520"/>
                      <a:pt x="885160" y="2763520"/>
                      <a:pt x="895969" y="2764790"/>
                    </a:cubicBezTo>
                    <a:cubicBezTo>
                      <a:pt x="889792" y="2769870"/>
                      <a:pt x="865085" y="2773680"/>
                      <a:pt x="860453" y="2769870"/>
                    </a:cubicBezTo>
                    <a:cubicBezTo>
                      <a:pt x="860453" y="2768600"/>
                      <a:pt x="858909" y="2766060"/>
                      <a:pt x="860453" y="2764790"/>
                    </a:cubicBezTo>
                    <a:cubicBezTo>
                      <a:pt x="861997" y="2763520"/>
                      <a:pt x="865085" y="2762250"/>
                      <a:pt x="866630" y="2762250"/>
                    </a:cubicBezTo>
                    <a:close/>
                  </a:path>
                </a:pathLst>
              </a:custGeom>
              <a:blipFill>
                <a:blip r:embed="rId9"/>
                <a:stretch>
                  <a:fillRect t="-32265" b="-32265"/>
                </a:stretch>
              </a:blipFill>
            </p:spPr>
            <p:txBody>
              <a:bodyPr/>
              <a:lstStyle/>
              <a:p>
                <a:endParaRPr lang="en-US"/>
              </a:p>
            </p:txBody>
          </p:sp>
        </p:grpSp>
      </p:grpSp>
      <p:sp>
        <p:nvSpPr>
          <p:cNvPr id="20" name="TextBox 20"/>
          <p:cNvSpPr txBox="1"/>
          <p:nvPr/>
        </p:nvSpPr>
        <p:spPr>
          <a:xfrm>
            <a:off x="2757336" y="387239"/>
            <a:ext cx="7126799" cy="506634"/>
          </a:xfrm>
          <a:prstGeom prst="rect">
            <a:avLst/>
          </a:prstGeom>
        </p:spPr>
        <p:txBody>
          <a:bodyPr lIns="0" tIns="0" rIns="0" bIns="0" rtlCol="0" anchor="t">
            <a:spAutoFit/>
          </a:bodyPr>
          <a:lstStyle/>
          <a:p>
            <a:pPr algn="r">
              <a:lnSpc>
                <a:spcPts val="3775"/>
              </a:lnSpc>
            </a:pPr>
            <a:r>
              <a:rPr lang="en-US" sz="3285" b="1">
                <a:solidFill>
                  <a:srgbClr val="000000"/>
                </a:solidFill>
                <a:latin typeface="Poppins Bold" panose="00000800000000000000"/>
                <a:ea typeface="Poppins Bold" panose="00000800000000000000"/>
                <a:cs typeface="Poppins Bold" panose="00000800000000000000"/>
                <a:sym typeface="Poppins Bold" panose="00000800000000000000"/>
              </a:rPr>
              <a:t>Defined by all God’s Promises</a:t>
            </a:r>
          </a:p>
        </p:txBody>
      </p:sp>
      <p:sp>
        <p:nvSpPr>
          <p:cNvPr id="22" name="TextBox 22"/>
          <p:cNvSpPr txBox="1"/>
          <p:nvPr/>
        </p:nvSpPr>
        <p:spPr>
          <a:xfrm>
            <a:off x="17181843" y="9958283"/>
            <a:ext cx="81164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6 | Page</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4384203" y="0"/>
            <a:ext cx="3903797" cy="10287000"/>
            <a:chOff x="0" y="0"/>
            <a:chExt cx="604800" cy="1593725"/>
          </a:xfrm>
        </p:grpSpPr>
        <p:sp>
          <p:nvSpPr>
            <p:cNvPr id="3" name="Freeform 3"/>
            <p:cNvSpPr/>
            <p:nvPr/>
          </p:nvSpPr>
          <p:spPr>
            <a:xfrm>
              <a:off x="0" y="0"/>
              <a:ext cx="604800" cy="1593725"/>
            </a:xfrm>
            <a:custGeom>
              <a:avLst/>
              <a:gdLst/>
              <a:ahLst/>
              <a:cxnLst/>
              <a:rect l="l" t="t" r="r" b="b"/>
              <a:pathLst>
                <a:path w="604800" h="1593725">
                  <a:moveTo>
                    <a:pt x="0" y="0"/>
                  </a:moveTo>
                  <a:lnTo>
                    <a:pt x="604800" y="0"/>
                  </a:lnTo>
                  <a:lnTo>
                    <a:pt x="604800" y="1593725"/>
                  </a:lnTo>
                  <a:lnTo>
                    <a:pt x="0" y="1593725"/>
                  </a:lnTo>
                  <a:close/>
                </a:path>
              </a:pathLst>
            </a:custGeom>
            <a:blipFill>
              <a:blip r:embed="rId2"/>
              <a:stretch>
                <a:fillRect l="-81756" r="-81756"/>
              </a:stretch>
            </a:blipFill>
          </p:spPr>
          <p:txBody>
            <a:bodyPr/>
            <a:lstStyle/>
            <a:p>
              <a:endParaRPr lang="en-US" dirty="0"/>
            </a:p>
          </p:txBody>
        </p:sp>
      </p:grpSp>
      <p:grpSp>
        <p:nvGrpSpPr>
          <p:cNvPr id="4" name="Group 4"/>
          <p:cNvGrpSpPr/>
          <p:nvPr/>
        </p:nvGrpSpPr>
        <p:grpSpPr>
          <a:xfrm>
            <a:off x="5185997" y="9939233"/>
            <a:ext cx="13203627" cy="357292"/>
            <a:chOff x="0" y="0"/>
            <a:chExt cx="3477498" cy="94102"/>
          </a:xfrm>
        </p:grpSpPr>
        <p:sp>
          <p:nvSpPr>
            <p:cNvPr id="5" name="Freeform 5"/>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6" name="TextBox 6"/>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7" name="Freeform 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dirty="0"/>
          </a:p>
        </p:txBody>
      </p:sp>
      <p:sp>
        <p:nvSpPr>
          <p:cNvPr id="8" name="AutoShape 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9" name="Freeform 9"/>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5"/>
            <a:stretch>
              <a:fillRect/>
            </a:stretch>
          </a:blipFill>
        </p:spPr>
        <p:txBody>
          <a:bodyPr/>
          <a:lstStyle/>
          <a:p>
            <a:endParaRPr lang="en-US" dirty="0"/>
          </a:p>
        </p:txBody>
      </p:sp>
      <p:grpSp>
        <p:nvGrpSpPr>
          <p:cNvPr id="10" name="Group 10"/>
          <p:cNvGrpSpPr/>
          <p:nvPr/>
        </p:nvGrpSpPr>
        <p:grpSpPr>
          <a:xfrm>
            <a:off x="1514403" y="389387"/>
            <a:ext cx="1580614" cy="474256"/>
            <a:chOff x="0" y="0"/>
            <a:chExt cx="2107485" cy="632342"/>
          </a:xfrm>
        </p:grpSpPr>
        <p:sp>
          <p:nvSpPr>
            <p:cNvPr id="11" name="Freeform 11"/>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6"/>
              <a:stretch>
                <a:fillRect/>
              </a:stretch>
            </a:blipFill>
          </p:spPr>
          <p:txBody>
            <a:bodyPr/>
            <a:lstStyle/>
            <a:p>
              <a:endParaRPr lang="en-US" dirty="0"/>
            </a:p>
          </p:txBody>
        </p:sp>
        <p:sp>
          <p:nvSpPr>
            <p:cNvPr id="12" name="TextBox 12"/>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3" name="Group 13"/>
          <p:cNvGrpSpPr/>
          <p:nvPr/>
        </p:nvGrpSpPr>
        <p:grpSpPr>
          <a:xfrm>
            <a:off x="-558229" y="4999286"/>
            <a:ext cx="6265828" cy="3170935"/>
            <a:chOff x="0" y="0"/>
            <a:chExt cx="8354437" cy="4227913"/>
          </a:xfrm>
        </p:grpSpPr>
        <p:grpSp>
          <p:nvGrpSpPr>
            <p:cNvPr id="14" name="Group 14"/>
            <p:cNvGrpSpPr/>
            <p:nvPr/>
          </p:nvGrpSpPr>
          <p:grpSpPr>
            <a:xfrm>
              <a:off x="0" y="0"/>
              <a:ext cx="6497636" cy="4227913"/>
              <a:chOff x="0" y="0"/>
              <a:chExt cx="1488104" cy="968286"/>
            </a:xfrm>
          </p:grpSpPr>
          <p:sp>
            <p:nvSpPr>
              <p:cNvPr id="15" name="Freeform 15"/>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F6C6FA"/>
              </a:solidFill>
            </p:spPr>
            <p:txBody>
              <a:bodyPr/>
              <a:lstStyle/>
              <a:p>
                <a:endParaRPr lang="en-US" dirty="0"/>
              </a:p>
            </p:txBody>
          </p:sp>
          <p:sp>
            <p:nvSpPr>
              <p:cNvPr id="16" name="TextBox 16"/>
              <p:cNvSpPr txBox="1"/>
              <p:nvPr/>
            </p:nvSpPr>
            <p:spPr>
              <a:xfrm>
                <a:off x="0" y="-47625"/>
                <a:ext cx="1488104" cy="1015911"/>
              </a:xfrm>
              <a:prstGeom prst="rect">
                <a:avLst/>
              </a:prstGeom>
            </p:spPr>
            <p:txBody>
              <a:bodyPr lIns="50800" tIns="50800" rIns="50800" bIns="50800" rtlCol="0" anchor="ctr"/>
              <a:lstStyle/>
              <a:p>
                <a:pPr algn="ctr">
                  <a:lnSpc>
                    <a:spcPts val="2800"/>
                  </a:lnSpc>
                </a:pPr>
                <a:endParaRPr dirty="0"/>
              </a:p>
            </p:txBody>
          </p:sp>
        </p:grpSp>
        <p:grpSp>
          <p:nvGrpSpPr>
            <p:cNvPr id="17" name="Group 17"/>
            <p:cNvGrpSpPr/>
            <p:nvPr/>
          </p:nvGrpSpPr>
          <p:grpSpPr>
            <a:xfrm>
              <a:off x="4126525" y="0"/>
              <a:ext cx="4227913" cy="42279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dirty="0"/>
              </a:p>
            </p:txBody>
          </p:sp>
        </p:grpSp>
        <p:sp>
          <p:nvSpPr>
            <p:cNvPr id="19" name="Freeform 19"/>
            <p:cNvSpPr/>
            <p:nvPr/>
          </p:nvSpPr>
          <p:spPr>
            <a:xfrm>
              <a:off x="1937002" y="1920709"/>
              <a:ext cx="1410422" cy="435949"/>
            </a:xfrm>
            <a:custGeom>
              <a:avLst/>
              <a:gdLst/>
              <a:ahLst/>
              <a:cxnLst/>
              <a:rect l="l" t="t" r="r" b="b"/>
              <a:pathLst>
                <a:path w="1410422" h="435949">
                  <a:moveTo>
                    <a:pt x="0" y="0"/>
                  </a:moveTo>
                  <a:lnTo>
                    <a:pt x="1410423" y="0"/>
                  </a:lnTo>
                  <a:lnTo>
                    <a:pt x="1410423" y="435949"/>
                  </a:lnTo>
                  <a:lnTo>
                    <a:pt x="0" y="4359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grpSp>
      <p:sp>
        <p:nvSpPr>
          <p:cNvPr id="21" name="TextBox 21"/>
          <p:cNvSpPr txBox="1"/>
          <p:nvPr/>
        </p:nvSpPr>
        <p:spPr>
          <a:xfrm>
            <a:off x="8010481" y="265390"/>
            <a:ext cx="6214763" cy="914655"/>
          </a:xfrm>
          <a:prstGeom prst="rect">
            <a:avLst/>
          </a:prstGeom>
        </p:spPr>
        <p:txBody>
          <a:bodyPr lIns="0" tIns="0" rIns="0" bIns="0" rtlCol="0" anchor="t">
            <a:spAutoFit/>
          </a:bodyPr>
          <a:lstStyle/>
          <a:p>
            <a:pPr algn="just">
              <a:lnSpc>
                <a:spcPts val="3495"/>
              </a:lnSpc>
            </a:pPr>
            <a:r>
              <a:rPr lang="en-US" sz="30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8563" y="9958283"/>
            <a:ext cx="9182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41 | Page</a:t>
            </a:r>
          </a:p>
        </p:txBody>
      </p:sp>
      <p:sp>
        <p:nvSpPr>
          <p:cNvPr id="24" name="TextBox 24"/>
          <p:cNvSpPr txBox="1"/>
          <p:nvPr/>
        </p:nvSpPr>
        <p:spPr>
          <a:xfrm>
            <a:off x="548011" y="2045549"/>
            <a:ext cx="13363529" cy="1973580"/>
          </a:xfrm>
          <a:prstGeom prst="rect">
            <a:avLst/>
          </a:prstGeom>
        </p:spPr>
        <p:txBody>
          <a:bodyPr lIns="0" tIns="0" rIns="0" bIns="0" rtlCol="0" anchor="t">
            <a:spAutoFit/>
          </a:bodyPr>
          <a:lstStyle/>
          <a:p>
            <a:pPr marL="0" lvl="0" indent="0" algn="just">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Proverbs 11:21 (TLB)</a:t>
            </a:r>
          </a:p>
          <a:p>
            <a:pPr marL="0" lvl="0" indent="0" algn="just">
              <a:lnSpc>
                <a:spcPct val="150000"/>
              </a:lnSpc>
              <a:spcBef>
                <a:spcPct val="0"/>
              </a:spcBef>
            </a:pPr>
            <a:endPar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ct val="150000"/>
              </a:lnSpc>
              <a:spcBef>
                <a:spcPct val="0"/>
              </a:spcBef>
            </a:pPr>
            <a:r>
              <a:rPr lang="en-US" altLang="en-US" sz="2850" b="1" u="none" strike="noStrike" baseline="30000" dirty="0">
                <a:solidFill>
                  <a:srgbClr val="000000"/>
                </a:solidFill>
                <a:latin typeface="Poppins" panose="00000500000000000000"/>
                <a:ea typeface="Poppins" panose="00000500000000000000"/>
                <a:cs typeface="Poppins" panose="00000500000000000000"/>
                <a:sym typeface="Poppins" panose="00000500000000000000"/>
              </a:rPr>
              <a:t>21</a:t>
            </a:r>
            <a:r>
              <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 You we can be very sure that God will rescue the children of the godly.</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4384203" y="0"/>
            <a:ext cx="3903797" cy="10287000"/>
            <a:chOff x="0" y="0"/>
            <a:chExt cx="604800" cy="1593725"/>
          </a:xfrm>
        </p:grpSpPr>
        <p:sp>
          <p:nvSpPr>
            <p:cNvPr id="3" name="Freeform 3"/>
            <p:cNvSpPr/>
            <p:nvPr/>
          </p:nvSpPr>
          <p:spPr>
            <a:xfrm>
              <a:off x="0" y="0"/>
              <a:ext cx="604800" cy="1593725"/>
            </a:xfrm>
            <a:custGeom>
              <a:avLst/>
              <a:gdLst/>
              <a:ahLst/>
              <a:cxnLst/>
              <a:rect l="l" t="t" r="r" b="b"/>
              <a:pathLst>
                <a:path w="604800" h="1593725">
                  <a:moveTo>
                    <a:pt x="0" y="0"/>
                  </a:moveTo>
                  <a:lnTo>
                    <a:pt x="604800" y="0"/>
                  </a:lnTo>
                  <a:lnTo>
                    <a:pt x="604800" y="1593725"/>
                  </a:lnTo>
                  <a:lnTo>
                    <a:pt x="0" y="1593725"/>
                  </a:lnTo>
                  <a:close/>
                </a:path>
              </a:pathLst>
            </a:custGeom>
            <a:blipFill>
              <a:blip r:embed="rId2"/>
              <a:stretch>
                <a:fillRect l="-81756" r="-81756"/>
              </a:stretch>
            </a:blipFill>
          </p:spPr>
          <p:txBody>
            <a:bodyPr/>
            <a:lstStyle/>
            <a:p>
              <a:endParaRPr lang="en-US" dirty="0"/>
            </a:p>
          </p:txBody>
        </p:sp>
      </p:grpSp>
      <p:grpSp>
        <p:nvGrpSpPr>
          <p:cNvPr id="4" name="Group 4"/>
          <p:cNvGrpSpPr/>
          <p:nvPr/>
        </p:nvGrpSpPr>
        <p:grpSpPr>
          <a:xfrm>
            <a:off x="5185997" y="9939233"/>
            <a:ext cx="13203627" cy="357292"/>
            <a:chOff x="0" y="0"/>
            <a:chExt cx="3477498" cy="94102"/>
          </a:xfrm>
        </p:grpSpPr>
        <p:sp>
          <p:nvSpPr>
            <p:cNvPr id="5" name="Freeform 5"/>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6" name="TextBox 6"/>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7" name="Freeform 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dirty="0"/>
          </a:p>
        </p:txBody>
      </p:sp>
      <p:sp>
        <p:nvSpPr>
          <p:cNvPr id="8" name="AutoShape 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9" name="Freeform 9"/>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5"/>
            <a:stretch>
              <a:fillRect/>
            </a:stretch>
          </a:blipFill>
        </p:spPr>
        <p:txBody>
          <a:bodyPr/>
          <a:lstStyle/>
          <a:p>
            <a:endParaRPr lang="en-US" dirty="0"/>
          </a:p>
        </p:txBody>
      </p:sp>
      <p:grpSp>
        <p:nvGrpSpPr>
          <p:cNvPr id="10" name="Group 10"/>
          <p:cNvGrpSpPr/>
          <p:nvPr/>
        </p:nvGrpSpPr>
        <p:grpSpPr>
          <a:xfrm>
            <a:off x="1514403" y="389387"/>
            <a:ext cx="1580614" cy="474256"/>
            <a:chOff x="0" y="0"/>
            <a:chExt cx="2107485" cy="632342"/>
          </a:xfrm>
        </p:grpSpPr>
        <p:sp>
          <p:nvSpPr>
            <p:cNvPr id="11" name="Freeform 11"/>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6"/>
              <a:stretch>
                <a:fillRect/>
              </a:stretch>
            </a:blipFill>
          </p:spPr>
          <p:txBody>
            <a:bodyPr/>
            <a:lstStyle/>
            <a:p>
              <a:endParaRPr lang="en-US" dirty="0"/>
            </a:p>
          </p:txBody>
        </p:sp>
        <p:sp>
          <p:nvSpPr>
            <p:cNvPr id="12" name="TextBox 12"/>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3" name="Group 13"/>
          <p:cNvGrpSpPr/>
          <p:nvPr/>
        </p:nvGrpSpPr>
        <p:grpSpPr>
          <a:xfrm>
            <a:off x="-558229" y="4999286"/>
            <a:ext cx="6265828" cy="3170935"/>
            <a:chOff x="0" y="0"/>
            <a:chExt cx="8354437" cy="4227913"/>
          </a:xfrm>
        </p:grpSpPr>
        <p:grpSp>
          <p:nvGrpSpPr>
            <p:cNvPr id="14" name="Group 14"/>
            <p:cNvGrpSpPr/>
            <p:nvPr/>
          </p:nvGrpSpPr>
          <p:grpSpPr>
            <a:xfrm>
              <a:off x="0" y="0"/>
              <a:ext cx="6497636" cy="4227913"/>
              <a:chOff x="0" y="0"/>
              <a:chExt cx="1488104" cy="968286"/>
            </a:xfrm>
          </p:grpSpPr>
          <p:sp>
            <p:nvSpPr>
              <p:cNvPr id="15" name="Freeform 15"/>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F6C6FA"/>
              </a:solidFill>
            </p:spPr>
            <p:txBody>
              <a:bodyPr/>
              <a:lstStyle/>
              <a:p>
                <a:endParaRPr lang="en-US" dirty="0"/>
              </a:p>
            </p:txBody>
          </p:sp>
          <p:sp>
            <p:nvSpPr>
              <p:cNvPr id="16" name="TextBox 16"/>
              <p:cNvSpPr txBox="1"/>
              <p:nvPr/>
            </p:nvSpPr>
            <p:spPr>
              <a:xfrm>
                <a:off x="0" y="-47625"/>
                <a:ext cx="1488104" cy="1015911"/>
              </a:xfrm>
              <a:prstGeom prst="rect">
                <a:avLst/>
              </a:prstGeom>
            </p:spPr>
            <p:txBody>
              <a:bodyPr lIns="50800" tIns="50800" rIns="50800" bIns="50800" rtlCol="0" anchor="ctr"/>
              <a:lstStyle/>
              <a:p>
                <a:pPr algn="ctr">
                  <a:lnSpc>
                    <a:spcPts val="2800"/>
                  </a:lnSpc>
                </a:pPr>
                <a:endParaRPr dirty="0"/>
              </a:p>
            </p:txBody>
          </p:sp>
        </p:grpSp>
        <p:grpSp>
          <p:nvGrpSpPr>
            <p:cNvPr id="17" name="Group 17"/>
            <p:cNvGrpSpPr/>
            <p:nvPr/>
          </p:nvGrpSpPr>
          <p:grpSpPr>
            <a:xfrm>
              <a:off x="4126525" y="0"/>
              <a:ext cx="4227913" cy="42279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dirty="0"/>
              </a:p>
            </p:txBody>
          </p:sp>
        </p:grpSp>
        <p:sp>
          <p:nvSpPr>
            <p:cNvPr id="19" name="Freeform 19"/>
            <p:cNvSpPr/>
            <p:nvPr/>
          </p:nvSpPr>
          <p:spPr>
            <a:xfrm>
              <a:off x="1937002" y="1920709"/>
              <a:ext cx="1410422" cy="435949"/>
            </a:xfrm>
            <a:custGeom>
              <a:avLst/>
              <a:gdLst/>
              <a:ahLst/>
              <a:cxnLst/>
              <a:rect l="l" t="t" r="r" b="b"/>
              <a:pathLst>
                <a:path w="1410422" h="435949">
                  <a:moveTo>
                    <a:pt x="0" y="0"/>
                  </a:moveTo>
                  <a:lnTo>
                    <a:pt x="1410423" y="0"/>
                  </a:lnTo>
                  <a:lnTo>
                    <a:pt x="1410423" y="435949"/>
                  </a:lnTo>
                  <a:lnTo>
                    <a:pt x="0" y="4359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grpSp>
      <p:sp>
        <p:nvSpPr>
          <p:cNvPr id="21" name="TextBox 21"/>
          <p:cNvSpPr txBox="1"/>
          <p:nvPr/>
        </p:nvSpPr>
        <p:spPr>
          <a:xfrm>
            <a:off x="8010481" y="265390"/>
            <a:ext cx="6214763" cy="914655"/>
          </a:xfrm>
          <a:prstGeom prst="rect">
            <a:avLst/>
          </a:prstGeom>
        </p:spPr>
        <p:txBody>
          <a:bodyPr lIns="0" tIns="0" rIns="0" bIns="0" rtlCol="0" anchor="t">
            <a:spAutoFit/>
          </a:bodyPr>
          <a:lstStyle/>
          <a:p>
            <a:pPr algn="just">
              <a:lnSpc>
                <a:spcPts val="3495"/>
              </a:lnSpc>
            </a:pPr>
            <a:r>
              <a:rPr lang="en-US" sz="30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8563" y="9958283"/>
            <a:ext cx="9182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41 | Page</a:t>
            </a:r>
          </a:p>
        </p:txBody>
      </p:sp>
      <p:sp>
        <p:nvSpPr>
          <p:cNvPr id="26" name="TextBox 26"/>
          <p:cNvSpPr txBox="1"/>
          <p:nvPr/>
        </p:nvSpPr>
        <p:spPr>
          <a:xfrm>
            <a:off x="5721985" y="1257300"/>
            <a:ext cx="8583930" cy="8004810"/>
          </a:xfrm>
          <a:prstGeom prst="rect">
            <a:avLst/>
          </a:prstGeom>
        </p:spPr>
        <p:txBody>
          <a:bodyPr lIns="0" tIns="0" rIns="0" bIns="0" rtlCol="0" anchor="t">
            <a:noAutofit/>
          </a:bodyPr>
          <a:lstStyle/>
          <a:p>
            <a:pPr algn="l">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Galatians 3:13-14 (AMPC)</a:t>
            </a:r>
          </a:p>
          <a:p>
            <a:pPr algn="l">
              <a:lnSpc>
                <a:spcPct val="150000"/>
              </a:lnSpc>
              <a:spcBef>
                <a:spcPct val="0"/>
              </a:spcBef>
            </a:pPr>
            <a:r>
              <a:rPr 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13</a:t>
            </a:r>
            <a:r>
              <a:rPr lang="en-US" sz="2850" dirty="0">
                <a:solidFill>
                  <a:srgbClr val="000000"/>
                </a:solidFill>
                <a:latin typeface="Poppins" panose="00000500000000000000"/>
                <a:ea typeface="Poppins" panose="00000500000000000000"/>
                <a:cs typeface="Poppins" panose="00000500000000000000"/>
                <a:sym typeface="Poppins" panose="00000500000000000000"/>
              </a:rPr>
              <a:t> Christ purchased our freedom [redeeming us] from the curse (doom) of the Law [and its condemnation] by [Himself] becoming a curse for us, for it is written [in the Scriptures], Cursed is everyone who hangs on a tree (is crucified); </a:t>
            </a:r>
            <a:r>
              <a:rPr 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14</a:t>
            </a:r>
            <a:r>
              <a:rPr lang="en-US" sz="2850" dirty="0">
                <a:solidFill>
                  <a:srgbClr val="000000"/>
                </a:solidFill>
                <a:latin typeface="Poppins" panose="00000500000000000000"/>
                <a:ea typeface="Poppins" panose="00000500000000000000"/>
                <a:cs typeface="Poppins" panose="00000500000000000000"/>
                <a:sym typeface="Poppins" panose="00000500000000000000"/>
              </a:rPr>
              <a:t> To the end that through [their receiving] Christ Jesus, the blessing [promised] to Abraham might come upon the Gentiles, so that we through faith might [all] receive [the realization of] the promise of the [Holy] Spirit.</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4384203" y="0"/>
            <a:ext cx="3903797" cy="10287000"/>
            <a:chOff x="0" y="0"/>
            <a:chExt cx="604800" cy="1593725"/>
          </a:xfrm>
        </p:grpSpPr>
        <p:sp>
          <p:nvSpPr>
            <p:cNvPr id="3" name="Freeform 3"/>
            <p:cNvSpPr/>
            <p:nvPr/>
          </p:nvSpPr>
          <p:spPr>
            <a:xfrm>
              <a:off x="0" y="0"/>
              <a:ext cx="604800" cy="1593725"/>
            </a:xfrm>
            <a:custGeom>
              <a:avLst/>
              <a:gdLst/>
              <a:ahLst/>
              <a:cxnLst/>
              <a:rect l="l" t="t" r="r" b="b"/>
              <a:pathLst>
                <a:path w="604800" h="1593725">
                  <a:moveTo>
                    <a:pt x="0" y="0"/>
                  </a:moveTo>
                  <a:lnTo>
                    <a:pt x="604800" y="0"/>
                  </a:lnTo>
                  <a:lnTo>
                    <a:pt x="604800" y="1593725"/>
                  </a:lnTo>
                  <a:lnTo>
                    <a:pt x="0" y="1593725"/>
                  </a:lnTo>
                  <a:close/>
                </a:path>
              </a:pathLst>
            </a:custGeom>
            <a:blipFill>
              <a:blip r:embed="rId2"/>
              <a:stretch>
                <a:fillRect l="-81756" r="-81756"/>
              </a:stretch>
            </a:blipFill>
          </p:spPr>
          <p:txBody>
            <a:bodyPr/>
            <a:lstStyle/>
            <a:p>
              <a:endParaRPr lang="en-US" dirty="0"/>
            </a:p>
          </p:txBody>
        </p:sp>
      </p:grpSp>
      <p:grpSp>
        <p:nvGrpSpPr>
          <p:cNvPr id="4" name="Group 4"/>
          <p:cNvGrpSpPr/>
          <p:nvPr/>
        </p:nvGrpSpPr>
        <p:grpSpPr>
          <a:xfrm>
            <a:off x="5185997" y="9939233"/>
            <a:ext cx="13203627" cy="357292"/>
            <a:chOff x="0" y="0"/>
            <a:chExt cx="3477498" cy="94102"/>
          </a:xfrm>
        </p:grpSpPr>
        <p:sp>
          <p:nvSpPr>
            <p:cNvPr id="5" name="Freeform 5"/>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6" name="TextBox 6"/>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7" name="Freeform 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dirty="0"/>
          </a:p>
        </p:txBody>
      </p:sp>
      <p:sp>
        <p:nvSpPr>
          <p:cNvPr id="8" name="AutoShape 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9" name="Freeform 9"/>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5"/>
            <a:stretch>
              <a:fillRect/>
            </a:stretch>
          </a:blipFill>
        </p:spPr>
        <p:txBody>
          <a:bodyPr/>
          <a:lstStyle/>
          <a:p>
            <a:endParaRPr lang="en-US" dirty="0"/>
          </a:p>
        </p:txBody>
      </p:sp>
      <p:grpSp>
        <p:nvGrpSpPr>
          <p:cNvPr id="10" name="Group 10"/>
          <p:cNvGrpSpPr/>
          <p:nvPr/>
        </p:nvGrpSpPr>
        <p:grpSpPr>
          <a:xfrm>
            <a:off x="1514403" y="389387"/>
            <a:ext cx="1580614" cy="474256"/>
            <a:chOff x="0" y="0"/>
            <a:chExt cx="2107485" cy="632342"/>
          </a:xfrm>
        </p:grpSpPr>
        <p:sp>
          <p:nvSpPr>
            <p:cNvPr id="11" name="Freeform 11"/>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6"/>
              <a:stretch>
                <a:fillRect/>
              </a:stretch>
            </a:blipFill>
          </p:spPr>
          <p:txBody>
            <a:bodyPr/>
            <a:lstStyle/>
            <a:p>
              <a:endParaRPr lang="en-US" dirty="0"/>
            </a:p>
          </p:txBody>
        </p:sp>
        <p:sp>
          <p:nvSpPr>
            <p:cNvPr id="12" name="TextBox 12"/>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3" name="Group 13"/>
          <p:cNvGrpSpPr/>
          <p:nvPr/>
        </p:nvGrpSpPr>
        <p:grpSpPr>
          <a:xfrm>
            <a:off x="-558229" y="4999286"/>
            <a:ext cx="6265828" cy="3170935"/>
            <a:chOff x="0" y="0"/>
            <a:chExt cx="8354437" cy="4227913"/>
          </a:xfrm>
        </p:grpSpPr>
        <p:grpSp>
          <p:nvGrpSpPr>
            <p:cNvPr id="14" name="Group 14"/>
            <p:cNvGrpSpPr/>
            <p:nvPr/>
          </p:nvGrpSpPr>
          <p:grpSpPr>
            <a:xfrm>
              <a:off x="0" y="0"/>
              <a:ext cx="6497636" cy="4227913"/>
              <a:chOff x="0" y="0"/>
              <a:chExt cx="1488104" cy="968286"/>
            </a:xfrm>
          </p:grpSpPr>
          <p:sp>
            <p:nvSpPr>
              <p:cNvPr id="15" name="Freeform 15"/>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F6C6FA"/>
              </a:solidFill>
            </p:spPr>
            <p:txBody>
              <a:bodyPr/>
              <a:lstStyle/>
              <a:p>
                <a:endParaRPr lang="en-US" dirty="0"/>
              </a:p>
            </p:txBody>
          </p:sp>
          <p:sp>
            <p:nvSpPr>
              <p:cNvPr id="16" name="TextBox 16"/>
              <p:cNvSpPr txBox="1"/>
              <p:nvPr/>
            </p:nvSpPr>
            <p:spPr>
              <a:xfrm>
                <a:off x="0" y="-47625"/>
                <a:ext cx="1488104" cy="1015911"/>
              </a:xfrm>
              <a:prstGeom prst="rect">
                <a:avLst/>
              </a:prstGeom>
            </p:spPr>
            <p:txBody>
              <a:bodyPr lIns="50800" tIns="50800" rIns="50800" bIns="50800" rtlCol="0" anchor="ctr"/>
              <a:lstStyle/>
              <a:p>
                <a:pPr algn="ctr">
                  <a:lnSpc>
                    <a:spcPts val="2800"/>
                  </a:lnSpc>
                </a:pPr>
                <a:endParaRPr dirty="0"/>
              </a:p>
            </p:txBody>
          </p:sp>
        </p:grpSp>
        <p:grpSp>
          <p:nvGrpSpPr>
            <p:cNvPr id="17" name="Group 17"/>
            <p:cNvGrpSpPr/>
            <p:nvPr/>
          </p:nvGrpSpPr>
          <p:grpSpPr>
            <a:xfrm>
              <a:off x="4126525" y="0"/>
              <a:ext cx="4227913" cy="42279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dirty="0"/>
              </a:p>
            </p:txBody>
          </p:sp>
        </p:grpSp>
        <p:sp>
          <p:nvSpPr>
            <p:cNvPr id="19" name="Freeform 19"/>
            <p:cNvSpPr/>
            <p:nvPr/>
          </p:nvSpPr>
          <p:spPr>
            <a:xfrm>
              <a:off x="1937002" y="1920709"/>
              <a:ext cx="1410422" cy="435949"/>
            </a:xfrm>
            <a:custGeom>
              <a:avLst/>
              <a:gdLst/>
              <a:ahLst/>
              <a:cxnLst/>
              <a:rect l="l" t="t" r="r" b="b"/>
              <a:pathLst>
                <a:path w="1410422" h="435949">
                  <a:moveTo>
                    <a:pt x="0" y="0"/>
                  </a:moveTo>
                  <a:lnTo>
                    <a:pt x="1410423" y="0"/>
                  </a:lnTo>
                  <a:lnTo>
                    <a:pt x="1410423" y="435949"/>
                  </a:lnTo>
                  <a:lnTo>
                    <a:pt x="0" y="4359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grpSp>
      <p:sp>
        <p:nvSpPr>
          <p:cNvPr id="21" name="TextBox 21"/>
          <p:cNvSpPr txBox="1"/>
          <p:nvPr/>
        </p:nvSpPr>
        <p:spPr>
          <a:xfrm>
            <a:off x="8010481" y="265390"/>
            <a:ext cx="6214763" cy="914655"/>
          </a:xfrm>
          <a:prstGeom prst="rect">
            <a:avLst/>
          </a:prstGeom>
        </p:spPr>
        <p:txBody>
          <a:bodyPr lIns="0" tIns="0" rIns="0" bIns="0" rtlCol="0" anchor="t">
            <a:spAutoFit/>
          </a:bodyPr>
          <a:lstStyle/>
          <a:p>
            <a:pPr algn="just">
              <a:lnSpc>
                <a:spcPts val="3495"/>
              </a:lnSpc>
            </a:pPr>
            <a:r>
              <a:rPr lang="en-US" sz="30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8563" y="9958283"/>
            <a:ext cx="9182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41 | Page</a:t>
            </a:r>
          </a:p>
        </p:txBody>
      </p:sp>
      <p:sp>
        <p:nvSpPr>
          <p:cNvPr id="24" name="TextBox 24"/>
          <p:cNvSpPr txBox="1"/>
          <p:nvPr/>
        </p:nvSpPr>
        <p:spPr>
          <a:xfrm>
            <a:off x="548011" y="2408769"/>
            <a:ext cx="13363529" cy="2631440"/>
          </a:xfrm>
          <a:prstGeom prst="rect">
            <a:avLst/>
          </a:prstGeom>
        </p:spPr>
        <p:txBody>
          <a:bodyPr lIns="0" tIns="0" rIns="0" bIns="0" rtlCol="0" anchor="t">
            <a:spAutoFit/>
          </a:bodyPr>
          <a:lstStyle/>
          <a:p>
            <a:pPr marL="0" lvl="0" indent="0" algn="just">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Psalm 115:14-15 (TPT)</a:t>
            </a:r>
            <a:endPar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ct val="150000"/>
              </a:lnSpc>
              <a:spcBef>
                <a:spcPct val="0"/>
              </a:spcBef>
            </a:pPr>
            <a:r>
              <a:rPr lang="en-US" altLang="en-US" sz="2850" b="1" u="none" strike="noStrike" baseline="30000" dirty="0">
                <a:solidFill>
                  <a:srgbClr val="000000"/>
                </a:solidFill>
                <a:latin typeface="Poppins" panose="00000500000000000000"/>
                <a:ea typeface="Poppins" panose="00000500000000000000"/>
                <a:cs typeface="Poppins" panose="00000500000000000000"/>
                <a:sym typeface="Poppins" panose="00000500000000000000"/>
              </a:rPr>
              <a:t>14</a:t>
            </a:r>
            <a:r>
              <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 God himself will fill you with more. 15 Blessings upon blessings will be heaped upon you and upon your children from the maker of heaven and earth, the very God who made you!</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4384203" y="0"/>
            <a:ext cx="3903797" cy="10287000"/>
            <a:chOff x="0" y="0"/>
            <a:chExt cx="604800" cy="1593725"/>
          </a:xfrm>
        </p:grpSpPr>
        <p:sp>
          <p:nvSpPr>
            <p:cNvPr id="3" name="Freeform 3"/>
            <p:cNvSpPr/>
            <p:nvPr/>
          </p:nvSpPr>
          <p:spPr>
            <a:xfrm>
              <a:off x="0" y="0"/>
              <a:ext cx="604800" cy="1593725"/>
            </a:xfrm>
            <a:custGeom>
              <a:avLst/>
              <a:gdLst/>
              <a:ahLst/>
              <a:cxnLst/>
              <a:rect l="l" t="t" r="r" b="b"/>
              <a:pathLst>
                <a:path w="604800" h="1593725">
                  <a:moveTo>
                    <a:pt x="0" y="0"/>
                  </a:moveTo>
                  <a:lnTo>
                    <a:pt x="604800" y="0"/>
                  </a:lnTo>
                  <a:lnTo>
                    <a:pt x="604800" y="1593725"/>
                  </a:lnTo>
                  <a:lnTo>
                    <a:pt x="0" y="1593725"/>
                  </a:lnTo>
                  <a:close/>
                </a:path>
              </a:pathLst>
            </a:custGeom>
            <a:blipFill>
              <a:blip r:embed="rId2"/>
              <a:stretch>
                <a:fillRect l="-81756" r="-81756"/>
              </a:stretch>
            </a:blipFill>
          </p:spPr>
          <p:txBody>
            <a:bodyPr/>
            <a:lstStyle/>
            <a:p>
              <a:endParaRPr lang="en-US" dirty="0"/>
            </a:p>
          </p:txBody>
        </p:sp>
      </p:grpSp>
      <p:grpSp>
        <p:nvGrpSpPr>
          <p:cNvPr id="4" name="Group 4"/>
          <p:cNvGrpSpPr/>
          <p:nvPr/>
        </p:nvGrpSpPr>
        <p:grpSpPr>
          <a:xfrm>
            <a:off x="5185997" y="9939233"/>
            <a:ext cx="13203627" cy="357292"/>
            <a:chOff x="0" y="0"/>
            <a:chExt cx="3477498" cy="94102"/>
          </a:xfrm>
        </p:grpSpPr>
        <p:sp>
          <p:nvSpPr>
            <p:cNvPr id="5" name="Freeform 5"/>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6" name="TextBox 6"/>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7" name="Freeform 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dirty="0"/>
          </a:p>
        </p:txBody>
      </p:sp>
      <p:sp>
        <p:nvSpPr>
          <p:cNvPr id="8" name="AutoShape 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9" name="Freeform 9"/>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5"/>
            <a:stretch>
              <a:fillRect/>
            </a:stretch>
          </a:blipFill>
        </p:spPr>
        <p:txBody>
          <a:bodyPr/>
          <a:lstStyle/>
          <a:p>
            <a:endParaRPr lang="en-US" dirty="0"/>
          </a:p>
        </p:txBody>
      </p:sp>
      <p:grpSp>
        <p:nvGrpSpPr>
          <p:cNvPr id="10" name="Group 10"/>
          <p:cNvGrpSpPr/>
          <p:nvPr/>
        </p:nvGrpSpPr>
        <p:grpSpPr>
          <a:xfrm>
            <a:off x="1514403" y="389387"/>
            <a:ext cx="1580614" cy="474256"/>
            <a:chOff x="0" y="0"/>
            <a:chExt cx="2107485" cy="632342"/>
          </a:xfrm>
        </p:grpSpPr>
        <p:sp>
          <p:nvSpPr>
            <p:cNvPr id="11" name="Freeform 11"/>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6"/>
              <a:stretch>
                <a:fillRect/>
              </a:stretch>
            </a:blipFill>
          </p:spPr>
          <p:txBody>
            <a:bodyPr/>
            <a:lstStyle/>
            <a:p>
              <a:endParaRPr lang="en-US" dirty="0"/>
            </a:p>
          </p:txBody>
        </p:sp>
        <p:sp>
          <p:nvSpPr>
            <p:cNvPr id="12" name="TextBox 12"/>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3" name="Group 13"/>
          <p:cNvGrpSpPr/>
          <p:nvPr/>
        </p:nvGrpSpPr>
        <p:grpSpPr>
          <a:xfrm>
            <a:off x="-558229" y="4999286"/>
            <a:ext cx="6265828" cy="3170935"/>
            <a:chOff x="0" y="0"/>
            <a:chExt cx="8354437" cy="4227913"/>
          </a:xfrm>
        </p:grpSpPr>
        <p:grpSp>
          <p:nvGrpSpPr>
            <p:cNvPr id="14" name="Group 14"/>
            <p:cNvGrpSpPr/>
            <p:nvPr/>
          </p:nvGrpSpPr>
          <p:grpSpPr>
            <a:xfrm>
              <a:off x="0" y="0"/>
              <a:ext cx="6497636" cy="4227913"/>
              <a:chOff x="0" y="0"/>
              <a:chExt cx="1488104" cy="968286"/>
            </a:xfrm>
          </p:grpSpPr>
          <p:sp>
            <p:nvSpPr>
              <p:cNvPr id="15" name="Freeform 15"/>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F6C6FA"/>
              </a:solidFill>
            </p:spPr>
            <p:txBody>
              <a:bodyPr/>
              <a:lstStyle/>
              <a:p>
                <a:endParaRPr lang="en-US" dirty="0"/>
              </a:p>
            </p:txBody>
          </p:sp>
          <p:sp>
            <p:nvSpPr>
              <p:cNvPr id="16" name="TextBox 16"/>
              <p:cNvSpPr txBox="1"/>
              <p:nvPr/>
            </p:nvSpPr>
            <p:spPr>
              <a:xfrm>
                <a:off x="0" y="-47625"/>
                <a:ext cx="1488104" cy="1015911"/>
              </a:xfrm>
              <a:prstGeom prst="rect">
                <a:avLst/>
              </a:prstGeom>
            </p:spPr>
            <p:txBody>
              <a:bodyPr lIns="50800" tIns="50800" rIns="50800" bIns="50800" rtlCol="0" anchor="ctr"/>
              <a:lstStyle/>
              <a:p>
                <a:pPr algn="ctr">
                  <a:lnSpc>
                    <a:spcPts val="2800"/>
                  </a:lnSpc>
                </a:pPr>
                <a:endParaRPr dirty="0"/>
              </a:p>
            </p:txBody>
          </p:sp>
        </p:grpSp>
        <p:grpSp>
          <p:nvGrpSpPr>
            <p:cNvPr id="17" name="Group 17"/>
            <p:cNvGrpSpPr/>
            <p:nvPr/>
          </p:nvGrpSpPr>
          <p:grpSpPr>
            <a:xfrm>
              <a:off x="4126525" y="0"/>
              <a:ext cx="4227913" cy="42279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dirty="0"/>
              </a:p>
            </p:txBody>
          </p:sp>
        </p:grpSp>
        <p:sp>
          <p:nvSpPr>
            <p:cNvPr id="19" name="Freeform 19"/>
            <p:cNvSpPr/>
            <p:nvPr/>
          </p:nvSpPr>
          <p:spPr>
            <a:xfrm>
              <a:off x="1937002" y="1920709"/>
              <a:ext cx="1410422" cy="435949"/>
            </a:xfrm>
            <a:custGeom>
              <a:avLst/>
              <a:gdLst/>
              <a:ahLst/>
              <a:cxnLst/>
              <a:rect l="l" t="t" r="r" b="b"/>
              <a:pathLst>
                <a:path w="1410422" h="435949">
                  <a:moveTo>
                    <a:pt x="0" y="0"/>
                  </a:moveTo>
                  <a:lnTo>
                    <a:pt x="1410423" y="0"/>
                  </a:lnTo>
                  <a:lnTo>
                    <a:pt x="1410423" y="435949"/>
                  </a:lnTo>
                  <a:lnTo>
                    <a:pt x="0" y="4359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grpSp>
      <p:sp>
        <p:nvSpPr>
          <p:cNvPr id="21" name="TextBox 21"/>
          <p:cNvSpPr txBox="1"/>
          <p:nvPr/>
        </p:nvSpPr>
        <p:spPr>
          <a:xfrm>
            <a:off x="8010481" y="265390"/>
            <a:ext cx="6214763" cy="914655"/>
          </a:xfrm>
          <a:prstGeom prst="rect">
            <a:avLst/>
          </a:prstGeom>
        </p:spPr>
        <p:txBody>
          <a:bodyPr lIns="0" tIns="0" rIns="0" bIns="0" rtlCol="0" anchor="t">
            <a:spAutoFit/>
          </a:bodyPr>
          <a:lstStyle/>
          <a:p>
            <a:pPr algn="just">
              <a:lnSpc>
                <a:spcPts val="3495"/>
              </a:lnSpc>
            </a:pPr>
            <a:r>
              <a:rPr lang="en-US" sz="30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8563" y="9958283"/>
            <a:ext cx="9182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41 | Page</a:t>
            </a:r>
          </a:p>
        </p:txBody>
      </p:sp>
      <p:sp>
        <p:nvSpPr>
          <p:cNvPr id="26" name="TextBox 26"/>
          <p:cNvSpPr txBox="1"/>
          <p:nvPr/>
        </p:nvSpPr>
        <p:spPr>
          <a:xfrm>
            <a:off x="5599430" y="2057400"/>
            <a:ext cx="8695690" cy="7367270"/>
          </a:xfrm>
          <a:prstGeom prst="rect">
            <a:avLst/>
          </a:prstGeom>
        </p:spPr>
        <p:txBody>
          <a:bodyPr lIns="0" tIns="0" rIns="0" bIns="0" rtlCol="0" anchor="t">
            <a:no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Proverbs 31:10, 26, 28 (AMPC)</a:t>
            </a:r>
            <a:endParaRPr lang="en-US" altLang="en-US" sz="285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endParaRPr lang="en-US" altLang="en-US" sz="1000" b="1" baseline="3000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10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A capable, intelligent, and virtuous woman—who is he who can find her?</a:t>
            </a:r>
          </a:p>
          <a:p>
            <a:pPr algn="ctr">
              <a:lnSpc>
                <a:spcPct val="150000"/>
              </a:lnSpc>
              <a:spcBef>
                <a:spcPct val="0"/>
              </a:spcBef>
            </a:pPr>
            <a:endPar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26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She opens her mouth </a:t>
            </a:r>
          </a:p>
          <a:p>
            <a:pPr algn="ctr">
              <a:lnSpc>
                <a:spcPct val="150000"/>
              </a:lnSpc>
              <a:spcBef>
                <a:spcPct val="0"/>
              </a:spcBef>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in skillful and godly Wisdom, and on her tongue is the law of kindness [giving counsel and </a:t>
            </a:r>
          </a:p>
          <a:p>
            <a:pPr algn="ctr">
              <a:lnSpc>
                <a:spcPct val="150000"/>
              </a:lnSpc>
              <a:spcBef>
                <a:spcPct val="0"/>
              </a:spcBef>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instruction].</a:t>
            </a:r>
          </a:p>
          <a:p>
            <a:pPr algn="ctr">
              <a:lnSpc>
                <a:spcPct val="150000"/>
              </a:lnSpc>
              <a:spcBef>
                <a:spcPct val="0"/>
              </a:spcBef>
            </a:pPr>
            <a:endParaRPr lang="en-US" altLang="en-US" sz="100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28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Her children rise up and call her blessed (happy, fortunate, and to be envied).</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4384203" y="0"/>
            <a:ext cx="3903797" cy="10287000"/>
            <a:chOff x="0" y="0"/>
            <a:chExt cx="604800" cy="1593725"/>
          </a:xfrm>
        </p:grpSpPr>
        <p:sp>
          <p:nvSpPr>
            <p:cNvPr id="3" name="Freeform 3"/>
            <p:cNvSpPr/>
            <p:nvPr/>
          </p:nvSpPr>
          <p:spPr>
            <a:xfrm>
              <a:off x="0" y="0"/>
              <a:ext cx="604800" cy="1593725"/>
            </a:xfrm>
            <a:custGeom>
              <a:avLst/>
              <a:gdLst/>
              <a:ahLst/>
              <a:cxnLst/>
              <a:rect l="l" t="t" r="r" b="b"/>
              <a:pathLst>
                <a:path w="604800" h="1593725">
                  <a:moveTo>
                    <a:pt x="0" y="0"/>
                  </a:moveTo>
                  <a:lnTo>
                    <a:pt x="604800" y="0"/>
                  </a:lnTo>
                  <a:lnTo>
                    <a:pt x="604800" y="1593725"/>
                  </a:lnTo>
                  <a:lnTo>
                    <a:pt x="0" y="1593725"/>
                  </a:lnTo>
                  <a:close/>
                </a:path>
              </a:pathLst>
            </a:custGeom>
            <a:blipFill>
              <a:blip r:embed="rId2"/>
              <a:stretch>
                <a:fillRect l="-81756" r="-81756"/>
              </a:stretch>
            </a:blipFill>
          </p:spPr>
          <p:txBody>
            <a:bodyPr/>
            <a:lstStyle/>
            <a:p>
              <a:endParaRPr lang="en-US" dirty="0"/>
            </a:p>
          </p:txBody>
        </p:sp>
      </p:grpSp>
      <p:grpSp>
        <p:nvGrpSpPr>
          <p:cNvPr id="4" name="Group 4"/>
          <p:cNvGrpSpPr/>
          <p:nvPr/>
        </p:nvGrpSpPr>
        <p:grpSpPr>
          <a:xfrm>
            <a:off x="5185997" y="9939233"/>
            <a:ext cx="13203627" cy="357292"/>
            <a:chOff x="0" y="0"/>
            <a:chExt cx="3477498" cy="94102"/>
          </a:xfrm>
        </p:grpSpPr>
        <p:sp>
          <p:nvSpPr>
            <p:cNvPr id="5" name="Freeform 5"/>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6" name="TextBox 6"/>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7" name="Freeform 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3">
              <a:extLst>
                <a:ext uri="{96DAC541-7B7A-43D3-8B79-37D633B846F1}">
                  <asvg:svgBlip xmlns:asvg="http://schemas.microsoft.com/office/drawing/2016/SVG/main" r:embed="rId4"/>
                </a:ext>
              </a:extLst>
            </a:blip>
            <a:stretch>
              <a:fillRect r="-103224"/>
            </a:stretch>
          </a:blipFill>
        </p:spPr>
        <p:txBody>
          <a:bodyPr/>
          <a:lstStyle/>
          <a:p>
            <a:endParaRPr lang="en-US" dirty="0"/>
          </a:p>
        </p:txBody>
      </p:sp>
      <p:sp>
        <p:nvSpPr>
          <p:cNvPr id="8" name="AutoShape 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9" name="Freeform 9"/>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5"/>
            <a:stretch>
              <a:fillRect/>
            </a:stretch>
          </a:blipFill>
        </p:spPr>
        <p:txBody>
          <a:bodyPr/>
          <a:lstStyle/>
          <a:p>
            <a:endParaRPr lang="en-US" dirty="0"/>
          </a:p>
        </p:txBody>
      </p:sp>
      <p:grpSp>
        <p:nvGrpSpPr>
          <p:cNvPr id="10" name="Group 10"/>
          <p:cNvGrpSpPr/>
          <p:nvPr/>
        </p:nvGrpSpPr>
        <p:grpSpPr>
          <a:xfrm>
            <a:off x="1514403" y="389387"/>
            <a:ext cx="1580614" cy="474256"/>
            <a:chOff x="0" y="0"/>
            <a:chExt cx="2107485" cy="632342"/>
          </a:xfrm>
        </p:grpSpPr>
        <p:sp>
          <p:nvSpPr>
            <p:cNvPr id="11" name="Freeform 11"/>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6"/>
              <a:stretch>
                <a:fillRect/>
              </a:stretch>
            </a:blipFill>
          </p:spPr>
          <p:txBody>
            <a:bodyPr/>
            <a:lstStyle/>
            <a:p>
              <a:endParaRPr lang="en-US" dirty="0"/>
            </a:p>
          </p:txBody>
        </p:sp>
        <p:sp>
          <p:nvSpPr>
            <p:cNvPr id="12" name="TextBox 12"/>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3" name="Group 13"/>
          <p:cNvGrpSpPr/>
          <p:nvPr/>
        </p:nvGrpSpPr>
        <p:grpSpPr>
          <a:xfrm>
            <a:off x="-558229" y="4999286"/>
            <a:ext cx="6265828" cy="3170935"/>
            <a:chOff x="0" y="0"/>
            <a:chExt cx="8354437" cy="4227913"/>
          </a:xfrm>
        </p:grpSpPr>
        <p:grpSp>
          <p:nvGrpSpPr>
            <p:cNvPr id="14" name="Group 14"/>
            <p:cNvGrpSpPr/>
            <p:nvPr/>
          </p:nvGrpSpPr>
          <p:grpSpPr>
            <a:xfrm>
              <a:off x="0" y="0"/>
              <a:ext cx="6497636" cy="4227913"/>
              <a:chOff x="0" y="0"/>
              <a:chExt cx="1488104" cy="968286"/>
            </a:xfrm>
          </p:grpSpPr>
          <p:sp>
            <p:nvSpPr>
              <p:cNvPr id="15" name="Freeform 15"/>
              <p:cNvSpPr/>
              <p:nvPr/>
            </p:nvSpPr>
            <p:spPr>
              <a:xfrm>
                <a:off x="0" y="0"/>
                <a:ext cx="1488104" cy="968286"/>
              </a:xfrm>
              <a:custGeom>
                <a:avLst/>
                <a:gdLst/>
                <a:ahLst/>
                <a:cxnLst/>
                <a:rect l="l" t="t" r="r" b="b"/>
                <a:pathLst>
                  <a:path w="1488104" h="968286">
                    <a:moveTo>
                      <a:pt x="0" y="0"/>
                    </a:moveTo>
                    <a:lnTo>
                      <a:pt x="1488104" y="0"/>
                    </a:lnTo>
                    <a:lnTo>
                      <a:pt x="1488104" y="968286"/>
                    </a:lnTo>
                    <a:lnTo>
                      <a:pt x="0" y="968286"/>
                    </a:lnTo>
                    <a:close/>
                  </a:path>
                </a:pathLst>
              </a:custGeom>
              <a:solidFill>
                <a:srgbClr val="F6C6FA"/>
              </a:solidFill>
            </p:spPr>
            <p:txBody>
              <a:bodyPr/>
              <a:lstStyle/>
              <a:p>
                <a:endParaRPr lang="en-US" dirty="0"/>
              </a:p>
            </p:txBody>
          </p:sp>
          <p:sp>
            <p:nvSpPr>
              <p:cNvPr id="16" name="TextBox 16"/>
              <p:cNvSpPr txBox="1"/>
              <p:nvPr/>
            </p:nvSpPr>
            <p:spPr>
              <a:xfrm>
                <a:off x="0" y="-47625"/>
                <a:ext cx="1488104" cy="1015911"/>
              </a:xfrm>
              <a:prstGeom prst="rect">
                <a:avLst/>
              </a:prstGeom>
            </p:spPr>
            <p:txBody>
              <a:bodyPr lIns="50800" tIns="50800" rIns="50800" bIns="50800" rtlCol="0" anchor="ctr"/>
              <a:lstStyle/>
              <a:p>
                <a:pPr algn="ctr">
                  <a:lnSpc>
                    <a:spcPts val="2800"/>
                  </a:lnSpc>
                </a:pPr>
                <a:endParaRPr dirty="0"/>
              </a:p>
            </p:txBody>
          </p:sp>
        </p:grpSp>
        <p:grpSp>
          <p:nvGrpSpPr>
            <p:cNvPr id="17" name="Group 17"/>
            <p:cNvGrpSpPr/>
            <p:nvPr/>
          </p:nvGrpSpPr>
          <p:grpSpPr>
            <a:xfrm>
              <a:off x="4126525" y="0"/>
              <a:ext cx="4227913" cy="422791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a:stretch>
              </a:blipFill>
            </p:spPr>
            <p:txBody>
              <a:bodyPr/>
              <a:lstStyle/>
              <a:p>
                <a:endParaRPr lang="en-US" dirty="0"/>
              </a:p>
            </p:txBody>
          </p:sp>
        </p:grpSp>
        <p:sp>
          <p:nvSpPr>
            <p:cNvPr id="19" name="Freeform 19"/>
            <p:cNvSpPr/>
            <p:nvPr/>
          </p:nvSpPr>
          <p:spPr>
            <a:xfrm>
              <a:off x="1937002" y="1920709"/>
              <a:ext cx="1410422" cy="435949"/>
            </a:xfrm>
            <a:custGeom>
              <a:avLst/>
              <a:gdLst/>
              <a:ahLst/>
              <a:cxnLst/>
              <a:rect l="l" t="t" r="r" b="b"/>
              <a:pathLst>
                <a:path w="1410422" h="435949">
                  <a:moveTo>
                    <a:pt x="0" y="0"/>
                  </a:moveTo>
                  <a:lnTo>
                    <a:pt x="1410423" y="0"/>
                  </a:lnTo>
                  <a:lnTo>
                    <a:pt x="1410423" y="435949"/>
                  </a:lnTo>
                  <a:lnTo>
                    <a:pt x="0" y="4359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grpSp>
      <p:sp>
        <p:nvSpPr>
          <p:cNvPr id="20" name="Freeform 20"/>
          <p:cNvSpPr/>
          <p:nvPr/>
        </p:nvSpPr>
        <p:spPr>
          <a:xfrm>
            <a:off x="5707380" y="5067300"/>
            <a:ext cx="8541385" cy="3919220"/>
          </a:xfrm>
          <a:custGeom>
            <a:avLst/>
            <a:gdLst/>
            <a:ahLst/>
            <a:cxnLst/>
            <a:rect l="l" t="t" r="r" b="b"/>
            <a:pathLst>
              <a:path w="8346968" h="3502249">
                <a:moveTo>
                  <a:pt x="0" y="0"/>
                </a:moveTo>
                <a:lnTo>
                  <a:pt x="8346969" y="0"/>
                </a:lnTo>
                <a:lnTo>
                  <a:pt x="8346969" y="3502249"/>
                </a:lnTo>
                <a:lnTo>
                  <a:pt x="0" y="35022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1" name="TextBox 21"/>
          <p:cNvSpPr txBox="1"/>
          <p:nvPr/>
        </p:nvSpPr>
        <p:spPr>
          <a:xfrm>
            <a:off x="8010481" y="265390"/>
            <a:ext cx="6214763" cy="914655"/>
          </a:xfrm>
          <a:prstGeom prst="rect">
            <a:avLst/>
          </a:prstGeom>
        </p:spPr>
        <p:txBody>
          <a:bodyPr lIns="0" tIns="0" rIns="0" bIns="0" rtlCol="0" anchor="t">
            <a:spAutoFit/>
          </a:bodyPr>
          <a:lstStyle/>
          <a:p>
            <a:pPr algn="just">
              <a:lnSpc>
                <a:spcPts val="3495"/>
              </a:lnSpc>
            </a:pPr>
            <a:r>
              <a:rPr lang="en-US" sz="30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8563" y="9958283"/>
            <a:ext cx="91821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41 | Page</a:t>
            </a:r>
          </a:p>
        </p:txBody>
      </p:sp>
      <p:sp>
        <p:nvSpPr>
          <p:cNvPr id="24" name="TextBox 24"/>
          <p:cNvSpPr txBox="1"/>
          <p:nvPr/>
        </p:nvSpPr>
        <p:spPr>
          <a:xfrm>
            <a:off x="457206" y="2171914"/>
            <a:ext cx="13363529" cy="2763520"/>
          </a:xfrm>
          <a:prstGeom prst="rect">
            <a:avLst/>
          </a:prstGeom>
        </p:spPr>
        <p:txBody>
          <a:bodyPr lIns="0" tIns="0" rIns="0" bIns="0" rtlCol="0" anchor="t">
            <a:spAutoFit/>
          </a:bodyPr>
          <a:lstStyle/>
          <a:p>
            <a:pPr marL="0" lvl="0" indent="0" algn="just">
              <a:lnSpc>
                <a:spcPts val="308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Psalm 112:1-2(TPT)</a:t>
            </a:r>
            <a:endParaRPr lang="en-US" sz="2850" b="1" u="none" strike="noStrike" dirty="0">
              <a:solidFill>
                <a:srgbClr val="000000"/>
              </a:solidFill>
              <a:latin typeface="Poppins Bold" panose="00000800000000000000"/>
              <a:ea typeface="Poppins Bold" panose="00000800000000000000"/>
              <a:cs typeface="Poppins Bold" panose="00000800000000000000"/>
              <a:sym typeface="Poppins Bold" panose="00000800000000000000"/>
            </a:endParaRPr>
          </a:p>
          <a:p>
            <a:pPr marL="0" lvl="0" indent="0" algn="just">
              <a:lnSpc>
                <a:spcPts val="3080"/>
              </a:lnSpc>
              <a:spcBef>
                <a:spcPct val="0"/>
              </a:spcBef>
            </a:pPr>
            <a:endPar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just">
              <a:lnSpc>
                <a:spcPct val="150000"/>
              </a:lnSpc>
              <a:spcBef>
                <a:spcPct val="0"/>
              </a:spcBef>
            </a:pPr>
            <a:r>
              <a:rPr lang="en-US" altLang="en-US" sz="2850" b="1" u="none" strike="noStrike" baseline="30000" dirty="0">
                <a:solidFill>
                  <a:srgbClr val="000000"/>
                </a:solidFill>
                <a:latin typeface="Poppins" panose="00000500000000000000"/>
                <a:ea typeface="Poppins" panose="00000500000000000000"/>
                <a:cs typeface="Poppins" panose="00000500000000000000"/>
                <a:sym typeface="Poppins" panose="00000500000000000000"/>
              </a:rPr>
              <a:t>1 </a:t>
            </a:r>
            <a:r>
              <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Everyone who loves the Lord and delights in him will cherish his words and be blessed beyond expectation. </a:t>
            </a:r>
            <a:r>
              <a:rPr lang="en-US" altLang="en-US" sz="2850" b="1" u="none" strike="noStrike" baseline="30000" dirty="0">
                <a:solidFill>
                  <a:srgbClr val="000000"/>
                </a:solidFill>
                <a:latin typeface="Poppins" panose="00000500000000000000"/>
                <a:ea typeface="Poppins" panose="00000500000000000000"/>
                <a:cs typeface="Poppins" panose="00000500000000000000"/>
                <a:sym typeface="Poppins" panose="00000500000000000000"/>
              </a:rPr>
              <a:t>2</a:t>
            </a:r>
            <a:r>
              <a:rPr lang="en-US" altLang="en-US" sz="2850" u="none" strike="noStrike" dirty="0">
                <a:solidFill>
                  <a:srgbClr val="000000"/>
                </a:solidFill>
                <a:latin typeface="Poppins" panose="00000500000000000000"/>
                <a:ea typeface="Poppins" panose="00000500000000000000"/>
                <a:cs typeface="Poppins" panose="00000500000000000000"/>
                <a:sym typeface="Poppins" panose="00000500000000000000"/>
              </a:rPr>
              <a:t> Their descendants will be prosperous and influential.</a:t>
            </a:r>
          </a:p>
        </p:txBody>
      </p:sp>
      <p:sp>
        <p:nvSpPr>
          <p:cNvPr id="26" name="TextBox 26"/>
          <p:cNvSpPr txBox="1"/>
          <p:nvPr/>
        </p:nvSpPr>
        <p:spPr>
          <a:xfrm>
            <a:off x="6806983" y="5981764"/>
            <a:ext cx="6720971" cy="3289300"/>
          </a:xfrm>
          <a:prstGeom prst="rect">
            <a:avLst/>
          </a:prstGeom>
        </p:spPr>
        <p:txBody>
          <a:bodyPr lIns="0" tIns="0" rIns="0" bIns="0" rtlCol="0" anchor="t">
            <a:sp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Psalm 112:2(NKJV)</a:t>
            </a:r>
            <a:endParaRPr lang="en-US" altLang="en-US" sz="285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His descendants will be mighty upon the earth; The generation of the upright will be blessed!</a:t>
            </a:r>
          </a:p>
          <a:p>
            <a:pPr algn="ctr">
              <a:lnSpc>
                <a:spcPct val="150000"/>
              </a:lnSpc>
              <a:spcBef>
                <a:spcPct val="0"/>
              </a:spcBef>
            </a:pPr>
            <a:endParaRPr lang="en-US" altLang="en-US" sz="2850" dirty="0">
              <a:solidFill>
                <a:srgbClr val="000000"/>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5185997"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6" name="Freeform 6"/>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dirty="0"/>
          </a:p>
        </p:txBody>
      </p:sp>
      <p:sp>
        <p:nvSpPr>
          <p:cNvPr id="7" name="AutoShape 7"/>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8" name="Freeform 8"/>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dirty="0"/>
          </a:p>
        </p:txBody>
      </p:sp>
      <p:grpSp>
        <p:nvGrpSpPr>
          <p:cNvPr id="9" name="Group 9"/>
          <p:cNvGrpSpPr/>
          <p:nvPr/>
        </p:nvGrpSpPr>
        <p:grpSpPr>
          <a:xfrm>
            <a:off x="1514403" y="389387"/>
            <a:ext cx="1580614" cy="474256"/>
            <a:chOff x="0" y="0"/>
            <a:chExt cx="2107485" cy="632342"/>
          </a:xfrm>
        </p:grpSpPr>
        <p:sp>
          <p:nvSpPr>
            <p:cNvPr id="10" name="Freeform 10"/>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dirty="0"/>
            </a:p>
          </p:txBody>
        </p:sp>
        <p:sp>
          <p:nvSpPr>
            <p:cNvPr id="11" name="TextBox 11"/>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2" name="Group 12"/>
          <p:cNvGrpSpPr/>
          <p:nvPr/>
        </p:nvGrpSpPr>
        <p:grpSpPr>
          <a:xfrm>
            <a:off x="14848550" y="2782372"/>
            <a:ext cx="4829892" cy="5894830"/>
            <a:chOff x="0" y="0"/>
            <a:chExt cx="1272070" cy="1552548"/>
          </a:xfrm>
        </p:grpSpPr>
        <p:sp>
          <p:nvSpPr>
            <p:cNvPr id="13" name="Freeform 13"/>
            <p:cNvSpPr/>
            <p:nvPr/>
          </p:nvSpPr>
          <p:spPr>
            <a:xfrm>
              <a:off x="0" y="0"/>
              <a:ext cx="1272070" cy="1552548"/>
            </a:xfrm>
            <a:custGeom>
              <a:avLst/>
              <a:gdLst/>
              <a:ahLst/>
              <a:cxnLst/>
              <a:rect l="l" t="t" r="r" b="b"/>
              <a:pathLst>
                <a:path w="1272070" h="1552548">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F6C6FA"/>
            </a:solidFill>
          </p:spPr>
          <p:txBody>
            <a:bodyPr/>
            <a:lstStyle/>
            <a:p>
              <a:endParaRPr lang="en-US" dirty="0"/>
            </a:p>
          </p:txBody>
        </p:sp>
        <p:sp>
          <p:nvSpPr>
            <p:cNvPr id="14" name="TextBox 14"/>
            <p:cNvSpPr txBox="1"/>
            <p:nvPr/>
          </p:nvSpPr>
          <p:spPr>
            <a:xfrm>
              <a:off x="0" y="-47625"/>
              <a:ext cx="1272070" cy="1600173"/>
            </a:xfrm>
            <a:prstGeom prst="rect">
              <a:avLst/>
            </a:prstGeom>
          </p:spPr>
          <p:txBody>
            <a:bodyPr lIns="50800" tIns="50800" rIns="50800" bIns="50800" rtlCol="0" anchor="ctr"/>
            <a:lstStyle/>
            <a:p>
              <a:pPr algn="ctr">
                <a:lnSpc>
                  <a:spcPts val="2800"/>
                </a:lnSpc>
              </a:pPr>
              <a:endParaRPr dirty="0"/>
            </a:p>
          </p:txBody>
        </p:sp>
      </p:grpSp>
      <p:grpSp>
        <p:nvGrpSpPr>
          <p:cNvPr id="15" name="Group 15"/>
          <p:cNvGrpSpPr/>
          <p:nvPr/>
        </p:nvGrpSpPr>
        <p:grpSpPr>
          <a:xfrm>
            <a:off x="8529232" y="5748190"/>
            <a:ext cx="8730068" cy="3824073"/>
            <a:chOff x="0" y="0"/>
            <a:chExt cx="1352516" cy="592449"/>
          </a:xfrm>
        </p:grpSpPr>
        <p:sp>
          <p:nvSpPr>
            <p:cNvPr id="16" name="Freeform 16"/>
            <p:cNvSpPr/>
            <p:nvPr/>
          </p:nvSpPr>
          <p:spPr>
            <a:xfrm>
              <a:off x="0" y="0"/>
              <a:ext cx="1352516" cy="592449"/>
            </a:xfrm>
            <a:custGeom>
              <a:avLst/>
              <a:gdLst/>
              <a:ahLst/>
              <a:cxnLst/>
              <a:rect l="l" t="t" r="r" b="b"/>
              <a:pathLst>
                <a:path w="1352516" h="592449">
                  <a:moveTo>
                    <a:pt x="14189" y="0"/>
                  </a:moveTo>
                  <a:lnTo>
                    <a:pt x="1338327" y="0"/>
                  </a:lnTo>
                  <a:cubicBezTo>
                    <a:pt x="1346163" y="0"/>
                    <a:pt x="1352516" y="6353"/>
                    <a:pt x="1352516" y="14189"/>
                  </a:cubicBezTo>
                  <a:lnTo>
                    <a:pt x="1352516" y="578260"/>
                  </a:lnTo>
                  <a:cubicBezTo>
                    <a:pt x="1352516" y="586096"/>
                    <a:pt x="1346163" y="592449"/>
                    <a:pt x="1338327" y="592449"/>
                  </a:cubicBezTo>
                  <a:lnTo>
                    <a:pt x="14189" y="592449"/>
                  </a:lnTo>
                  <a:cubicBezTo>
                    <a:pt x="6353" y="592449"/>
                    <a:pt x="0" y="586096"/>
                    <a:pt x="0" y="578260"/>
                  </a:cubicBezTo>
                  <a:lnTo>
                    <a:pt x="0" y="14189"/>
                  </a:lnTo>
                  <a:cubicBezTo>
                    <a:pt x="0" y="6353"/>
                    <a:pt x="6353" y="0"/>
                    <a:pt x="14189" y="0"/>
                  </a:cubicBezTo>
                  <a:close/>
                </a:path>
              </a:pathLst>
            </a:custGeom>
            <a:blipFill>
              <a:blip r:embed="rId8"/>
              <a:stretch>
                <a:fillRect l="-3020" t="-9821" r="-2064" b="-49811"/>
              </a:stretch>
            </a:blipFill>
          </p:spPr>
          <p:txBody>
            <a:bodyPr/>
            <a:lstStyle/>
            <a:p>
              <a:endParaRPr lang="en-US" dirty="0"/>
            </a:p>
          </p:txBody>
        </p:sp>
      </p:grpSp>
      <p:sp>
        <p:nvSpPr>
          <p:cNvPr id="17" name="TextBox 17"/>
          <p:cNvSpPr txBox="1"/>
          <p:nvPr/>
        </p:nvSpPr>
        <p:spPr>
          <a:xfrm>
            <a:off x="928343" y="2346470"/>
            <a:ext cx="11485457" cy="4488180"/>
          </a:xfrm>
          <a:prstGeom prst="rect">
            <a:avLst/>
          </a:prstGeom>
        </p:spPr>
        <p:txBody>
          <a:bodyPr lIns="0" tIns="0" rIns="0" bIns="0" rtlCol="0" anchor="t">
            <a:spAutoFit/>
          </a:bodyPr>
          <a:lstStyle/>
          <a:p>
            <a:pPr algn="just">
              <a:lnSpc>
                <a:spcPts val="5000"/>
              </a:lnSpc>
            </a:pPr>
            <a:r>
              <a:rPr lang="en-US" sz="2500" b="1" dirty="0">
                <a:solidFill>
                  <a:srgbClr val="021828"/>
                </a:solidFill>
                <a:latin typeface="Poppins Bold" panose="00000800000000000000"/>
                <a:ea typeface="Poppins Bold" panose="00000800000000000000"/>
                <a:cs typeface="Poppins Bold" panose="00000800000000000000"/>
                <a:sym typeface="Poppins Bold" panose="00000800000000000000"/>
              </a:rPr>
              <a:t>The Role of the Holy Spirit:</a:t>
            </a:r>
          </a:p>
          <a:p>
            <a:pPr marL="539750" lvl="1" indent="-269875" algn="just">
              <a:lnSpc>
                <a:spcPts val="5000"/>
              </a:lnSpc>
              <a:buFont typeface="Arial" panose="020B0604020202020204"/>
              <a:buChar char="•"/>
            </a:pPr>
            <a:r>
              <a:rPr lang="en-US" sz="2500" dirty="0">
                <a:solidFill>
                  <a:srgbClr val="021828"/>
                </a:solidFill>
                <a:latin typeface="Poppins" panose="00000500000000000000"/>
                <a:ea typeface="Poppins" panose="00000500000000000000"/>
                <a:cs typeface="Poppins" panose="00000500000000000000"/>
                <a:sym typeface="Poppins" panose="00000500000000000000"/>
              </a:rPr>
              <a:t>The Holy Spirit empowers obedience, transformation, and sanctification across generations.</a:t>
            </a:r>
          </a:p>
          <a:p>
            <a:pPr marL="539750" lvl="1" indent="-269875">
              <a:lnSpc>
                <a:spcPts val="5000"/>
              </a:lnSpc>
              <a:buFont typeface="Arial" panose="020B0604020202020204"/>
              <a:buChar char="•"/>
            </a:pPr>
            <a:r>
              <a:rPr lang="en-US" sz="2500" dirty="0">
                <a:solidFill>
                  <a:srgbClr val="021828"/>
                </a:solidFill>
                <a:latin typeface="Poppins" panose="00000500000000000000"/>
                <a:ea typeface="Poppins" panose="00000500000000000000"/>
                <a:cs typeface="Poppins" panose="00000500000000000000"/>
                <a:sym typeface="Poppins" panose="00000500000000000000"/>
              </a:rPr>
              <a:t>Passages like </a:t>
            </a:r>
            <a:r>
              <a:rPr lang="en-US" sz="2500" b="1" dirty="0">
                <a:solidFill>
                  <a:srgbClr val="021828"/>
                </a:solidFill>
                <a:latin typeface="Poppins Bold" panose="00000800000000000000"/>
                <a:ea typeface="Poppins Bold" panose="00000800000000000000"/>
                <a:cs typeface="Poppins Bold" panose="00000800000000000000"/>
                <a:sym typeface="Poppins Bold" panose="00000800000000000000"/>
              </a:rPr>
              <a:t>Ezekiel 36:26-27 (TPT), Philippians 2:13 (AMPC), and      1 Thessalonians 5:23-24 (AMPC)</a:t>
            </a:r>
            <a:r>
              <a:rPr lang="en-US" sz="2500" dirty="0">
                <a:solidFill>
                  <a:srgbClr val="021828"/>
                </a:solidFill>
                <a:latin typeface="Poppins" panose="00000500000000000000"/>
                <a:ea typeface="Poppins" panose="00000500000000000000"/>
                <a:cs typeface="Poppins" panose="00000500000000000000"/>
                <a:sym typeface="Poppins" panose="00000500000000000000"/>
              </a:rPr>
              <a:t> highlight the Spirit's work in creating new hearts and desires in children and grandchildren.</a:t>
            </a:r>
          </a:p>
          <a:p>
            <a:pPr algn="just">
              <a:lnSpc>
                <a:spcPts val="5000"/>
              </a:lnSpc>
            </a:pPr>
            <a:endParaRPr lang="en-US" sz="2500" dirty="0">
              <a:solidFill>
                <a:srgbClr val="021828"/>
              </a:solidFill>
              <a:latin typeface="Poppins" panose="00000500000000000000"/>
              <a:ea typeface="Poppins" panose="00000500000000000000"/>
              <a:cs typeface="Poppins" panose="00000500000000000000"/>
              <a:sym typeface="Poppins" panose="00000500000000000000"/>
            </a:endParaRPr>
          </a:p>
        </p:txBody>
      </p:sp>
      <p:sp>
        <p:nvSpPr>
          <p:cNvPr id="18" name="Freeform 18"/>
          <p:cNvSpPr/>
          <p:nvPr/>
        </p:nvSpPr>
        <p:spPr>
          <a:xfrm>
            <a:off x="12261360" y="1964403"/>
            <a:ext cx="2467866" cy="2467866"/>
          </a:xfrm>
          <a:custGeom>
            <a:avLst/>
            <a:gdLst/>
            <a:ahLst/>
            <a:cxnLst/>
            <a:rect l="l" t="t" r="r" b="b"/>
            <a:pathLst>
              <a:path w="2467866" h="2467866">
                <a:moveTo>
                  <a:pt x="0" y="0"/>
                </a:moveTo>
                <a:lnTo>
                  <a:pt x="2467866" y="0"/>
                </a:lnTo>
                <a:lnTo>
                  <a:pt x="2467866" y="2467866"/>
                </a:lnTo>
                <a:lnTo>
                  <a:pt x="0" y="2467866"/>
                </a:lnTo>
                <a:lnTo>
                  <a:pt x="0" y="0"/>
                </a:lnTo>
                <a:close/>
              </a:path>
            </a:pathLst>
          </a:custGeom>
          <a:blipFill>
            <a:blip r:embed="rId9">
              <a:alphaModFix amt="3199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19" name="Freeform 19"/>
          <p:cNvSpPr/>
          <p:nvPr/>
        </p:nvSpPr>
        <p:spPr>
          <a:xfrm>
            <a:off x="1514403" y="6164255"/>
            <a:ext cx="2215968" cy="2215968"/>
          </a:xfrm>
          <a:custGeom>
            <a:avLst/>
            <a:gdLst/>
            <a:ahLst/>
            <a:cxnLst/>
            <a:rect l="l" t="t" r="r" b="b"/>
            <a:pathLst>
              <a:path w="2215968" h="2215968">
                <a:moveTo>
                  <a:pt x="0" y="0"/>
                </a:moveTo>
                <a:lnTo>
                  <a:pt x="2215968" y="0"/>
                </a:lnTo>
                <a:lnTo>
                  <a:pt x="2215968" y="2215968"/>
                </a:lnTo>
                <a:lnTo>
                  <a:pt x="0" y="22159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20" name="Freeform 20"/>
          <p:cNvSpPr/>
          <p:nvPr/>
        </p:nvSpPr>
        <p:spPr>
          <a:xfrm>
            <a:off x="4874407" y="6420525"/>
            <a:ext cx="2510788" cy="2479403"/>
          </a:xfrm>
          <a:custGeom>
            <a:avLst/>
            <a:gdLst/>
            <a:ahLst/>
            <a:cxnLst/>
            <a:rect l="l" t="t" r="r" b="b"/>
            <a:pathLst>
              <a:path w="2510788" h="2479403">
                <a:moveTo>
                  <a:pt x="0" y="0"/>
                </a:moveTo>
                <a:lnTo>
                  <a:pt x="2510788" y="0"/>
                </a:lnTo>
                <a:lnTo>
                  <a:pt x="2510788" y="2479404"/>
                </a:lnTo>
                <a:lnTo>
                  <a:pt x="0" y="2479404"/>
                </a:lnTo>
                <a:lnTo>
                  <a:pt x="0" y="0"/>
                </a:lnTo>
                <a:close/>
              </a:path>
            </a:pathLst>
          </a:custGeom>
          <a:blipFill>
            <a:blip r:embed="rId13">
              <a:alphaModFix amt="18000"/>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21" name="TextBox 21"/>
          <p:cNvSpPr txBox="1"/>
          <p:nvPr/>
        </p:nvSpPr>
        <p:spPr>
          <a:xfrm>
            <a:off x="11419922" y="1047750"/>
            <a:ext cx="6673821" cy="830928"/>
          </a:xfrm>
          <a:prstGeom prst="rect">
            <a:avLst/>
          </a:prstGeom>
        </p:spPr>
        <p:txBody>
          <a:bodyPr lIns="0" tIns="0" rIns="0" bIns="0" rtlCol="0" anchor="t">
            <a:spAutoFit/>
          </a:bodyPr>
          <a:lstStyle/>
          <a:p>
            <a:pPr algn="r">
              <a:lnSpc>
                <a:spcPts val="3150"/>
              </a:lnSpc>
            </a:pPr>
            <a:r>
              <a:rPr lang="en-US" sz="27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6717" y="9958283"/>
            <a:ext cx="921901"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42 | Page</a:t>
            </a:r>
          </a:p>
        </p:txBody>
      </p:sp>
      <p:sp>
        <p:nvSpPr>
          <p:cNvPr id="23" name="TextBox 23"/>
          <p:cNvSpPr txBox="1"/>
          <p:nvPr/>
        </p:nvSpPr>
        <p:spPr>
          <a:xfrm>
            <a:off x="928343" y="1225060"/>
            <a:ext cx="8515309" cy="1149985"/>
          </a:xfrm>
          <a:prstGeom prst="rect">
            <a:avLst/>
          </a:prstGeom>
        </p:spPr>
        <p:txBody>
          <a:bodyPr lIns="0" tIns="0" rIns="0" bIns="0" rtlCol="0" anchor="t">
            <a:spAutoFit/>
          </a:bodyPr>
          <a:lstStyle/>
          <a:p>
            <a:pPr algn="l">
              <a:lnSpc>
                <a:spcPts val="4445"/>
              </a:lnSpc>
            </a:pPr>
            <a:r>
              <a:rPr lang="en-US" sz="3500" b="1" dirty="0">
                <a:solidFill>
                  <a:srgbClr val="62366E"/>
                </a:solidFill>
                <a:latin typeface="Poppins Heavy" panose="00000A00000000000000"/>
                <a:ea typeface="Poppins Heavy" panose="00000A00000000000000"/>
                <a:cs typeface="Poppins Heavy" panose="00000A00000000000000"/>
                <a:sym typeface="Poppins Heavy" panose="00000A00000000000000"/>
              </a:rPr>
              <a:t>How does the Spirit guarantee God’s promise to us?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5185997"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6" name="Freeform 6"/>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dirty="0"/>
          </a:p>
        </p:txBody>
      </p:sp>
      <p:sp>
        <p:nvSpPr>
          <p:cNvPr id="7" name="AutoShape 7"/>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8" name="Freeform 8"/>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dirty="0"/>
          </a:p>
        </p:txBody>
      </p:sp>
      <p:grpSp>
        <p:nvGrpSpPr>
          <p:cNvPr id="9" name="Group 9"/>
          <p:cNvGrpSpPr/>
          <p:nvPr/>
        </p:nvGrpSpPr>
        <p:grpSpPr>
          <a:xfrm>
            <a:off x="1514403" y="389387"/>
            <a:ext cx="1580614" cy="474256"/>
            <a:chOff x="0" y="0"/>
            <a:chExt cx="2107485" cy="632342"/>
          </a:xfrm>
        </p:grpSpPr>
        <p:sp>
          <p:nvSpPr>
            <p:cNvPr id="10" name="Freeform 10"/>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dirty="0"/>
            </a:p>
          </p:txBody>
        </p:sp>
        <p:sp>
          <p:nvSpPr>
            <p:cNvPr id="11" name="TextBox 11"/>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2" name="Group 12"/>
          <p:cNvGrpSpPr/>
          <p:nvPr/>
        </p:nvGrpSpPr>
        <p:grpSpPr>
          <a:xfrm>
            <a:off x="14848550" y="2782372"/>
            <a:ext cx="4829892" cy="5894830"/>
            <a:chOff x="0" y="0"/>
            <a:chExt cx="1272070" cy="1552548"/>
          </a:xfrm>
        </p:grpSpPr>
        <p:sp>
          <p:nvSpPr>
            <p:cNvPr id="13" name="Freeform 13"/>
            <p:cNvSpPr/>
            <p:nvPr/>
          </p:nvSpPr>
          <p:spPr>
            <a:xfrm>
              <a:off x="0" y="0"/>
              <a:ext cx="1272070" cy="1552548"/>
            </a:xfrm>
            <a:custGeom>
              <a:avLst/>
              <a:gdLst/>
              <a:ahLst/>
              <a:cxnLst/>
              <a:rect l="l" t="t" r="r" b="b"/>
              <a:pathLst>
                <a:path w="1272070" h="1552548">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F6C6FA"/>
            </a:solidFill>
          </p:spPr>
          <p:txBody>
            <a:bodyPr/>
            <a:lstStyle/>
            <a:p>
              <a:endParaRPr lang="en-US" dirty="0"/>
            </a:p>
          </p:txBody>
        </p:sp>
        <p:sp>
          <p:nvSpPr>
            <p:cNvPr id="14" name="TextBox 14"/>
            <p:cNvSpPr txBox="1"/>
            <p:nvPr/>
          </p:nvSpPr>
          <p:spPr>
            <a:xfrm>
              <a:off x="0" y="-47625"/>
              <a:ext cx="1272070" cy="1600173"/>
            </a:xfrm>
            <a:prstGeom prst="rect">
              <a:avLst/>
            </a:prstGeom>
          </p:spPr>
          <p:txBody>
            <a:bodyPr lIns="50800" tIns="50800" rIns="50800" bIns="50800" rtlCol="0" anchor="ctr"/>
            <a:lstStyle/>
            <a:p>
              <a:pPr algn="ctr">
                <a:lnSpc>
                  <a:spcPts val="2800"/>
                </a:lnSpc>
              </a:pPr>
              <a:endParaRPr dirty="0"/>
            </a:p>
          </p:txBody>
        </p:sp>
      </p:grpSp>
      <p:grpSp>
        <p:nvGrpSpPr>
          <p:cNvPr id="15" name="Group 15"/>
          <p:cNvGrpSpPr/>
          <p:nvPr/>
        </p:nvGrpSpPr>
        <p:grpSpPr>
          <a:xfrm>
            <a:off x="8529232" y="5748190"/>
            <a:ext cx="8730068" cy="3824073"/>
            <a:chOff x="0" y="0"/>
            <a:chExt cx="1352516" cy="592449"/>
          </a:xfrm>
        </p:grpSpPr>
        <p:sp>
          <p:nvSpPr>
            <p:cNvPr id="16" name="Freeform 16"/>
            <p:cNvSpPr/>
            <p:nvPr/>
          </p:nvSpPr>
          <p:spPr>
            <a:xfrm>
              <a:off x="0" y="0"/>
              <a:ext cx="1352516" cy="592449"/>
            </a:xfrm>
            <a:custGeom>
              <a:avLst/>
              <a:gdLst/>
              <a:ahLst/>
              <a:cxnLst/>
              <a:rect l="l" t="t" r="r" b="b"/>
              <a:pathLst>
                <a:path w="1352516" h="592449">
                  <a:moveTo>
                    <a:pt x="14189" y="0"/>
                  </a:moveTo>
                  <a:lnTo>
                    <a:pt x="1338327" y="0"/>
                  </a:lnTo>
                  <a:cubicBezTo>
                    <a:pt x="1346163" y="0"/>
                    <a:pt x="1352516" y="6353"/>
                    <a:pt x="1352516" y="14189"/>
                  </a:cubicBezTo>
                  <a:lnTo>
                    <a:pt x="1352516" y="578260"/>
                  </a:lnTo>
                  <a:cubicBezTo>
                    <a:pt x="1352516" y="586096"/>
                    <a:pt x="1346163" y="592449"/>
                    <a:pt x="1338327" y="592449"/>
                  </a:cubicBezTo>
                  <a:lnTo>
                    <a:pt x="14189" y="592449"/>
                  </a:lnTo>
                  <a:cubicBezTo>
                    <a:pt x="6353" y="592449"/>
                    <a:pt x="0" y="586096"/>
                    <a:pt x="0" y="578260"/>
                  </a:cubicBezTo>
                  <a:lnTo>
                    <a:pt x="0" y="14189"/>
                  </a:lnTo>
                  <a:cubicBezTo>
                    <a:pt x="0" y="6353"/>
                    <a:pt x="6353" y="0"/>
                    <a:pt x="14189" y="0"/>
                  </a:cubicBezTo>
                  <a:close/>
                </a:path>
              </a:pathLst>
            </a:custGeom>
            <a:blipFill>
              <a:blip r:embed="rId8"/>
              <a:stretch>
                <a:fillRect l="-3020" t="-9821" r="-2064" b="-49811"/>
              </a:stretch>
            </a:blipFill>
          </p:spPr>
          <p:txBody>
            <a:bodyPr/>
            <a:lstStyle/>
            <a:p>
              <a:endParaRPr lang="en-US" dirty="0"/>
            </a:p>
          </p:txBody>
        </p:sp>
      </p:grpSp>
      <p:sp>
        <p:nvSpPr>
          <p:cNvPr id="17" name="TextBox 17"/>
          <p:cNvSpPr txBox="1"/>
          <p:nvPr/>
        </p:nvSpPr>
        <p:spPr>
          <a:xfrm>
            <a:off x="77470" y="2346325"/>
            <a:ext cx="12336145" cy="3846830"/>
          </a:xfrm>
          <a:prstGeom prst="rect">
            <a:avLst/>
          </a:prstGeom>
        </p:spPr>
        <p:txBody>
          <a:bodyPr wrap="square" lIns="0" tIns="0" rIns="0" bIns="0" rtlCol="0" anchor="t">
            <a:spAutoFit/>
          </a:bodyPr>
          <a:lstStyle/>
          <a:p>
            <a:pPr marL="269875" lvl="1" indent="0" algn="just">
              <a:lnSpc>
                <a:spcPts val="5000"/>
              </a:lnSpc>
              <a:buFont typeface="Arial" panose="020B0604020202020204"/>
              <a:buNone/>
            </a:pPr>
            <a:r>
              <a:rPr lang="en-US" sz="2850" b="1" dirty="0">
                <a:solidFill>
                  <a:srgbClr val="021828"/>
                </a:solidFill>
                <a:latin typeface="Poppins Bold" panose="00000800000000000000"/>
                <a:ea typeface="Poppins Bold" panose="00000800000000000000"/>
                <a:cs typeface="Poppins Bold" panose="00000800000000000000"/>
                <a:sym typeface="Poppins Bold" panose="00000800000000000000"/>
              </a:rPr>
              <a:t>Ezekiel 36:26-27 (TPT)</a:t>
            </a:r>
            <a:endParaRPr lang="en-US" altLang="en-US" sz="2850" dirty="0">
              <a:solidFill>
                <a:srgbClr val="021828"/>
              </a:solidFill>
              <a:latin typeface="Poppins" panose="00000500000000000000"/>
              <a:ea typeface="Poppins" panose="00000500000000000000"/>
              <a:cs typeface="Poppins" panose="00000500000000000000"/>
              <a:sym typeface="Poppins" panose="00000500000000000000"/>
            </a:endParaRPr>
          </a:p>
          <a:p>
            <a:pPr marL="269875" lvl="1" indent="0" algn="just">
              <a:lnSpc>
                <a:spcPts val="5000"/>
              </a:lnSpc>
              <a:buFont typeface="Arial" panose="020B0604020202020204"/>
              <a:buNone/>
            </a:pPr>
            <a:r>
              <a:rPr lang="en-US" altLang="en-US" sz="2850" b="1" baseline="30000" dirty="0">
                <a:solidFill>
                  <a:srgbClr val="021828"/>
                </a:solidFill>
                <a:latin typeface="Poppins" panose="00000500000000000000"/>
                <a:ea typeface="Poppins" panose="00000500000000000000"/>
                <a:cs typeface="Poppins" panose="00000500000000000000"/>
                <a:sym typeface="Poppins" panose="00000500000000000000"/>
              </a:rPr>
              <a:t>26</a:t>
            </a: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 I will graciously give your children and grandchildren a new, tender heart and put a new, willing spirit inside you. I will remove your hard heart of stone and give you an obedient, responsive heart instead. </a:t>
            </a:r>
            <a:r>
              <a:rPr lang="en-US" altLang="en-US" sz="2850" b="1" baseline="30000" dirty="0">
                <a:solidFill>
                  <a:srgbClr val="021828"/>
                </a:solidFill>
                <a:latin typeface="Poppins" panose="00000500000000000000"/>
                <a:ea typeface="Poppins" panose="00000500000000000000"/>
                <a:cs typeface="Poppins" panose="00000500000000000000"/>
                <a:sym typeface="Poppins" panose="00000500000000000000"/>
              </a:rPr>
              <a:t>27</a:t>
            </a: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 I will put my Holy Spirit in you to empower you to keep my laws and to live by them.</a:t>
            </a:r>
            <a:endParaRPr lang="en-US" sz="2850" dirty="0">
              <a:solidFill>
                <a:srgbClr val="021828"/>
              </a:solidFill>
              <a:latin typeface="Poppins" panose="00000500000000000000"/>
              <a:ea typeface="Poppins" panose="00000500000000000000"/>
              <a:cs typeface="Poppins" panose="00000500000000000000"/>
              <a:sym typeface="Poppins" panose="00000500000000000000"/>
            </a:endParaRPr>
          </a:p>
        </p:txBody>
      </p:sp>
      <p:sp>
        <p:nvSpPr>
          <p:cNvPr id="18" name="Freeform 18"/>
          <p:cNvSpPr/>
          <p:nvPr/>
        </p:nvSpPr>
        <p:spPr>
          <a:xfrm>
            <a:off x="12261360" y="1964403"/>
            <a:ext cx="2467866" cy="2467866"/>
          </a:xfrm>
          <a:custGeom>
            <a:avLst/>
            <a:gdLst/>
            <a:ahLst/>
            <a:cxnLst/>
            <a:rect l="l" t="t" r="r" b="b"/>
            <a:pathLst>
              <a:path w="2467866" h="2467866">
                <a:moveTo>
                  <a:pt x="0" y="0"/>
                </a:moveTo>
                <a:lnTo>
                  <a:pt x="2467866" y="0"/>
                </a:lnTo>
                <a:lnTo>
                  <a:pt x="2467866" y="2467866"/>
                </a:lnTo>
                <a:lnTo>
                  <a:pt x="0" y="2467866"/>
                </a:lnTo>
                <a:lnTo>
                  <a:pt x="0" y="0"/>
                </a:lnTo>
                <a:close/>
              </a:path>
            </a:pathLst>
          </a:custGeom>
          <a:blipFill>
            <a:blip r:embed="rId9">
              <a:alphaModFix amt="3199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19" name="Freeform 19"/>
          <p:cNvSpPr/>
          <p:nvPr/>
        </p:nvSpPr>
        <p:spPr>
          <a:xfrm>
            <a:off x="1514403" y="6164255"/>
            <a:ext cx="2215968" cy="2215968"/>
          </a:xfrm>
          <a:custGeom>
            <a:avLst/>
            <a:gdLst/>
            <a:ahLst/>
            <a:cxnLst/>
            <a:rect l="l" t="t" r="r" b="b"/>
            <a:pathLst>
              <a:path w="2215968" h="2215968">
                <a:moveTo>
                  <a:pt x="0" y="0"/>
                </a:moveTo>
                <a:lnTo>
                  <a:pt x="2215968" y="0"/>
                </a:lnTo>
                <a:lnTo>
                  <a:pt x="2215968" y="2215968"/>
                </a:lnTo>
                <a:lnTo>
                  <a:pt x="0" y="22159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20" name="Freeform 20"/>
          <p:cNvSpPr/>
          <p:nvPr/>
        </p:nvSpPr>
        <p:spPr>
          <a:xfrm>
            <a:off x="4874407" y="6420525"/>
            <a:ext cx="2510788" cy="2479403"/>
          </a:xfrm>
          <a:custGeom>
            <a:avLst/>
            <a:gdLst/>
            <a:ahLst/>
            <a:cxnLst/>
            <a:rect l="l" t="t" r="r" b="b"/>
            <a:pathLst>
              <a:path w="2510788" h="2479403">
                <a:moveTo>
                  <a:pt x="0" y="0"/>
                </a:moveTo>
                <a:lnTo>
                  <a:pt x="2510788" y="0"/>
                </a:lnTo>
                <a:lnTo>
                  <a:pt x="2510788" y="2479404"/>
                </a:lnTo>
                <a:lnTo>
                  <a:pt x="0" y="2479404"/>
                </a:lnTo>
                <a:lnTo>
                  <a:pt x="0" y="0"/>
                </a:lnTo>
                <a:close/>
              </a:path>
            </a:pathLst>
          </a:custGeom>
          <a:blipFill>
            <a:blip r:embed="rId13">
              <a:alphaModFix amt="18000"/>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21" name="TextBox 21"/>
          <p:cNvSpPr txBox="1"/>
          <p:nvPr/>
        </p:nvSpPr>
        <p:spPr>
          <a:xfrm>
            <a:off x="11419922" y="1047750"/>
            <a:ext cx="6673821" cy="830928"/>
          </a:xfrm>
          <a:prstGeom prst="rect">
            <a:avLst/>
          </a:prstGeom>
        </p:spPr>
        <p:txBody>
          <a:bodyPr lIns="0" tIns="0" rIns="0" bIns="0" rtlCol="0" anchor="t">
            <a:spAutoFit/>
          </a:bodyPr>
          <a:lstStyle/>
          <a:p>
            <a:pPr algn="r">
              <a:lnSpc>
                <a:spcPts val="3150"/>
              </a:lnSpc>
            </a:pPr>
            <a:r>
              <a:rPr lang="en-US" sz="27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6717" y="9958283"/>
            <a:ext cx="921901"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42 | Page</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5185997"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6" name="Freeform 6"/>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dirty="0"/>
          </a:p>
        </p:txBody>
      </p:sp>
      <p:sp>
        <p:nvSpPr>
          <p:cNvPr id="7" name="AutoShape 7"/>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8" name="Freeform 8"/>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dirty="0"/>
          </a:p>
        </p:txBody>
      </p:sp>
      <p:grpSp>
        <p:nvGrpSpPr>
          <p:cNvPr id="9" name="Group 9"/>
          <p:cNvGrpSpPr/>
          <p:nvPr/>
        </p:nvGrpSpPr>
        <p:grpSpPr>
          <a:xfrm>
            <a:off x="1514403" y="389387"/>
            <a:ext cx="1580614" cy="474256"/>
            <a:chOff x="0" y="0"/>
            <a:chExt cx="2107485" cy="632342"/>
          </a:xfrm>
        </p:grpSpPr>
        <p:sp>
          <p:nvSpPr>
            <p:cNvPr id="10" name="Freeform 10"/>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dirty="0"/>
            </a:p>
          </p:txBody>
        </p:sp>
        <p:sp>
          <p:nvSpPr>
            <p:cNvPr id="11" name="TextBox 11"/>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2" name="Group 12"/>
          <p:cNvGrpSpPr/>
          <p:nvPr/>
        </p:nvGrpSpPr>
        <p:grpSpPr>
          <a:xfrm>
            <a:off x="14848550" y="2782372"/>
            <a:ext cx="4829892" cy="5894830"/>
            <a:chOff x="0" y="0"/>
            <a:chExt cx="1272070" cy="1552548"/>
          </a:xfrm>
        </p:grpSpPr>
        <p:sp>
          <p:nvSpPr>
            <p:cNvPr id="13" name="Freeform 13"/>
            <p:cNvSpPr/>
            <p:nvPr/>
          </p:nvSpPr>
          <p:spPr>
            <a:xfrm>
              <a:off x="0" y="0"/>
              <a:ext cx="1272070" cy="1552548"/>
            </a:xfrm>
            <a:custGeom>
              <a:avLst/>
              <a:gdLst/>
              <a:ahLst/>
              <a:cxnLst/>
              <a:rect l="l" t="t" r="r" b="b"/>
              <a:pathLst>
                <a:path w="1272070" h="1552548">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F6C6FA"/>
            </a:solidFill>
          </p:spPr>
          <p:txBody>
            <a:bodyPr/>
            <a:lstStyle/>
            <a:p>
              <a:endParaRPr lang="en-US" dirty="0"/>
            </a:p>
          </p:txBody>
        </p:sp>
        <p:sp>
          <p:nvSpPr>
            <p:cNvPr id="14" name="TextBox 14"/>
            <p:cNvSpPr txBox="1"/>
            <p:nvPr/>
          </p:nvSpPr>
          <p:spPr>
            <a:xfrm>
              <a:off x="0" y="-47625"/>
              <a:ext cx="1272070" cy="1600173"/>
            </a:xfrm>
            <a:prstGeom prst="rect">
              <a:avLst/>
            </a:prstGeom>
          </p:spPr>
          <p:txBody>
            <a:bodyPr lIns="50800" tIns="50800" rIns="50800" bIns="50800" rtlCol="0" anchor="ctr"/>
            <a:lstStyle/>
            <a:p>
              <a:pPr algn="ctr">
                <a:lnSpc>
                  <a:spcPts val="2800"/>
                </a:lnSpc>
              </a:pPr>
              <a:endParaRPr dirty="0"/>
            </a:p>
          </p:txBody>
        </p:sp>
      </p:grpSp>
      <p:grpSp>
        <p:nvGrpSpPr>
          <p:cNvPr id="15" name="Group 15"/>
          <p:cNvGrpSpPr/>
          <p:nvPr/>
        </p:nvGrpSpPr>
        <p:grpSpPr>
          <a:xfrm>
            <a:off x="8529232" y="5748190"/>
            <a:ext cx="8730068" cy="3824073"/>
            <a:chOff x="0" y="0"/>
            <a:chExt cx="1352516" cy="592449"/>
          </a:xfrm>
        </p:grpSpPr>
        <p:sp>
          <p:nvSpPr>
            <p:cNvPr id="16" name="Freeform 16"/>
            <p:cNvSpPr/>
            <p:nvPr/>
          </p:nvSpPr>
          <p:spPr>
            <a:xfrm>
              <a:off x="0" y="0"/>
              <a:ext cx="1352516" cy="592449"/>
            </a:xfrm>
            <a:custGeom>
              <a:avLst/>
              <a:gdLst/>
              <a:ahLst/>
              <a:cxnLst/>
              <a:rect l="l" t="t" r="r" b="b"/>
              <a:pathLst>
                <a:path w="1352516" h="592449">
                  <a:moveTo>
                    <a:pt x="14189" y="0"/>
                  </a:moveTo>
                  <a:lnTo>
                    <a:pt x="1338327" y="0"/>
                  </a:lnTo>
                  <a:cubicBezTo>
                    <a:pt x="1346163" y="0"/>
                    <a:pt x="1352516" y="6353"/>
                    <a:pt x="1352516" y="14189"/>
                  </a:cubicBezTo>
                  <a:lnTo>
                    <a:pt x="1352516" y="578260"/>
                  </a:lnTo>
                  <a:cubicBezTo>
                    <a:pt x="1352516" y="586096"/>
                    <a:pt x="1346163" y="592449"/>
                    <a:pt x="1338327" y="592449"/>
                  </a:cubicBezTo>
                  <a:lnTo>
                    <a:pt x="14189" y="592449"/>
                  </a:lnTo>
                  <a:cubicBezTo>
                    <a:pt x="6353" y="592449"/>
                    <a:pt x="0" y="586096"/>
                    <a:pt x="0" y="578260"/>
                  </a:cubicBezTo>
                  <a:lnTo>
                    <a:pt x="0" y="14189"/>
                  </a:lnTo>
                  <a:cubicBezTo>
                    <a:pt x="0" y="6353"/>
                    <a:pt x="6353" y="0"/>
                    <a:pt x="14189" y="0"/>
                  </a:cubicBezTo>
                  <a:close/>
                </a:path>
              </a:pathLst>
            </a:custGeom>
            <a:blipFill>
              <a:blip r:embed="rId8"/>
              <a:stretch>
                <a:fillRect l="-3020" t="-9821" r="-2064" b="-49811"/>
              </a:stretch>
            </a:blipFill>
          </p:spPr>
          <p:txBody>
            <a:bodyPr/>
            <a:lstStyle/>
            <a:p>
              <a:endParaRPr lang="en-US" dirty="0"/>
            </a:p>
          </p:txBody>
        </p:sp>
      </p:grpSp>
      <p:sp>
        <p:nvSpPr>
          <p:cNvPr id="17" name="TextBox 17"/>
          <p:cNvSpPr txBox="1"/>
          <p:nvPr/>
        </p:nvSpPr>
        <p:spPr>
          <a:xfrm>
            <a:off x="928343" y="2346470"/>
            <a:ext cx="11485457" cy="3846830"/>
          </a:xfrm>
          <a:prstGeom prst="rect">
            <a:avLst/>
          </a:prstGeom>
        </p:spPr>
        <p:txBody>
          <a:bodyPr lIns="0" tIns="0" rIns="0" bIns="0" rtlCol="0" anchor="t">
            <a:spAutoFit/>
          </a:bodyPr>
          <a:lstStyle/>
          <a:p>
            <a:pPr marL="269875" lvl="1" indent="0" algn="just">
              <a:lnSpc>
                <a:spcPts val="5000"/>
              </a:lnSpc>
              <a:buFont typeface="Arial" panose="020B0604020202020204"/>
              <a:buNone/>
            </a:pPr>
            <a:r>
              <a:rPr lang="en-US" sz="2850" b="1" dirty="0">
                <a:solidFill>
                  <a:srgbClr val="021828"/>
                </a:solidFill>
                <a:latin typeface="Poppins Bold" panose="00000800000000000000"/>
                <a:ea typeface="Poppins Bold" panose="00000800000000000000"/>
                <a:cs typeface="Poppins Bold" panose="00000800000000000000"/>
                <a:sym typeface="Poppins Bold" panose="00000800000000000000"/>
              </a:rPr>
              <a:t>Philippians 2:13 (AMPC)</a:t>
            </a:r>
            <a:endParaRPr lang="en-US" altLang="en-US" sz="2850" dirty="0">
              <a:solidFill>
                <a:srgbClr val="021828"/>
              </a:solidFill>
              <a:latin typeface="Poppins" panose="00000500000000000000"/>
              <a:ea typeface="Poppins" panose="00000500000000000000"/>
              <a:cs typeface="Poppins" panose="00000500000000000000"/>
              <a:sym typeface="Poppins" panose="00000500000000000000"/>
            </a:endParaRPr>
          </a:p>
          <a:p>
            <a:pPr marL="269875" lvl="1" indent="0" algn="just">
              <a:lnSpc>
                <a:spcPts val="5000"/>
              </a:lnSpc>
              <a:buFont typeface="Arial" panose="020B0604020202020204"/>
              <a:buNone/>
            </a:pPr>
            <a:r>
              <a:rPr lang="en-US" altLang="en-US" sz="2850" b="1" baseline="30000" dirty="0">
                <a:solidFill>
                  <a:srgbClr val="021828"/>
                </a:solidFill>
                <a:latin typeface="Poppins" panose="00000500000000000000"/>
                <a:ea typeface="Poppins" panose="00000500000000000000"/>
                <a:cs typeface="Poppins" panose="00000500000000000000"/>
                <a:sym typeface="Poppins" panose="00000500000000000000"/>
              </a:rPr>
              <a:t>13 </a:t>
            </a: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[Not in your own strength] for it is God Who is all the while effectually at work in you, your children, and grandchildren [energizing and creating in all of you the power and desire], both to will and to work for His good pleasure and satisfaction and delight.</a:t>
            </a:r>
            <a:endParaRPr lang="en-US" sz="2850" dirty="0">
              <a:solidFill>
                <a:srgbClr val="021828"/>
              </a:solidFill>
              <a:latin typeface="Poppins" panose="00000500000000000000"/>
              <a:ea typeface="Poppins" panose="00000500000000000000"/>
              <a:cs typeface="Poppins" panose="00000500000000000000"/>
              <a:sym typeface="Poppins" panose="00000500000000000000"/>
            </a:endParaRPr>
          </a:p>
        </p:txBody>
      </p:sp>
      <p:sp>
        <p:nvSpPr>
          <p:cNvPr id="18" name="Freeform 18"/>
          <p:cNvSpPr/>
          <p:nvPr/>
        </p:nvSpPr>
        <p:spPr>
          <a:xfrm>
            <a:off x="12261360" y="1964403"/>
            <a:ext cx="2467866" cy="2467866"/>
          </a:xfrm>
          <a:custGeom>
            <a:avLst/>
            <a:gdLst/>
            <a:ahLst/>
            <a:cxnLst/>
            <a:rect l="l" t="t" r="r" b="b"/>
            <a:pathLst>
              <a:path w="2467866" h="2467866">
                <a:moveTo>
                  <a:pt x="0" y="0"/>
                </a:moveTo>
                <a:lnTo>
                  <a:pt x="2467866" y="0"/>
                </a:lnTo>
                <a:lnTo>
                  <a:pt x="2467866" y="2467866"/>
                </a:lnTo>
                <a:lnTo>
                  <a:pt x="0" y="2467866"/>
                </a:lnTo>
                <a:lnTo>
                  <a:pt x="0" y="0"/>
                </a:lnTo>
                <a:close/>
              </a:path>
            </a:pathLst>
          </a:custGeom>
          <a:blipFill>
            <a:blip r:embed="rId9">
              <a:alphaModFix amt="3199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19" name="Freeform 19"/>
          <p:cNvSpPr/>
          <p:nvPr/>
        </p:nvSpPr>
        <p:spPr>
          <a:xfrm>
            <a:off x="1514403" y="6164255"/>
            <a:ext cx="2215968" cy="2215968"/>
          </a:xfrm>
          <a:custGeom>
            <a:avLst/>
            <a:gdLst/>
            <a:ahLst/>
            <a:cxnLst/>
            <a:rect l="l" t="t" r="r" b="b"/>
            <a:pathLst>
              <a:path w="2215968" h="2215968">
                <a:moveTo>
                  <a:pt x="0" y="0"/>
                </a:moveTo>
                <a:lnTo>
                  <a:pt x="2215968" y="0"/>
                </a:lnTo>
                <a:lnTo>
                  <a:pt x="2215968" y="2215968"/>
                </a:lnTo>
                <a:lnTo>
                  <a:pt x="0" y="22159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20" name="Freeform 20"/>
          <p:cNvSpPr/>
          <p:nvPr/>
        </p:nvSpPr>
        <p:spPr>
          <a:xfrm>
            <a:off x="4874407" y="6420525"/>
            <a:ext cx="2510788" cy="2479403"/>
          </a:xfrm>
          <a:custGeom>
            <a:avLst/>
            <a:gdLst/>
            <a:ahLst/>
            <a:cxnLst/>
            <a:rect l="l" t="t" r="r" b="b"/>
            <a:pathLst>
              <a:path w="2510788" h="2479403">
                <a:moveTo>
                  <a:pt x="0" y="0"/>
                </a:moveTo>
                <a:lnTo>
                  <a:pt x="2510788" y="0"/>
                </a:lnTo>
                <a:lnTo>
                  <a:pt x="2510788" y="2479404"/>
                </a:lnTo>
                <a:lnTo>
                  <a:pt x="0" y="2479404"/>
                </a:lnTo>
                <a:lnTo>
                  <a:pt x="0" y="0"/>
                </a:lnTo>
                <a:close/>
              </a:path>
            </a:pathLst>
          </a:custGeom>
          <a:blipFill>
            <a:blip r:embed="rId13">
              <a:alphaModFix amt="18000"/>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21" name="TextBox 21"/>
          <p:cNvSpPr txBox="1"/>
          <p:nvPr/>
        </p:nvSpPr>
        <p:spPr>
          <a:xfrm>
            <a:off x="11419922" y="1047750"/>
            <a:ext cx="6673821" cy="830928"/>
          </a:xfrm>
          <a:prstGeom prst="rect">
            <a:avLst/>
          </a:prstGeom>
        </p:spPr>
        <p:txBody>
          <a:bodyPr lIns="0" tIns="0" rIns="0" bIns="0" rtlCol="0" anchor="t">
            <a:spAutoFit/>
          </a:bodyPr>
          <a:lstStyle/>
          <a:p>
            <a:pPr algn="r">
              <a:lnSpc>
                <a:spcPts val="3150"/>
              </a:lnSpc>
            </a:pPr>
            <a:r>
              <a:rPr lang="en-US" sz="27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6717" y="9958283"/>
            <a:ext cx="921901"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42 | Page</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5185997"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6" name="Freeform 6"/>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dirty="0"/>
          </a:p>
        </p:txBody>
      </p:sp>
      <p:sp>
        <p:nvSpPr>
          <p:cNvPr id="7" name="AutoShape 7"/>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8" name="Freeform 8"/>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dirty="0"/>
          </a:p>
        </p:txBody>
      </p:sp>
      <p:grpSp>
        <p:nvGrpSpPr>
          <p:cNvPr id="9" name="Group 9"/>
          <p:cNvGrpSpPr/>
          <p:nvPr/>
        </p:nvGrpSpPr>
        <p:grpSpPr>
          <a:xfrm>
            <a:off x="1514403" y="389387"/>
            <a:ext cx="1580614" cy="474256"/>
            <a:chOff x="0" y="0"/>
            <a:chExt cx="2107485" cy="632342"/>
          </a:xfrm>
        </p:grpSpPr>
        <p:sp>
          <p:nvSpPr>
            <p:cNvPr id="10" name="Freeform 10"/>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dirty="0"/>
            </a:p>
          </p:txBody>
        </p:sp>
        <p:sp>
          <p:nvSpPr>
            <p:cNvPr id="11" name="TextBox 11"/>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2" name="Group 12"/>
          <p:cNvGrpSpPr/>
          <p:nvPr/>
        </p:nvGrpSpPr>
        <p:grpSpPr>
          <a:xfrm>
            <a:off x="14848550" y="2782372"/>
            <a:ext cx="4829892" cy="5894830"/>
            <a:chOff x="0" y="0"/>
            <a:chExt cx="1272070" cy="1552548"/>
          </a:xfrm>
        </p:grpSpPr>
        <p:sp>
          <p:nvSpPr>
            <p:cNvPr id="13" name="Freeform 13"/>
            <p:cNvSpPr/>
            <p:nvPr/>
          </p:nvSpPr>
          <p:spPr>
            <a:xfrm>
              <a:off x="0" y="0"/>
              <a:ext cx="1272070" cy="1552548"/>
            </a:xfrm>
            <a:custGeom>
              <a:avLst/>
              <a:gdLst/>
              <a:ahLst/>
              <a:cxnLst/>
              <a:rect l="l" t="t" r="r" b="b"/>
              <a:pathLst>
                <a:path w="1272070" h="1552548">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F6C6FA"/>
            </a:solidFill>
          </p:spPr>
          <p:txBody>
            <a:bodyPr/>
            <a:lstStyle/>
            <a:p>
              <a:endParaRPr lang="en-US" dirty="0"/>
            </a:p>
          </p:txBody>
        </p:sp>
        <p:sp>
          <p:nvSpPr>
            <p:cNvPr id="14" name="TextBox 14"/>
            <p:cNvSpPr txBox="1"/>
            <p:nvPr/>
          </p:nvSpPr>
          <p:spPr>
            <a:xfrm>
              <a:off x="0" y="-47625"/>
              <a:ext cx="1272070" cy="1600173"/>
            </a:xfrm>
            <a:prstGeom prst="rect">
              <a:avLst/>
            </a:prstGeom>
          </p:spPr>
          <p:txBody>
            <a:bodyPr lIns="50800" tIns="50800" rIns="50800" bIns="50800" rtlCol="0" anchor="ctr"/>
            <a:lstStyle/>
            <a:p>
              <a:pPr algn="ctr">
                <a:lnSpc>
                  <a:spcPts val="2800"/>
                </a:lnSpc>
              </a:pPr>
              <a:endParaRPr dirty="0"/>
            </a:p>
          </p:txBody>
        </p:sp>
      </p:grpSp>
      <p:sp>
        <p:nvSpPr>
          <p:cNvPr id="17" name="TextBox 17"/>
          <p:cNvSpPr txBox="1"/>
          <p:nvPr/>
        </p:nvSpPr>
        <p:spPr>
          <a:xfrm>
            <a:off x="152400" y="1485900"/>
            <a:ext cx="12063730" cy="7052945"/>
          </a:xfrm>
          <a:prstGeom prst="rect">
            <a:avLst/>
          </a:prstGeom>
        </p:spPr>
        <p:txBody>
          <a:bodyPr wrap="square" lIns="0" tIns="0" rIns="0" bIns="0" rtlCol="0" anchor="t">
            <a:spAutoFit/>
          </a:bodyPr>
          <a:lstStyle/>
          <a:p>
            <a:pPr marL="269875" lvl="1" indent="0" algn="just">
              <a:lnSpc>
                <a:spcPts val="5000"/>
              </a:lnSpc>
              <a:buFont typeface="Arial" panose="020B0604020202020204"/>
              <a:buNone/>
            </a:pPr>
            <a:r>
              <a:rPr lang="en-US" sz="2850" b="1" dirty="0">
                <a:solidFill>
                  <a:srgbClr val="021828"/>
                </a:solidFill>
                <a:latin typeface="Poppins Bold" panose="00000800000000000000"/>
                <a:ea typeface="Poppins Bold" panose="00000800000000000000"/>
                <a:cs typeface="Poppins Bold" panose="00000800000000000000"/>
                <a:sym typeface="Poppins Bold" panose="00000800000000000000"/>
              </a:rPr>
              <a:t>1 Thessalonians 5:23-24 (AMPC)</a:t>
            </a:r>
            <a:endParaRPr lang="en-US" altLang="en-US" sz="2850" dirty="0">
              <a:solidFill>
                <a:srgbClr val="021828"/>
              </a:solidFill>
              <a:latin typeface="Poppins" panose="00000500000000000000"/>
              <a:ea typeface="Poppins" panose="00000500000000000000"/>
              <a:cs typeface="Poppins" panose="00000500000000000000"/>
              <a:sym typeface="Poppins" panose="00000500000000000000"/>
            </a:endParaRPr>
          </a:p>
          <a:p>
            <a:pPr marL="269875" lvl="1" indent="0" algn="just">
              <a:lnSpc>
                <a:spcPts val="5000"/>
              </a:lnSpc>
              <a:buFont typeface="Arial" panose="020B0604020202020204"/>
              <a:buNone/>
            </a:pPr>
            <a:r>
              <a:rPr lang="en-US" altLang="en-US" sz="2850" b="1" baseline="30000" dirty="0">
                <a:solidFill>
                  <a:srgbClr val="021828"/>
                </a:solidFill>
                <a:latin typeface="Poppins" panose="00000500000000000000"/>
                <a:ea typeface="Poppins" panose="00000500000000000000"/>
                <a:cs typeface="Poppins" panose="00000500000000000000"/>
                <a:sym typeface="Poppins" panose="00000500000000000000"/>
              </a:rPr>
              <a:t>23</a:t>
            </a: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 May the God of peace Himself sanctify your children and grandchildren through and through [separate them from profane things, make them pure and wholly and consecrated to Him]; and may their spirit and soul and body be preserved sound and complete [and found] blameless at the coming of our Lord, Jesus Christ.</a:t>
            </a:r>
            <a:r>
              <a:rPr lang="en-US" altLang="en-US" sz="2850" b="1" baseline="30000" dirty="0">
                <a:solidFill>
                  <a:srgbClr val="021828"/>
                </a:solidFill>
                <a:latin typeface="Poppins" panose="00000500000000000000"/>
                <a:ea typeface="Poppins" panose="00000500000000000000"/>
                <a:cs typeface="Poppins" panose="00000500000000000000"/>
                <a:sym typeface="Poppins" panose="00000500000000000000"/>
              </a:rPr>
              <a:t> 24</a:t>
            </a:r>
            <a:r>
              <a:rPr lang="en-US" altLang="en-US" sz="2850" dirty="0">
                <a:solidFill>
                  <a:srgbClr val="021828"/>
                </a:solidFill>
                <a:latin typeface="Poppins" panose="00000500000000000000"/>
                <a:ea typeface="Poppins" panose="00000500000000000000"/>
                <a:cs typeface="Poppins" panose="00000500000000000000"/>
                <a:sym typeface="Poppins" panose="00000500000000000000"/>
              </a:rPr>
              <a:t> Faithful is He who is calling them to Himself and utterly trustworthy, and He will also do it [fulfill His call by hallowing and keeping them.]</a:t>
            </a:r>
            <a:r>
              <a:rPr lang="en-US" sz="2850" dirty="0">
                <a:solidFill>
                  <a:srgbClr val="021828"/>
                </a:solidFill>
                <a:latin typeface="Poppins" panose="00000500000000000000"/>
                <a:ea typeface="Poppins" panose="00000500000000000000"/>
                <a:cs typeface="Poppins" panose="00000500000000000000"/>
                <a:sym typeface="Poppins" panose="00000500000000000000"/>
              </a:rPr>
              <a:t>The Holy Spirit empowers obedience, transformation, and sanctification across generations.</a:t>
            </a:r>
          </a:p>
        </p:txBody>
      </p:sp>
      <p:sp>
        <p:nvSpPr>
          <p:cNvPr id="18" name="Freeform 18"/>
          <p:cNvSpPr/>
          <p:nvPr/>
        </p:nvSpPr>
        <p:spPr>
          <a:xfrm>
            <a:off x="12261360" y="1964403"/>
            <a:ext cx="2467866" cy="2467866"/>
          </a:xfrm>
          <a:custGeom>
            <a:avLst/>
            <a:gdLst/>
            <a:ahLst/>
            <a:cxnLst/>
            <a:rect l="l" t="t" r="r" b="b"/>
            <a:pathLst>
              <a:path w="2467866" h="2467866">
                <a:moveTo>
                  <a:pt x="0" y="0"/>
                </a:moveTo>
                <a:lnTo>
                  <a:pt x="2467866" y="0"/>
                </a:lnTo>
                <a:lnTo>
                  <a:pt x="2467866" y="2467866"/>
                </a:lnTo>
                <a:lnTo>
                  <a:pt x="0" y="2467866"/>
                </a:lnTo>
                <a:lnTo>
                  <a:pt x="0" y="0"/>
                </a:lnTo>
                <a:close/>
              </a:path>
            </a:pathLst>
          </a:custGeom>
          <a:blipFill>
            <a:blip r:embed="rId8">
              <a:alphaModFix amt="31999"/>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20" name="Freeform 20"/>
          <p:cNvSpPr/>
          <p:nvPr/>
        </p:nvSpPr>
        <p:spPr>
          <a:xfrm>
            <a:off x="4874407" y="6420525"/>
            <a:ext cx="2510788" cy="2479403"/>
          </a:xfrm>
          <a:custGeom>
            <a:avLst/>
            <a:gdLst/>
            <a:ahLst/>
            <a:cxnLst/>
            <a:rect l="l" t="t" r="r" b="b"/>
            <a:pathLst>
              <a:path w="2510788" h="2479403">
                <a:moveTo>
                  <a:pt x="0" y="0"/>
                </a:moveTo>
                <a:lnTo>
                  <a:pt x="2510788" y="0"/>
                </a:lnTo>
                <a:lnTo>
                  <a:pt x="2510788" y="2479404"/>
                </a:lnTo>
                <a:lnTo>
                  <a:pt x="0" y="2479404"/>
                </a:lnTo>
                <a:lnTo>
                  <a:pt x="0" y="0"/>
                </a:lnTo>
                <a:close/>
              </a:path>
            </a:pathLst>
          </a:custGeom>
          <a:blipFill>
            <a:blip r:embed="rId10">
              <a:alphaModFix amt="1800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21" name="TextBox 21"/>
          <p:cNvSpPr txBox="1"/>
          <p:nvPr/>
        </p:nvSpPr>
        <p:spPr>
          <a:xfrm>
            <a:off x="11419922" y="1047750"/>
            <a:ext cx="6673821" cy="830928"/>
          </a:xfrm>
          <a:prstGeom prst="rect">
            <a:avLst/>
          </a:prstGeom>
        </p:spPr>
        <p:txBody>
          <a:bodyPr lIns="0" tIns="0" rIns="0" bIns="0" rtlCol="0" anchor="t">
            <a:spAutoFit/>
          </a:bodyPr>
          <a:lstStyle/>
          <a:p>
            <a:pPr algn="r">
              <a:lnSpc>
                <a:spcPts val="3150"/>
              </a:lnSpc>
            </a:pPr>
            <a:r>
              <a:rPr lang="en-US" sz="27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2" name="TextBox 22"/>
          <p:cNvSpPr txBox="1"/>
          <p:nvPr/>
        </p:nvSpPr>
        <p:spPr>
          <a:xfrm>
            <a:off x="17126717" y="9958283"/>
            <a:ext cx="921901"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42 | Page</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9525" y="2455855"/>
            <a:ext cx="18288000" cy="5894830"/>
            <a:chOff x="0" y="0"/>
            <a:chExt cx="4816593" cy="1552548"/>
          </a:xfrm>
        </p:grpSpPr>
        <p:sp>
          <p:nvSpPr>
            <p:cNvPr id="4" name="Freeform 4"/>
            <p:cNvSpPr/>
            <p:nvPr/>
          </p:nvSpPr>
          <p:spPr>
            <a:xfrm>
              <a:off x="0" y="0"/>
              <a:ext cx="4816592" cy="1552548"/>
            </a:xfrm>
            <a:custGeom>
              <a:avLst/>
              <a:gdLst/>
              <a:ahLst/>
              <a:cxnLst/>
              <a:rect l="l" t="t" r="r" b="b"/>
              <a:pathLst>
                <a:path w="4816592" h="1552548">
                  <a:moveTo>
                    <a:pt x="0" y="0"/>
                  </a:moveTo>
                  <a:lnTo>
                    <a:pt x="4816592" y="0"/>
                  </a:lnTo>
                  <a:lnTo>
                    <a:pt x="4816592" y="1552548"/>
                  </a:lnTo>
                  <a:lnTo>
                    <a:pt x="0" y="1552548"/>
                  </a:lnTo>
                  <a:close/>
                </a:path>
              </a:pathLst>
            </a:custGeom>
            <a:solidFill>
              <a:srgbClr val="DECDFF"/>
            </a:solidFill>
          </p:spPr>
          <p:txBody>
            <a:bodyPr/>
            <a:lstStyle/>
            <a:p>
              <a:endParaRPr lang="en-US" dirty="0"/>
            </a:p>
          </p:txBody>
        </p:sp>
        <p:sp>
          <p:nvSpPr>
            <p:cNvPr id="5" name="TextBox 5"/>
            <p:cNvSpPr txBox="1"/>
            <p:nvPr/>
          </p:nvSpPr>
          <p:spPr>
            <a:xfrm>
              <a:off x="0" y="-47625"/>
              <a:ext cx="4816593" cy="1600173"/>
            </a:xfrm>
            <a:prstGeom prst="rect">
              <a:avLst/>
            </a:prstGeom>
          </p:spPr>
          <p:txBody>
            <a:bodyPr lIns="50800" tIns="50800" rIns="50800" bIns="50800" rtlCol="0" anchor="ctr"/>
            <a:lstStyle/>
            <a:p>
              <a:pPr algn="ctr">
                <a:lnSpc>
                  <a:spcPts val="2800"/>
                </a:lnSpc>
              </a:pPr>
              <a:endParaRPr dirty="0"/>
            </a:p>
          </p:txBody>
        </p:sp>
      </p:grpSp>
      <p:grpSp>
        <p:nvGrpSpPr>
          <p:cNvPr id="6" name="Group 6"/>
          <p:cNvGrpSpPr/>
          <p:nvPr/>
        </p:nvGrpSpPr>
        <p:grpSpPr>
          <a:xfrm>
            <a:off x="5185997" y="9939233"/>
            <a:ext cx="13203627" cy="357292"/>
            <a:chOff x="0" y="0"/>
            <a:chExt cx="3477498" cy="94102"/>
          </a:xfrm>
        </p:grpSpPr>
        <p:sp>
          <p:nvSpPr>
            <p:cNvPr id="7" name="Freeform 7"/>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8" name="TextBox 8"/>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9" name="Freeform 9"/>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dirty="0"/>
          </a:p>
        </p:txBody>
      </p:sp>
      <p:sp>
        <p:nvSpPr>
          <p:cNvPr id="10" name="AutoShape 10"/>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11" name="Freeform 11"/>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dirty="0"/>
          </a:p>
        </p:txBody>
      </p:sp>
      <p:grpSp>
        <p:nvGrpSpPr>
          <p:cNvPr id="12" name="Group 12"/>
          <p:cNvGrpSpPr/>
          <p:nvPr/>
        </p:nvGrpSpPr>
        <p:grpSpPr>
          <a:xfrm>
            <a:off x="1514403" y="389387"/>
            <a:ext cx="1580614" cy="474256"/>
            <a:chOff x="0" y="0"/>
            <a:chExt cx="2107485" cy="632342"/>
          </a:xfrm>
        </p:grpSpPr>
        <p:sp>
          <p:nvSpPr>
            <p:cNvPr id="13" name="Freeform 13"/>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dirty="0"/>
            </a:p>
          </p:txBody>
        </p:sp>
        <p:sp>
          <p:nvSpPr>
            <p:cNvPr id="14" name="TextBox 14"/>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5" name="Group 15"/>
          <p:cNvGrpSpPr/>
          <p:nvPr/>
        </p:nvGrpSpPr>
        <p:grpSpPr>
          <a:xfrm>
            <a:off x="1028700" y="4845558"/>
            <a:ext cx="5060185" cy="665701"/>
            <a:chOff x="0" y="0"/>
            <a:chExt cx="1332724" cy="175329"/>
          </a:xfrm>
        </p:grpSpPr>
        <p:sp>
          <p:nvSpPr>
            <p:cNvPr id="16" name="Freeform 16"/>
            <p:cNvSpPr/>
            <p:nvPr/>
          </p:nvSpPr>
          <p:spPr>
            <a:xfrm>
              <a:off x="0" y="0"/>
              <a:ext cx="1332724" cy="175329"/>
            </a:xfrm>
            <a:custGeom>
              <a:avLst/>
              <a:gdLst/>
              <a:ahLst/>
              <a:cxnLst/>
              <a:rect l="l" t="t" r="r" b="b"/>
              <a:pathLst>
                <a:path w="1332724" h="175329">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62366E"/>
            </a:solidFill>
          </p:spPr>
          <p:txBody>
            <a:bodyPr/>
            <a:lstStyle/>
            <a:p>
              <a:endParaRPr lang="en-US" dirty="0"/>
            </a:p>
          </p:txBody>
        </p:sp>
        <p:sp>
          <p:nvSpPr>
            <p:cNvPr id="17" name="TextBox 17"/>
            <p:cNvSpPr txBox="1"/>
            <p:nvPr/>
          </p:nvSpPr>
          <p:spPr>
            <a:xfrm>
              <a:off x="0" y="-47625"/>
              <a:ext cx="1332724" cy="222954"/>
            </a:xfrm>
            <a:prstGeom prst="rect">
              <a:avLst/>
            </a:prstGeom>
          </p:spPr>
          <p:txBody>
            <a:bodyPr lIns="50800" tIns="50800" rIns="50800" bIns="50800" rtlCol="0" anchor="ctr"/>
            <a:lstStyle/>
            <a:p>
              <a:pPr algn="ctr">
                <a:lnSpc>
                  <a:spcPts val="2800"/>
                </a:lnSpc>
              </a:pPr>
              <a:endParaRPr dirty="0"/>
            </a:p>
          </p:txBody>
        </p:sp>
      </p:grpSp>
      <p:grpSp>
        <p:nvGrpSpPr>
          <p:cNvPr id="18" name="Group 18"/>
          <p:cNvGrpSpPr/>
          <p:nvPr/>
        </p:nvGrpSpPr>
        <p:grpSpPr>
          <a:xfrm>
            <a:off x="6613908" y="3224431"/>
            <a:ext cx="5060185" cy="665701"/>
            <a:chOff x="0" y="0"/>
            <a:chExt cx="1332724" cy="175329"/>
          </a:xfrm>
        </p:grpSpPr>
        <p:sp>
          <p:nvSpPr>
            <p:cNvPr id="19" name="Freeform 19"/>
            <p:cNvSpPr/>
            <p:nvPr/>
          </p:nvSpPr>
          <p:spPr>
            <a:xfrm>
              <a:off x="0" y="0"/>
              <a:ext cx="1332724" cy="175329"/>
            </a:xfrm>
            <a:custGeom>
              <a:avLst/>
              <a:gdLst/>
              <a:ahLst/>
              <a:cxnLst/>
              <a:rect l="l" t="t" r="r" b="b"/>
              <a:pathLst>
                <a:path w="1332724" h="175329">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62366E"/>
            </a:solidFill>
          </p:spPr>
          <p:txBody>
            <a:bodyPr/>
            <a:lstStyle/>
            <a:p>
              <a:endParaRPr lang="en-US" dirty="0"/>
            </a:p>
          </p:txBody>
        </p:sp>
        <p:sp>
          <p:nvSpPr>
            <p:cNvPr id="20" name="TextBox 20"/>
            <p:cNvSpPr txBox="1"/>
            <p:nvPr/>
          </p:nvSpPr>
          <p:spPr>
            <a:xfrm>
              <a:off x="0" y="-47625"/>
              <a:ext cx="1332724" cy="222954"/>
            </a:xfrm>
            <a:prstGeom prst="rect">
              <a:avLst/>
            </a:prstGeom>
          </p:spPr>
          <p:txBody>
            <a:bodyPr lIns="50800" tIns="50800" rIns="50800" bIns="50800" rtlCol="0" anchor="ctr"/>
            <a:lstStyle/>
            <a:p>
              <a:pPr algn="ctr">
                <a:lnSpc>
                  <a:spcPts val="2800"/>
                </a:lnSpc>
              </a:pPr>
              <a:endParaRPr dirty="0"/>
            </a:p>
          </p:txBody>
        </p:sp>
      </p:grpSp>
      <p:grpSp>
        <p:nvGrpSpPr>
          <p:cNvPr id="21" name="Group 21"/>
          <p:cNvGrpSpPr/>
          <p:nvPr/>
        </p:nvGrpSpPr>
        <p:grpSpPr>
          <a:xfrm>
            <a:off x="12199115" y="4845558"/>
            <a:ext cx="5060185" cy="665701"/>
            <a:chOff x="0" y="0"/>
            <a:chExt cx="1332724" cy="175329"/>
          </a:xfrm>
        </p:grpSpPr>
        <p:sp>
          <p:nvSpPr>
            <p:cNvPr id="22" name="Freeform 22"/>
            <p:cNvSpPr/>
            <p:nvPr/>
          </p:nvSpPr>
          <p:spPr>
            <a:xfrm>
              <a:off x="0" y="0"/>
              <a:ext cx="1332724" cy="175329"/>
            </a:xfrm>
            <a:custGeom>
              <a:avLst/>
              <a:gdLst/>
              <a:ahLst/>
              <a:cxnLst/>
              <a:rect l="l" t="t" r="r" b="b"/>
              <a:pathLst>
                <a:path w="1332724" h="175329">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62366E"/>
            </a:solidFill>
          </p:spPr>
          <p:txBody>
            <a:bodyPr/>
            <a:lstStyle/>
            <a:p>
              <a:endParaRPr lang="en-US" dirty="0"/>
            </a:p>
          </p:txBody>
        </p:sp>
        <p:sp>
          <p:nvSpPr>
            <p:cNvPr id="23" name="TextBox 23"/>
            <p:cNvSpPr txBox="1"/>
            <p:nvPr/>
          </p:nvSpPr>
          <p:spPr>
            <a:xfrm>
              <a:off x="0" y="-47625"/>
              <a:ext cx="1332724" cy="222954"/>
            </a:xfrm>
            <a:prstGeom prst="rect">
              <a:avLst/>
            </a:prstGeom>
          </p:spPr>
          <p:txBody>
            <a:bodyPr lIns="50800" tIns="50800" rIns="50800" bIns="50800" rtlCol="0" anchor="ctr"/>
            <a:lstStyle/>
            <a:p>
              <a:pPr algn="ctr">
                <a:lnSpc>
                  <a:spcPts val="2800"/>
                </a:lnSpc>
              </a:pPr>
              <a:endParaRPr dirty="0"/>
            </a:p>
          </p:txBody>
        </p:sp>
      </p:grpSp>
      <p:grpSp>
        <p:nvGrpSpPr>
          <p:cNvPr id="24" name="Group 24"/>
          <p:cNvGrpSpPr/>
          <p:nvPr/>
        </p:nvGrpSpPr>
        <p:grpSpPr>
          <a:xfrm>
            <a:off x="1028700" y="5678509"/>
            <a:ext cx="5060185" cy="1998158"/>
            <a:chOff x="0" y="0"/>
            <a:chExt cx="1332724" cy="526264"/>
          </a:xfrm>
        </p:grpSpPr>
        <p:sp>
          <p:nvSpPr>
            <p:cNvPr id="25" name="Freeform 25"/>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501F5C"/>
            </a:solidFill>
          </p:spPr>
          <p:txBody>
            <a:bodyPr/>
            <a:lstStyle/>
            <a:p>
              <a:endParaRPr lang="en-US" dirty="0"/>
            </a:p>
          </p:txBody>
        </p:sp>
        <p:sp>
          <p:nvSpPr>
            <p:cNvPr id="26" name="TextBox 26"/>
            <p:cNvSpPr txBox="1"/>
            <p:nvPr/>
          </p:nvSpPr>
          <p:spPr>
            <a:xfrm>
              <a:off x="0" y="-47625"/>
              <a:ext cx="1332724" cy="573889"/>
            </a:xfrm>
            <a:prstGeom prst="rect">
              <a:avLst/>
            </a:prstGeom>
          </p:spPr>
          <p:txBody>
            <a:bodyPr lIns="50800" tIns="50800" rIns="50800" bIns="50800" rtlCol="0" anchor="ctr"/>
            <a:lstStyle/>
            <a:p>
              <a:pPr algn="ctr">
                <a:lnSpc>
                  <a:spcPts val="2800"/>
                </a:lnSpc>
              </a:pPr>
              <a:endParaRPr dirty="0"/>
            </a:p>
          </p:txBody>
        </p:sp>
      </p:grpSp>
      <p:grpSp>
        <p:nvGrpSpPr>
          <p:cNvPr id="27" name="Group 27"/>
          <p:cNvGrpSpPr/>
          <p:nvPr/>
        </p:nvGrpSpPr>
        <p:grpSpPr>
          <a:xfrm>
            <a:off x="6613908" y="4057382"/>
            <a:ext cx="5060185" cy="1998158"/>
            <a:chOff x="0" y="0"/>
            <a:chExt cx="1332724" cy="526264"/>
          </a:xfrm>
        </p:grpSpPr>
        <p:sp>
          <p:nvSpPr>
            <p:cNvPr id="28" name="Freeform 28"/>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501F5C"/>
            </a:solidFill>
          </p:spPr>
          <p:txBody>
            <a:bodyPr/>
            <a:lstStyle/>
            <a:p>
              <a:endParaRPr lang="en-US" dirty="0"/>
            </a:p>
          </p:txBody>
        </p:sp>
        <p:sp>
          <p:nvSpPr>
            <p:cNvPr id="29" name="TextBox 29"/>
            <p:cNvSpPr txBox="1"/>
            <p:nvPr/>
          </p:nvSpPr>
          <p:spPr>
            <a:xfrm>
              <a:off x="0" y="-47625"/>
              <a:ext cx="1332724" cy="573889"/>
            </a:xfrm>
            <a:prstGeom prst="rect">
              <a:avLst/>
            </a:prstGeom>
          </p:spPr>
          <p:txBody>
            <a:bodyPr lIns="50800" tIns="50800" rIns="50800" bIns="50800" rtlCol="0" anchor="ctr"/>
            <a:lstStyle/>
            <a:p>
              <a:pPr algn="ctr">
                <a:lnSpc>
                  <a:spcPts val="2800"/>
                </a:lnSpc>
              </a:pPr>
              <a:endParaRPr dirty="0"/>
            </a:p>
          </p:txBody>
        </p:sp>
      </p:grpSp>
      <p:grpSp>
        <p:nvGrpSpPr>
          <p:cNvPr id="30" name="Group 30"/>
          <p:cNvGrpSpPr/>
          <p:nvPr/>
        </p:nvGrpSpPr>
        <p:grpSpPr>
          <a:xfrm>
            <a:off x="12199115" y="5678509"/>
            <a:ext cx="5060185" cy="1998158"/>
            <a:chOff x="0" y="0"/>
            <a:chExt cx="1332724" cy="526264"/>
          </a:xfrm>
        </p:grpSpPr>
        <p:sp>
          <p:nvSpPr>
            <p:cNvPr id="31" name="Freeform 31"/>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501F5C"/>
            </a:solidFill>
          </p:spPr>
          <p:txBody>
            <a:bodyPr/>
            <a:lstStyle/>
            <a:p>
              <a:endParaRPr lang="en-US" dirty="0"/>
            </a:p>
          </p:txBody>
        </p:sp>
        <p:sp>
          <p:nvSpPr>
            <p:cNvPr id="32" name="TextBox 32"/>
            <p:cNvSpPr txBox="1"/>
            <p:nvPr/>
          </p:nvSpPr>
          <p:spPr>
            <a:xfrm>
              <a:off x="0" y="-47625"/>
              <a:ext cx="1332724" cy="573889"/>
            </a:xfrm>
            <a:prstGeom prst="rect">
              <a:avLst/>
            </a:prstGeom>
          </p:spPr>
          <p:txBody>
            <a:bodyPr lIns="50800" tIns="50800" rIns="50800" bIns="50800" rtlCol="0" anchor="ctr"/>
            <a:lstStyle/>
            <a:p>
              <a:pPr algn="ctr">
                <a:lnSpc>
                  <a:spcPts val="2800"/>
                </a:lnSpc>
              </a:pPr>
              <a:endParaRPr dirty="0"/>
            </a:p>
          </p:txBody>
        </p:sp>
      </p:grpSp>
      <p:grpSp>
        <p:nvGrpSpPr>
          <p:cNvPr id="33" name="Group 33"/>
          <p:cNvGrpSpPr/>
          <p:nvPr/>
        </p:nvGrpSpPr>
        <p:grpSpPr>
          <a:xfrm>
            <a:off x="7850742" y="6345268"/>
            <a:ext cx="2586515" cy="258651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8714" r="-11285"/>
              </a:stretch>
            </a:blipFill>
          </p:spPr>
          <p:txBody>
            <a:bodyPr/>
            <a:lstStyle/>
            <a:p>
              <a:endParaRPr lang="en-US" dirty="0"/>
            </a:p>
          </p:txBody>
        </p:sp>
      </p:grpSp>
      <p:sp>
        <p:nvSpPr>
          <p:cNvPr id="35" name="Freeform 35"/>
          <p:cNvSpPr/>
          <p:nvPr/>
        </p:nvSpPr>
        <p:spPr>
          <a:xfrm>
            <a:off x="4505581" y="3359475"/>
            <a:ext cx="1583878" cy="1108714"/>
          </a:xfrm>
          <a:custGeom>
            <a:avLst/>
            <a:gdLst/>
            <a:ahLst/>
            <a:cxnLst/>
            <a:rect l="l" t="t" r="r" b="b"/>
            <a:pathLst>
              <a:path w="1583878" h="1108714">
                <a:moveTo>
                  <a:pt x="0" y="0"/>
                </a:moveTo>
                <a:lnTo>
                  <a:pt x="1583878" y="0"/>
                </a:lnTo>
                <a:lnTo>
                  <a:pt x="1583878" y="1108714"/>
                </a:lnTo>
                <a:lnTo>
                  <a:pt x="0" y="110871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36" name="Freeform 36"/>
          <p:cNvSpPr/>
          <p:nvPr/>
        </p:nvSpPr>
        <p:spPr>
          <a:xfrm>
            <a:off x="12198541" y="3333819"/>
            <a:ext cx="1583878" cy="1108714"/>
          </a:xfrm>
          <a:custGeom>
            <a:avLst/>
            <a:gdLst/>
            <a:ahLst/>
            <a:cxnLst/>
            <a:rect l="l" t="t" r="r" b="b"/>
            <a:pathLst>
              <a:path w="1583878" h="1108714">
                <a:moveTo>
                  <a:pt x="0" y="0"/>
                </a:moveTo>
                <a:lnTo>
                  <a:pt x="1583878" y="0"/>
                </a:lnTo>
                <a:lnTo>
                  <a:pt x="1583878" y="1108715"/>
                </a:lnTo>
                <a:lnTo>
                  <a:pt x="0" y="11087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37" name="Freeform 37"/>
          <p:cNvSpPr/>
          <p:nvPr/>
        </p:nvSpPr>
        <p:spPr>
          <a:xfrm>
            <a:off x="2707897" y="3888176"/>
            <a:ext cx="1701790" cy="1623082"/>
          </a:xfrm>
          <a:custGeom>
            <a:avLst/>
            <a:gdLst/>
            <a:ahLst/>
            <a:cxnLst/>
            <a:rect l="l" t="t" r="r" b="b"/>
            <a:pathLst>
              <a:path w="1701790" h="1623082">
                <a:moveTo>
                  <a:pt x="0" y="0"/>
                </a:moveTo>
                <a:lnTo>
                  <a:pt x="1701790" y="0"/>
                </a:lnTo>
                <a:lnTo>
                  <a:pt x="1701790" y="1623083"/>
                </a:lnTo>
                <a:lnTo>
                  <a:pt x="0" y="162308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38" name="Freeform 38"/>
          <p:cNvSpPr/>
          <p:nvPr/>
        </p:nvSpPr>
        <p:spPr>
          <a:xfrm flipH="1">
            <a:off x="14464904" y="3439489"/>
            <a:ext cx="1255014" cy="2057400"/>
          </a:xfrm>
          <a:custGeom>
            <a:avLst/>
            <a:gdLst/>
            <a:ahLst/>
            <a:cxnLst/>
            <a:rect l="l" t="t" r="r" b="b"/>
            <a:pathLst>
              <a:path w="1255014" h="2057400">
                <a:moveTo>
                  <a:pt x="1255014" y="0"/>
                </a:moveTo>
                <a:lnTo>
                  <a:pt x="0" y="0"/>
                </a:lnTo>
                <a:lnTo>
                  <a:pt x="0" y="2057400"/>
                </a:lnTo>
                <a:lnTo>
                  <a:pt x="1255014" y="2057400"/>
                </a:lnTo>
                <a:lnTo>
                  <a:pt x="1255014"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39" name="Freeform 39"/>
          <p:cNvSpPr/>
          <p:nvPr/>
        </p:nvSpPr>
        <p:spPr>
          <a:xfrm>
            <a:off x="8495596" y="2564608"/>
            <a:ext cx="1296809" cy="1226074"/>
          </a:xfrm>
          <a:custGeom>
            <a:avLst/>
            <a:gdLst/>
            <a:ahLst/>
            <a:cxnLst/>
            <a:rect l="l" t="t" r="r" b="b"/>
            <a:pathLst>
              <a:path w="1296809" h="1226074">
                <a:moveTo>
                  <a:pt x="0" y="0"/>
                </a:moveTo>
                <a:lnTo>
                  <a:pt x="1296808" y="0"/>
                </a:lnTo>
                <a:lnTo>
                  <a:pt x="1296808" y="1226074"/>
                </a:lnTo>
                <a:lnTo>
                  <a:pt x="0" y="122607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dirty="0"/>
          </a:p>
        </p:txBody>
      </p:sp>
      <p:sp>
        <p:nvSpPr>
          <p:cNvPr id="40" name="TextBox 40"/>
          <p:cNvSpPr txBox="1"/>
          <p:nvPr/>
        </p:nvSpPr>
        <p:spPr>
          <a:xfrm>
            <a:off x="17123384" y="9958283"/>
            <a:ext cx="928568"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43 | Page</a:t>
            </a:r>
          </a:p>
        </p:txBody>
      </p:sp>
      <p:sp>
        <p:nvSpPr>
          <p:cNvPr id="41" name="TextBox 41"/>
          <p:cNvSpPr txBox="1"/>
          <p:nvPr/>
        </p:nvSpPr>
        <p:spPr>
          <a:xfrm>
            <a:off x="1544254" y="1270184"/>
            <a:ext cx="15199492" cy="880871"/>
          </a:xfrm>
          <a:prstGeom prst="rect">
            <a:avLst/>
          </a:prstGeom>
        </p:spPr>
        <p:txBody>
          <a:bodyPr lIns="0" tIns="0" rIns="0" bIns="0" rtlCol="0" anchor="t">
            <a:spAutoFit/>
          </a:bodyPr>
          <a:lstStyle/>
          <a:p>
            <a:pPr marL="0" lvl="0" indent="0" algn="ctr">
              <a:lnSpc>
                <a:spcPts val="3430"/>
              </a:lnSpc>
              <a:spcBef>
                <a:spcPct val="0"/>
              </a:spcBef>
            </a:pPr>
            <a:r>
              <a:rPr lang="en-US" sz="2700" b="1" dirty="0">
                <a:solidFill>
                  <a:srgbClr val="501F5C"/>
                </a:solidFill>
                <a:latin typeface="Poppins Heavy" panose="00000A00000000000000"/>
                <a:ea typeface="Poppins Heavy" panose="00000A00000000000000"/>
                <a:cs typeface="Poppins Heavy" panose="00000A00000000000000"/>
                <a:sym typeface="Poppins Heavy" panose="00000A00000000000000"/>
              </a:rPr>
              <a:t>Use your </a:t>
            </a:r>
            <a:r>
              <a:rPr lang="en-US" sz="2700" b="1" u="none" strike="noStrike" dirty="0">
                <a:solidFill>
                  <a:srgbClr val="501F5C"/>
                </a:solidFill>
                <a:latin typeface="Poppins Heavy" panose="00000A00000000000000"/>
                <a:ea typeface="Poppins Heavy" panose="00000A00000000000000"/>
                <a:cs typeface="Poppins Heavy" panose="00000A00000000000000"/>
                <a:sym typeface="Poppins Heavy" panose="00000A00000000000000"/>
              </a:rPr>
              <a:t>authority and SAY WHAT GOD SAYS ABOUT YOUR CHILDREN! </a:t>
            </a:r>
          </a:p>
          <a:p>
            <a:pPr marL="0" lvl="0" indent="0" algn="ctr">
              <a:lnSpc>
                <a:spcPts val="3430"/>
              </a:lnSpc>
              <a:spcBef>
                <a:spcPct val="0"/>
              </a:spcBef>
            </a:pPr>
            <a:r>
              <a:rPr lang="en-US" sz="2700" b="1" u="none" strike="noStrike" dirty="0">
                <a:solidFill>
                  <a:srgbClr val="501F5C"/>
                </a:solidFill>
                <a:latin typeface="Poppins Heavy" panose="00000A00000000000000"/>
                <a:ea typeface="Poppins Heavy" panose="00000A00000000000000"/>
                <a:cs typeface="Poppins Heavy" panose="00000A00000000000000"/>
                <a:sym typeface="Poppins Heavy" panose="00000A00000000000000"/>
              </a:rPr>
              <a:t>Your Prayers for your Children and Grandchildren are Powerful &amp; effective!</a:t>
            </a:r>
          </a:p>
        </p:txBody>
      </p:sp>
      <p:sp>
        <p:nvSpPr>
          <p:cNvPr id="42" name="TextBox 42"/>
          <p:cNvSpPr txBox="1"/>
          <p:nvPr/>
        </p:nvSpPr>
        <p:spPr>
          <a:xfrm>
            <a:off x="1392816" y="5968433"/>
            <a:ext cx="4331952" cy="1544318"/>
          </a:xfrm>
          <a:prstGeom prst="rect">
            <a:avLst/>
          </a:prstGeom>
        </p:spPr>
        <p:txBody>
          <a:bodyPr lIns="0" tIns="0" rIns="0" bIns="0" rtlCol="0" anchor="t">
            <a:spAutoFit/>
          </a:bodyPr>
          <a:lstStyle/>
          <a:p>
            <a:pPr algn="ctr">
              <a:lnSpc>
                <a:spcPts val="3080"/>
              </a:lnSpc>
            </a:pPr>
            <a:r>
              <a:rPr lang="en-US" sz="2200" b="1" dirty="0">
                <a:solidFill>
                  <a:srgbClr val="E1EDFC"/>
                </a:solidFill>
                <a:latin typeface="Aileron Bold" panose="00000800000000000000"/>
                <a:ea typeface="Aileron Bold" panose="00000800000000000000"/>
                <a:cs typeface="Aileron Bold" panose="00000800000000000000"/>
                <a:sym typeface="Aileron Bold" panose="00000800000000000000"/>
              </a:rPr>
              <a:t>Believers are urged to speak and pray God's promises over their children.</a:t>
            </a:r>
          </a:p>
          <a:p>
            <a:pPr algn="ctr">
              <a:lnSpc>
                <a:spcPts val="3080"/>
              </a:lnSpc>
            </a:pPr>
            <a:endParaRPr lang="en-US" sz="2200" b="1" dirty="0">
              <a:solidFill>
                <a:srgbClr val="E1EDFC"/>
              </a:solidFill>
              <a:latin typeface="Aileron Bold" panose="00000800000000000000"/>
              <a:ea typeface="Aileron Bold" panose="00000800000000000000"/>
              <a:cs typeface="Aileron Bold" panose="00000800000000000000"/>
              <a:sym typeface="Aileron Bold" panose="00000800000000000000"/>
            </a:endParaRPr>
          </a:p>
        </p:txBody>
      </p:sp>
      <p:sp>
        <p:nvSpPr>
          <p:cNvPr id="43" name="TextBox 43"/>
          <p:cNvSpPr txBox="1"/>
          <p:nvPr/>
        </p:nvSpPr>
        <p:spPr>
          <a:xfrm>
            <a:off x="6894559" y="4460514"/>
            <a:ext cx="4498883" cy="1184910"/>
          </a:xfrm>
          <a:prstGeom prst="rect">
            <a:avLst/>
          </a:prstGeom>
        </p:spPr>
        <p:txBody>
          <a:bodyPr lIns="0" tIns="0" rIns="0" bIns="0" rtlCol="0" anchor="t">
            <a:spAutoFit/>
          </a:bodyPr>
          <a:lstStyle/>
          <a:p>
            <a:pPr algn="ctr">
              <a:lnSpc>
                <a:spcPts val="3080"/>
              </a:lnSpc>
            </a:pPr>
            <a:r>
              <a:rPr lang="en-US" sz="2200" b="1" dirty="0">
                <a:solidFill>
                  <a:srgbClr val="E1EDFC"/>
                </a:solidFill>
                <a:latin typeface="Aileron Bold" panose="00000800000000000000"/>
                <a:ea typeface="Aileron Bold" panose="00000800000000000000"/>
                <a:cs typeface="Aileron Bold" panose="00000800000000000000"/>
                <a:sym typeface="Aileron Bold" panose="00000800000000000000"/>
              </a:rPr>
              <a:t>Speaking life (Deut. 30:19 (NLT), Prov. 18:21 (AMPC) is central to activating God's promises.</a:t>
            </a:r>
          </a:p>
        </p:txBody>
      </p:sp>
      <p:sp>
        <p:nvSpPr>
          <p:cNvPr id="44" name="TextBox 44"/>
          <p:cNvSpPr txBox="1"/>
          <p:nvPr/>
        </p:nvSpPr>
        <p:spPr>
          <a:xfrm>
            <a:off x="12431760" y="5886555"/>
            <a:ext cx="4594895" cy="1543965"/>
          </a:xfrm>
          <a:prstGeom prst="rect">
            <a:avLst/>
          </a:prstGeom>
        </p:spPr>
        <p:txBody>
          <a:bodyPr lIns="0" tIns="0" rIns="0" bIns="0" rtlCol="0" anchor="t">
            <a:spAutoFit/>
          </a:bodyPr>
          <a:lstStyle/>
          <a:p>
            <a:pPr algn="ctr">
              <a:lnSpc>
                <a:spcPts val="3100"/>
              </a:lnSpc>
            </a:pPr>
            <a:r>
              <a:rPr lang="en-US" sz="2215" b="1" dirty="0">
                <a:solidFill>
                  <a:srgbClr val="E1EDFC"/>
                </a:solidFill>
                <a:latin typeface="Aileron Bold" panose="00000800000000000000"/>
                <a:ea typeface="Aileron Bold" panose="00000800000000000000"/>
                <a:cs typeface="Aileron Bold" panose="00000800000000000000"/>
                <a:sym typeface="Aileron Bold" panose="00000800000000000000"/>
              </a:rPr>
              <a:t>Scriptures like James 5:16 and 2 Corinthians 4:13 emphasize that prayer is powerful and words reflect one's faith.</a:t>
            </a:r>
          </a:p>
        </p:txBody>
      </p:sp>
      <p:sp>
        <p:nvSpPr>
          <p:cNvPr id="45" name="TextBox 45"/>
          <p:cNvSpPr txBox="1"/>
          <p:nvPr/>
        </p:nvSpPr>
        <p:spPr>
          <a:xfrm>
            <a:off x="10064763" y="8424502"/>
            <a:ext cx="7996714" cy="790575"/>
          </a:xfrm>
          <a:prstGeom prst="rect">
            <a:avLst/>
          </a:prstGeom>
        </p:spPr>
        <p:txBody>
          <a:bodyPr lIns="0" tIns="0" rIns="0" bIns="0" rtlCol="0" anchor="t">
            <a:spAutoFit/>
          </a:bodyPr>
          <a:lstStyle/>
          <a:p>
            <a:pPr algn="r">
              <a:lnSpc>
                <a:spcPts val="3000"/>
              </a:lnSpc>
            </a:pPr>
            <a:r>
              <a:rPr lang="en-US" sz="2500" b="1" dirty="0">
                <a:solidFill>
                  <a:srgbClr val="501F5C"/>
                </a:solidFill>
                <a:latin typeface="Poppins Bold" panose="00000800000000000000"/>
                <a:ea typeface="Poppins Bold" panose="00000800000000000000"/>
                <a:cs typeface="Poppins Bold" panose="00000800000000000000"/>
                <a:sym typeface="Poppins Bold" panose="00000800000000000000"/>
              </a:rPr>
              <a:t>Choose Life for Yourself, for your Children, and for your Grandchildren!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94693" y="344346"/>
            <a:ext cx="1337105" cy="539337"/>
          </a:xfrm>
          <a:custGeom>
            <a:avLst/>
            <a:gdLst/>
            <a:ahLst/>
            <a:cxnLst/>
            <a:rect l="l" t="t" r="r" b="b"/>
            <a:pathLst>
              <a:path w="1337105" h="539337">
                <a:moveTo>
                  <a:pt x="0" y="0"/>
                </a:moveTo>
                <a:lnTo>
                  <a:pt x="1337106" y="0"/>
                </a:lnTo>
                <a:lnTo>
                  <a:pt x="1337106" y="539337"/>
                </a:lnTo>
                <a:lnTo>
                  <a:pt x="0" y="53933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286151" y="390196"/>
            <a:ext cx="1644705" cy="493487"/>
            <a:chOff x="0" y="0"/>
            <a:chExt cx="2192940" cy="657982"/>
          </a:xfrm>
        </p:grpSpPr>
        <p:sp>
          <p:nvSpPr>
            <p:cNvPr id="5" name="Freeform 5"/>
            <p:cNvSpPr/>
            <p:nvPr/>
          </p:nvSpPr>
          <p:spPr>
            <a:xfrm>
              <a:off x="0" y="0"/>
              <a:ext cx="754917" cy="657982"/>
            </a:xfrm>
            <a:custGeom>
              <a:avLst/>
              <a:gdLst/>
              <a:ahLst/>
              <a:cxnLst/>
              <a:rect l="l" t="t" r="r" b="b"/>
              <a:pathLst>
                <a:path w="754917" h="657982">
                  <a:moveTo>
                    <a:pt x="0" y="0"/>
                  </a:moveTo>
                  <a:lnTo>
                    <a:pt x="754917" y="0"/>
                  </a:lnTo>
                  <a:lnTo>
                    <a:pt x="754917" y="657982"/>
                  </a:lnTo>
                  <a:lnTo>
                    <a:pt x="0" y="65798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02896" y="153961"/>
              <a:ext cx="1490045" cy="350061"/>
            </a:xfrm>
            <a:prstGeom prst="rect">
              <a:avLst/>
            </a:prstGeom>
          </p:spPr>
          <p:txBody>
            <a:bodyPr lIns="0" tIns="0" rIns="0" bIns="0" rtlCol="0" anchor="t">
              <a:spAutoFit/>
            </a:bodyPr>
            <a:lstStyle/>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3" name="Group 13"/>
          <p:cNvGrpSpPr/>
          <p:nvPr/>
        </p:nvGrpSpPr>
        <p:grpSpPr>
          <a:xfrm rot="-358600">
            <a:off x="679004" y="1754936"/>
            <a:ext cx="6159541" cy="6016974"/>
            <a:chOff x="0" y="0"/>
            <a:chExt cx="4828540" cy="4716780"/>
          </a:xfrm>
        </p:grpSpPr>
        <p:sp>
          <p:nvSpPr>
            <p:cNvPr id="14" name="Freeform 14"/>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9">
                <a:alphaModFix amt="89000"/>
              </a:blip>
              <a:stretch>
                <a:fillRect t="-26865" b="-26865"/>
              </a:stretch>
            </a:blipFill>
          </p:spPr>
          <p:txBody>
            <a:bodyPr/>
            <a:lstStyle/>
            <a:p>
              <a:endParaRPr lang="en-US"/>
            </a:p>
          </p:txBody>
        </p:sp>
      </p:grpSp>
      <p:sp>
        <p:nvSpPr>
          <p:cNvPr id="15" name="Freeform 15"/>
          <p:cNvSpPr/>
          <p:nvPr/>
        </p:nvSpPr>
        <p:spPr>
          <a:xfrm rot="498950">
            <a:off x="11456966" y="4986262"/>
            <a:ext cx="1369633" cy="1581105"/>
          </a:xfrm>
          <a:custGeom>
            <a:avLst/>
            <a:gdLst/>
            <a:ahLst/>
            <a:cxnLst/>
            <a:rect l="l" t="t" r="r" b="b"/>
            <a:pathLst>
              <a:path w="1369633" h="1581105">
                <a:moveTo>
                  <a:pt x="0" y="0"/>
                </a:moveTo>
                <a:lnTo>
                  <a:pt x="1369633" y="0"/>
                </a:lnTo>
                <a:lnTo>
                  <a:pt x="1369633" y="1581106"/>
                </a:lnTo>
                <a:lnTo>
                  <a:pt x="0" y="15811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7600361" y="2873908"/>
            <a:ext cx="1204773" cy="1278273"/>
          </a:xfrm>
          <a:custGeom>
            <a:avLst/>
            <a:gdLst/>
            <a:ahLst/>
            <a:cxnLst/>
            <a:rect l="l" t="t" r="r" b="b"/>
            <a:pathLst>
              <a:path w="1204773" h="1278273">
                <a:moveTo>
                  <a:pt x="0" y="0"/>
                </a:moveTo>
                <a:lnTo>
                  <a:pt x="1204773" y="0"/>
                </a:lnTo>
                <a:lnTo>
                  <a:pt x="1204773" y="1278273"/>
                </a:lnTo>
                <a:lnTo>
                  <a:pt x="0" y="12782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TextBox 17"/>
          <p:cNvSpPr txBox="1"/>
          <p:nvPr/>
        </p:nvSpPr>
        <p:spPr>
          <a:xfrm>
            <a:off x="7499172" y="5813996"/>
            <a:ext cx="10327412" cy="2583181"/>
          </a:xfrm>
          <a:prstGeom prst="rect">
            <a:avLst/>
          </a:prstGeom>
        </p:spPr>
        <p:txBody>
          <a:bodyPr lIns="0" tIns="0" rIns="0" bIns="0" rtlCol="0" anchor="t">
            <a:spAutoFit/>
          </a:bodyPr>
          <a:lstStyle/>
          <a:p>
            <a:pPr algn="l">
              <a:lnSpc>
                <a:spcPts val="5175"/>
              </a:lnSpc>
            </a:pPr>
            <a:r>
              <a:rPr lang="en-US" sz="3450" b="1">
                <a:solidFill>
                  <a:srgbClr val="000000"/>
                </a:solidFill>
                <a:latin typeface="Poppins Bold" panose="00000800000000000000"/>
                <a:ea typeface="Poppins Bold" panose="00000800000000000000"/>
                <a:cs typeface="Poppins Bold" panose="00000800000000000000"/>
                <a:sym typeface="Poppins Bold" panose="00000800000000000000"/>
              </a:rPr>
              <a:t>Spoken Response</a:t>
            </a:r>
          </a:p>
          <a:p>
            <a:pPr algn="l">
              <a:lnSpc>
                <a:spcPts val="5175"/>
              </a:lnSpc>
            </a:pPr>
            <a:r>
              <a:rPr lang="en-US" sz="3450">
                <a:solidFill>
                  <a:srgbClr val="000000"/>
                </a:solidFill>
                <a:latin typeface="Poppins" panose="00000500000000000000"/>
                <a:ea typeface="Poppins" panose="00000500000000000000"/>
                <a:cs typeface="Poppins" panose="00000500000000000000"/>
                <a:sym typeface="Poppins" panose="00000500000000000000"/>
              </a:rPr>
              <a:t>Speaking what God says about you - 'I am defined by all God's promises' - activates the power of His Word in your life.</a:t>
            </a:r>
          </a:p>
        </p:txBody>
      </p:sp>
      <p:sp>
        <p:nvSpPr>
          <p:cNvPr id="18" name="TextBox 18"/>
          <p:cNvSpPr txBox="1"/>
          <p:nvPr/>
        </p:nvSpPr>
        <p:spPr>
          <a:xfrm>
            <a:off x="7465419" y="1742347"/>
            <a:ext cx="10394917" cy="3501408"/>
          </a:xfrm>
          <a:prstGeom prst="rect">
            <a:avLst/>
          </a:prstGeom>
        </p:spPr>
        <p:txBody>
          <a:bodyPr lIns="0" tIns="0" rIns="0" bIns="0" rtlCol="0" anchor="t">
            <a:spAutoFit/>
          </a:bodyPr>
          <a:lstStyle/>
          <a:p>
            <a:pPr algn="r">
              <a:lnSpc>
                <a:spcPts val="4575"/>
              </a:lnSpc>
            </a:pPr>
            <a:r>
              <a:rPr lang="en-US" sz="3050" b="1" dirty="0">
                <a:solidFill>
                  <a:srgbClr val="000000"/>
                </a:solidFill>
                <a:latin typeface="Poppins Bold" panose="00000800000000000000"/>
                <a:ea typeface="Poppins Bold" panose="00000800000000000000"/>
                <a:cs typeface="Poppins Bold" panose="00000800000000000000"/>
                <a:sym typeface="Poppins Bold" panose="00000800000000000000"/>
              </a:rPr>
              <a:t>James 1:21-25 (TPT) - Mirror of the Word</a:t>
            </a:r>
          </a:p>
          <a:p>
            <a:pPr algn="r">
              <a:lnSpc>
                <a:spcPts val="4575"/>
              </a:lnSpc>
            </a:pPr>
            <a:r>
              <a:rPr lang="en-US" sz="3050" dirty="0">
                <a:solidFill>
                  <a:srgbClr val="000000"/>
                </a:solidFill>
                <a:latin typeface="Poppins" panose="00000500000000000000"/>
                <a:ea typeface="Poppins" panose="00000500000000000000"/>
                <a:cs typeface="Poppins" panose="00000500000000000000"/>
                <a:sym typeface="Poppins" panose="00000500000000000000"/>
              </a:rPr>
              <a:t>God's Word, implanted in your nature, has the power to continuously bring deliverance and peace. Listening without responding is self-deception; responding turns the truth into your living reality.</a:t>
            </a:r>
          </a:p>
          <a:p>
            <a:pPr algn="r">
              <a:lnSpc>
                <a:spcPts val="4575"/>
              </a:lnSpc>
            </a:pPr>
            <a:endParaRPr lang="en-US" sz="3050"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9" name="TextBox 19"/>
          <p:cNvSpPr txBox="1"/>
          <p:nvPr/>
        </p:nvSpPr>
        <p:spPr>
          <a:xfrm>
            <a:off x="8805134" y="1177928"/>
            <a:ext cx="9115812" cy="526319"/>
          </a:xfrm>
          <a:prstGeom prst="rect">
            <a:avLst/>
          </a:prstGeom>
        </p:spPr>
        <p:txBody>
          <a:bodyPr lIns="0" tIns="0" rIns="0" bIns="0" rtlCol="0" anchor="t">
            <a:spAutoFit/>
          </a:bodyPr>
          <a:lstStyle/>
          <a:p>
            <a:pPr algn="r">
              <a:lnSpc>
                <a:spcPts val="3890"/>
              </a:lnSpc>
            </a:pPr>
            <a:r>
              <a:rPr lang="en-US" sz="3385" b="1">
                <a:solidFill>
                  <a:srgbClr val="000000"/>
                </a:solidFill>
                <a:latin typeface="Poppins Bold" panose="00000800000000000000"/>
                <a:ea typeface="Poppins Bold" panose="00000800000000000000"/>
                <a:cs typeface="Poppins Bold" panose="00000800000000000000"/>
                <a:sym typeface="Poppins Bold" panose="00000800000000000000"/>
              </a:rPr>
              <a:t>Responding to the Word: Mirror Principle</a:t>
            </a:r>
          </a:p>
        </p:txBody>
      </p:sp>
      <p:sp>
        <p:nvSpPr>
          <p:cNvPr id="20" name="TextBox 20"/>
          <p:cNvSpPr txBox="1"/>
          <p:nvPr/>
        </p:nvSpPr>
        <p:spPr>
          <a:xfrm>
            <a:off x="2757336" y="387239"/>
            <a:ext cx="7126799" cy="506634"/>
          </a:xfrm>
          <a:prstGeom prst="rect">
            <a:avLst/>
          </a:prstGeom>
        </p:spPr>
        <p:txBody>
          <a:bodyPr lIns="0" tIns="0" rIns="0" bIns="0" rtlCol="0" anchor="t">
            <a:spAutoFit/>
          </a:bodyPr>
          <a:lstStyle/>
          <a:p>
            <a:pPr algn="r">
              <a:lnSpc>
                <a:spcPts val="3775"/>
              </a:lnSpc>
            </a:pPr>
            <a:r>
              <a:rPr lang="en-US" sz="3285" b="1">
                <a:solidFill>
                  <a:srgbClr val="000000"/>
                </a:solidFill>
                <a:latin typeface="Poppins Bold" panose="00000800000000000000"/>
                <a:ea typeface="Poppins Bold" panose="00000800000000000000"/>
                <a:cs typeface="Poppins Bold" panose="00000800000000000000"/>
                <a:sym typeface="Poppins Bold" panose="00000800000000000000"/>
              </a:rPr>
              <a:t>Defined by all God’s Promises</a:t>
            </a:r>
          </a:p>
        </p:txBody>
      </p:sp>
      <p:sp>
        <p:nvSpPr>
          <p:cNvPr id="21" name="TextBox 21"/>
          <p:cNvSpPr txBox="1"/>
          <p:nvPr/>
        </p:nvSpPr>
        <p:spPr>
          <a:xfrm>
            <a:off x="17198036" y="9948758"/>
            <a:ext cx="779264"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7 | Page</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9525" y="2455855"/>
            <a:ext cx="18288000" cy="5894830"/>
            <a:chOff x="0" y="0"/>
            <a:chExt cx="4816593" cy="1552548"/>
          </a:xfrm>
        </p:grpSpPr>
        <p:sp>
          <p:nvSpPr>
            <p:cNvPr id="4" name="Freeform 4"/>
            <p:cNvSpPr/>
            <p:nvPr/>
          </p:nvSpPr>
          <p:spPr>
            <a:xfrm>
              <a:off x="0" y="0"/>
              <a:ext cx="4816592" cy="1552548"/>
            </a:xfrm>
            <a:custGeom>
              <a:avLst/>
              <a:gdLst/>
              <a:ahLst/>
              <a:cxnLst/>
              <a:rect l="l" t="t" r="r" b="b"/>
              <a:pathLst>
                <a:path w="4816592" h="1552548">
                  <a:moveTo>
                    <a:pt x="0" y="0"/>
                  </a:moveTo>
                  <a:lnTo>
                    <a:pt x="4816592" y="0"/>
                  </a:lnTo>
                  <a:lnTo>
                    <a:pt x="4816592" y="1552548"/>
                  </a:lnTo>
                  <a:lnTo>
                    <a:pt x="0" y="1552548"/>
                  </a:lnTo>
                  <a:close/>
                </a:path>
              </a:pathLst>
            </a:custGeom>
            <a:solidFill>
              <a:srgbClr val="DECDFF"/>
            </a:solidFill>
          </p:spPr>
          <p:txBody>
            <a:bodyPr/>
            <a:lstStyle/>
            <a:p>
              <a:endParaRPr lang="en-US" dirty="0"/>
            </a:p>
          </p:txBody>
        </p:sp>
        <p:sp>
          <p:nvSpPr>
            <p:cNvPr id="5" name="TextBox 5"/>
            <p:cNvSpPr txBox="1"/>
            <p:nvPr/>
          </p:nvSpPr>
          <p:spPr>
            <a:xfrm>
              <a:off x="0" y="-47625"/>
              <a:ext cx="4816593" cy="1600173"/>
            </a:xfrm>
            <a:prstGeom prst="rect">
              <a:avLst/>
            </a:prstGeom>
          </p:spPr>
          <p:txBody>
            <a:bodyPr lIns="50800" tIns="50800" rIns="50800" bIns="50800" rtlCol="0" anchor="ctr"/>
            <a:lstStyle/>
            <a:p>
              <a:pPr algn="ctr">
                <a:lnSpc>
                  <a:spcPts val="2800"/>
                </a:lnSpc>
              </a:pPr>
              <a:endParaRPr dirty="0"/>
            </a:p>
          </p:txBody>
        </p:sp>
      </p:grpSp>
      <p:grpSp>
        <p:nvGrpSpPr>
          <p:cNvPr id="6" name="Group 6"/>
          <p:cNvGrpSpPr/>
          <p:nvPr/>
        </p:nvGrpSpPr>
        <p:grpSpPr>
          <a:xfrm>
            <a:off x="5185997" y="9939233"/>
            <a:ext cx="13203627" cy="357292"/>
            <a:chOff x="0" y="0"/>
            <a:chExt cx="3477498" cy="94102"/>
          </a:xfrm>
        </p:grpSpPr>
        <p:sp>
          <p:nvSpPr>
            <p:cNvPr id="7" name="Freeform 7"/>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8" name="TextBox 8"/>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9" name="Freeform 9"/>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dirty="0"/>
          </a:p>
        </p:txBody>
      </p:sp>
      <p:sp>
        <p:nvSpPr>
          <p:cNvPr id="10" name="AutoShape 10"/>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11" name="Freeform 11"/>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6"/>
            <a:stretch>
              <a:fillRect/>
            </a:stretch>
          </a:blipFill>
        </p:spPr>
        <p:txBody>
          <a:bodyPr/>
          <a:lstStyle/>
          <a:p>
            <a:endParaRPr lang="en-US" dirty="0"/>
          </a:p>
        </p:txBody>
      </p:sp>
      <p:grpSp>
        <p:nvGrpSpPr>
          <p:cNvPr id="12" name="Group 12"/>
          <p:cNvGrpSpPr/>
          <p:nvPr/>
        </p:nvGrpSpPr>
        <p:grpSpPr>
          <a:xfrm>
            <a:off x="1514403" y="389387"/>
            <a:ext cx="1580614" cy="474256"/>
            <a:chOff x="0" y="0"/>
            <a:chExt cx="2107485" cy="632342"/>
          </a:xfrm>
        </p:grpSpPr>
        <p:sp>
          <p:nvSpPr>
            <p:cNvPr id="13" name="Freeform 13"/>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7"/>
              <a:stretch>
                <a:fillRect/>
              </a:stretch>
            </a:blipFill>
          </p:spPr>
          <p:txBody>
            <a:bodyPr/>
            <a:lstStyle/>
            <a:p>
              <a:endParaRPr lang="en-US" dirty="0"/>
            </a:p>
          </p:txBody>
        </p:sp>
        <p:sp>
          <p:nvSpPr>
            <p:cNvPr id="14" name="TextBox 14"/>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5" name="Group 15"/>
          <p:cNvGrpSpPr/>
          <p:nvPr/>
        </p:nvGrpSpPr>
        <p:grpSpPr>
          <a:xfrm>
            <a:off x="1028700" y="2781958"/>
            <a:ext cx="5092569" cy="846527"/>
            <a:chOff x="0" y="-1633"/>
            <a:chExt cx="1341253" cy="222954"/>
          </a:xfrm>
        </p:grpSpPr>
        <p:sp>
          <p:nvSpPr>
            <p:cNvPr id="16" name="Freeform 16"/>
            <p:cNvSpPr/>
            <p:nvPr/>
          </p:nvSpPr>
          <p:spPr>
            <a:xfrm>
              <a:off x="0" y="0"/>
              <a:ext cx="1332724" cy="175329"/>
            </a:xfrm>
            <a:custGeom>
              <a:avLst/>
              <a:gdLst/>
              <a:ahLst/>
              <a:cxnLst/>
              <a:rect l="l" t="t" r="r" b="b"/>
              <a:pathLst>
                <a:path w="1332724" h="175329">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62366E"/>
            </a:solidFill>
          </p:spPr>
          <p:txBody>
            <a:bodyPr/>
            <a:lstStyle/>
            <a:p>
              <a:endParaRPr lang="en-US" dirty="0"/>
            </a:p>
          </p:txBody>
        </p:sp>
        <p:sp>
          <p:nvSpPr>
            <p:cNvPr id="17" name="TextBox 17"/>
            <p:cNvSpPr txBox="1"/>
            <p:nvPr/>
          </p:nvSpPr>
          <p:spPr>
            <a:xfrm>
              <a:off x="8529" y="-1633"/>
              <a:ext cx="1332724" cy="222954"/>
            </a:xfrm>
            <a:prstGeom prst="rect">
              <a:avLst/>
            </a:prstGeom>
          </p:spPr>
          <p:txBody>
            <a:bodyPr lIns="50800" tIns="50800" rIns="50800" bIns="50800" rtlCol="0" anchor="ctr"/>
            <a:lstStyle/>
            <a:p>
              <a:pPr algn="ctr">
                <a:lnSpc>
                  <a:spcPts val="2800"/>
                </a:lnSpc>
              </a:pPr>
              <a:r>
                <a:rPr lang="en-US" sz="2850" b="1" dirty="0">
                  <a:solidFill>
                    <a:schemeClr val="bg1"/>
                  </a:solidFill>
                  <a:latin typeface="Poppins" panose="00000500000000000000"/>
                  <a:ea typeface="Poppins" panose="00000500000000000000"/>
                  <a:cs typeface="Poppins" panose="00000500000000000000"/>
                  <a:sym typeface="Poppins" panose="00000500000000000000"/>
                </a:rPr>
                <a:t>Deut.30:19(NLT) </a:t>
              </a:r>
            </a:p>
          </p:txBody>
        </p:sp>
      </p:grpSp>
      <p:grpSp>
        <p:nvGrpSpPr>
          <p:cNvPr id="18" name="Group 18"/>
          <p:cNvGrpSpPr/>
          <p:nvPr/>
        </p:nvGrpSpPr>
        <p:grpSpPr>
          <a:xfrm>
            <a:off x="6613908" y="3224431"/>
            <a:ext cx="5060185" cy="665701"/>
            <a:chOff x="0" y="0"/>
            <a:chExt cx="1332724" cy="175329"/>
          </a:xfrm>
        </p:grpSpPr>
        <p:sp>
          <p:nvSpPr>
            <p:cNvPr id="19" name="Freeform 19"/>
            <p:cNvSpPr/>
            <p:nvPr/>
          </p:nvSpPr>
          <p:spPr>
            <a:xfrm>
              <a:off x="0" y="0"/>
              <a:ext cx="1332724" cy="175329"/>
            </a:xfrm>
            <a:custGeom>
              <a:avLst/>
              <a:gdLst/>
              <a:ahLst/>
              <a:cxnLst/>
              <a:rect l="l" t="t" r="r" b="b"/>
              <a:pathLst>
                <a:path w="1332724" h="175329">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62366E"/>
            </a:solidFill>
          </p:spPr>
          <p:txBody>
            <a:bodyPr/>
            <a:lstStyle/>
            <a:p>
              <a:endParaRPr lang="en-US" dirty="0"/>
            </a:p>
          </p:txBody>
        </p:sp>
        <p:sp>
          <p:nvSpPr>
            <p:cNvPr id="20" name="TextBox 20"/>
            <p:cNvSpPr txBox="1"/>
            <p:nvPr/>
          </p:nvSpPr>
          <p:spPr>
            <a:xfrm>
              <a:off x="0" y="-47625"/>
              <a:ext cx="1332724" cy="222954"/>
            </a:xfrm>
            <a:prstGeom prst="rect">
              <a:avLst/>
            </a:prstGeom>
          </p:spPr>
          <p:txBody>
            <a:bodyPr lIns="50800" tIns="50800" rIns="50800" bIns="50800" rtlCol="0" anchor="ctr"/>
            <a:lstStyle/>
            <a:p>
              <a:pPr algn="ctr">
                <a:lnSpc>
                  <a:spcPts val="2800"/>
                </a:lnSpc>
              </a:pPr>
              <a:endParaRPr dirty="0"/>
            </a:p>
          </p:txBody>
        </p:sp>
      </p:grpSp>
      <p:grpSp>
        <p:nvGrpSpPr>
          <p:cNvPr id="21" name="Group 21"/>
          <p:cNvGrpSpPr/>
          <p:nvPr/>
        </p:nvGrpSpPr>
        <p:grpSpPr>
          <a:xfrm>
            <a:off x="12199115" y="2759731"/>
            <a:ext cx="5060185" cy="846527"/>
            <a:chOff x="0" y="-7487"/>
            <a:chExt cx="1332724" cy="222954"/>
          </a:xfrm>
        </p:grpSpPr>
        <p:sp>
          <p:nvSpPr>
            <p:cNvPr id="22" name="Freeform 22"/>
            <p:cNvSpPr/>
            <p:nvPr/>
          </p:nvSpPr>
          <p:spPr>
            <a:xfrm>
              <a:off x="0" y="0"/>
              <a:ext cx="1332724" cy="175329"/>
            </a:xfrm>
            <a:custGeom>
              <a:avLst/>
              <a:gdLst/>
              <a:ahLst/>
              <a:cxnLst/>
              <a:rect l="l" t="t" r="r" b="b"/>
              <a:pathLst>
                <a:path w="1332724" h="175329">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62366E"/>
            </a:solidFill>
          </p:spPr>
          <p:txBody>
            <a:bodyPr/>
            <a:lstStyle/>
            <a:p>
              <a:endParaRPr lang="en-US" dirty="0"/>
            </a:p>
          </p:txBody>
        </p:sp>
        <p:sp>
          <p:nvSpPr>
            <p:cNvPr id="23" name="TextBox 23"/>
            <p:cNvSpPr txBox="1"/>
            <p:nvPr/>
          </p:nvSpPr>
          <p:spPr>
            <a:xfrm>
              <a:off x="0" y="-7487"/>
              <a:ext cx="1332724" cy="222954"/>
            </a:xfrm>
            <a:prstGeom prst="rect">
              <a:avLst/>
            </a:prstGeom>
          </p:spPr>
          <p:txBody>
            <a:bodyPr lIns="50800" tIns="50800" rIns="50800" bIns="50800" rtlCol="0" anchor="ctr"/>
            <a:lstStyle/>
            <a:p>
              <a:pPr algn="ctr">
                <a:lnSpc>
                  <a:spcPts val="2800"/>
                </a:lnSpc>
              </a:pPr>
              <a:r>
                <a:rPr lang="en-US" sz="2850" b="1" dirty="0">
                  <a:solidFill>
                    <a:schemeClr val="bg1"/>
                  </a:solidFill>
                  <a:latin typeface="Poppins" panose="00000500000000000000"/>
                  <a:ea typeface="Poppins" panose="00000500000000000000"/>
                  <a:cs typeface="Poppins" panose="00000500000000000000"/>
                  <a:sym typeface="Poppins" panose="00000500000000000000"/>
                </a:rPr>
                <a:t>Prov. 18:21(AMPC)</a:t>
              </a:r>
              <a:endParaRPr sz="2850" dirty="0"/>
            </a:p>
          </p:txBody>
        </p:sp>
      </p:grpSp>
      <p:grpSp>
        <p:nvGrpSpPr>
          <p:cNvPr id="24" name="Group 24"/>
          <p:cNvGrpSpPr/>
          <p:nvPr/>
        </p:nvGrpSpPr>
        <p:grpSpPr>
          <a:xfrm>
            <a:off x="440690" y="3810635"/>
            <a:ext cx="6054725" cy="4532630"/>
            <a:chOff x="0" y="0"/>
            <a:chExt cx="1332724" cy="526264"/>
          </a:xfrm>
        </p:grpSpPr>
        <p:sp>
          <p:nvSpPr>
            <p:cNvPr id="25" name="Freeform 25"/>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501F5C"/>
            </a:solidFill>
          </p:spPr>
          <p:txBody>
            <a:bodyPr/>
            <a:lstStyle/>
            <a:p>
              <a:endParaRPr lang="en-US" dirty="0"/>
            </a:p>
          </p:txBody>
        </p:sp>
        <p:sp>
          <p:nvSpPr>
            <p:cNvPr id="26" name="TextBox 26"/>
            <p:cNvSpPr txBox="1"/>
            <p:nvPr/>
          </p:nvSpPr>
          <p:spPr>
            <a:xfrm>
              <a:off x="0" y="-47625"/>
              <a:ext cx="1332724" cy="573889"/>
            </a:xfrm>
            <a:prstGeom prst="rect">
              <a:avLst/>
            </a:prstGeom>
          </p:spPr>
          <p:txBody>
            <a:bodyPr lIns="50800" tIns="50800" rIns="50800" bIns="50800" rtlCol="0" anchor="ctr"/>
            <a:lstStyle/>
            <a:p>
              <a:pPr algn="ctr">
                <a:lnSpc>
                  <a:spcPts val="2800"/>
                </a:lnSpc>
              </a:pPr>
              <a:endParaRPr dirty="0"/>
            </a:p>
          </p:txBody>
        </p:sp>
      </p:grpSp>
      <p:grpSp>
        <p:nvGrpSpPr>
          <p:cNvPr id="30" name="Group 30"/>
          <p:cNvGrpSpPr/>
          <p:nvPr/>
        </p:nvGrpSpPr>
        <p:grpSpPr>
          <a:xfrm>
            <a:off x="11792585" y="3758565"/>
            <a:ext cx="6125210" cy="4572000"/>
            <a:chOff x="0" y="0"/>
            <a:chExt cx="1332724" cy="526264"/>
          </a:xfrm>
        </p:grpSpPr>
        <p:sp>
          <p:nvSpPr>
            <p:cNvPr id="31" name="Freeform 31"/>
            <p:cNvSpPr/>
            <p:nvPr/>
          </p:nvSpPr>
          <p:spPr>
            <a:xfrm>
              <a:off x="0" y="0"/>
              <a:ext cx="1332724" cy="526264"/>
            </a:xfrm>
            <a:custGeom>
              <a:avLst/>
              <a:gdLst/>
              <a:ahLst/>
              <a:cxnLst/>
              <a:rect l="l" t="t" r="r" b="b"/>
              <a:pathLst>
                <a:path w="1332724" h="526264">
                  <a:moveTo>
                    <a:pt x="29069" y="0"/>
                  </a:moveTo>
                  <a:lnTo>
                    <a:pt x="1303654" y="0"/>
                  </a:lnTo>
                  <a:cubicBezTo>
                    <a:pt x="1319709" y="0"/>
                    <a:pt x="1332724" y="13015"/>
                    <a:pt x="1332724" y="29069"/>
                  </a:cubicBezTo>
                  <a:lnTo>
                    <a:pt x="1332724" y="497195"/>
                  </a:lnTo>
                  <a:cubicBezTo>
                    <a:pt x="1332724" y="504904"/>
                    <a:pt x="1329661" y="512298"/>
                    <a:pt x="1324209" y="517750"/>
                  </a:cubicBezTo>
                  <a:cubicBezTo>
                    <a:pt x="1318758" y="523201"/>
                    <a:pt x="1311364" y="526264"/>
                    <a:pt x="1303654" y="526264"/>
                  </a:cubicBezTo>
                  <a:lnTo>
                    <a:pt x="29069" y="526264"/>
                  </a:lnTo>
                  <a:cubicBezTo>
                    <a:pt x="13015" y="526264"/>
                    <a:pt x="0" y="513249"/>
                    <a:pt x="0" y="497195"/>
                  </a:cubicBezTo>
                  <a:lnTo>
                    <a:pt x="0" y="29069"/>
                  </a:lnTo>
                  <a:cubicBezTo>
                    <a:pt x="0" y="13015"/>
                    <a:pt x="13015" y="0"/>
                    <a:pt x="29069" y="0"/>
                  </a:cubicBezTo>
                  <a:close/>
                </a:path>
              </a:pathLst>
            </a:custGeom>
            <a:solidFill>
              <a:srgbClr val="501F5C"/>
            </a:solidFill>
          </p:spPr>
          <p:txBody>
            <a:bodyPr/>
            <a:lstStyle/>
            <a:p>
              <a:endParaRPr lang="en-US" dirty="0"/>
            </a:p>
          </p:txBody>
        </p:sp>
        <p:sp>
          <p:nvSpPr>
            <p:cNvPr id="32" name="TextBox 32"/>
            <p:cNvSpPr txBox="1"/>
            <p:nvPr/>
          </p:nvSpPr>
          <p:spPr>
            <a:xfrm>
              <a:off x="0" y="-47625"/>
              <a:ext cx="1332724" cy="573889"/>
            </a:xfrm>
            <a:prstGeom prst="rect">
              <a:avLst/>
            </a:prstGeom>
          </p:spPr>
          <p:txBody>
            <a:bodyPr lIns="50800" tIns="50800" rIns="50800" bIns="50800" rtlCol="0" anchor="ctr"/>
            <a:lstStyle/>
            <a:p>
              <a:pPr algn="ctr">
                <a:lnSpc>
                  <a:spcPts val="2800"/>
                </a:lnSpc>
              </a:pPr>
              <a:endParaRPr dirty="0"/>
            </a:p>
          </p:txBody>
        </p:sp>
      </p:grpSp>
      <p:grpSp>
        <p:nvGrpSpPr>
          <p:cNvPr id="33" name="Group 33"/>
          <p:cNvGrpSpPr/>
          <p:nvPr/>
        </p:nvGrpSpPr>
        <p:grpSpPr>
          <a:xfrm>
            <a:off x="7850742" y="6345268"/>
            <a:ext cx="2586515" cy="2586515"/>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38714" r="-11285"/>
              </a:stretch>
            </a:blipFill>
          </p:spPr>
          <p:txBody>
            <a:bodyPr/>
            <a:lstStyle/>
            <a:p>
              <a:endParaRPr lang="en-US" dirty="0"/>
            </a:p>
          </p:txBody>
        </p:sp>
      </p:grpSp>
      <p:sp>
        <p:nvSpPr>
          <p:cNvPr id="39" name="Freeform 39"/>
          <p:cNvSpPr/>
          <p:nvPr/>
        </p:nvSpPr>
        <p:spPr>
          <a:xfrm>
            <a:off x="8495596" y="2564608"/>
            <a:ext cx="1296809" cy="1226074"/>
          </a:xfrm>
          <a:custGeom>
            <a:avLst/>
            <a:gdLst/>
            <a:ahLst/>
            <a:cxnLst/>
            <a:rect l="l" t="t" r="r" b="b"/>
            <a:pathLst>
              <a:path w="1296809" h="1226074">
                <a:moveTo>
                  <a:pt x="0" y="0"/>
                </a:moveTo>
                <a:lnTo>
                  <a:pt x="1296808" y="0"/>
                </a:lnTo>
                <a:lnTo>
                  <a:pt x="1296808" y="1226074"/>
                </a:lnTo>
                <a:lnTo>
                  <a:pt x="0" y="12260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40" name="TextBox 40"/>
          <p:cNvSpPr txBox="1"/>
          <p:nvPr/>
        </p:nvSpPr>
        <p:spPr>
          <a:xfrm>
            <a:off x="17123384" y="9958283"/>
            <a:ext cx="928568"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43 | Page</a:t>
            </a:r>
          </a:p>
        </p:txBody>
      </p:sp>
      <p:sp>
        <p:nvSpPr>
          <p:cNvPr id="41" name="TextBox 41"/>
          <p:cNvSpPr txBox="1"/>
          <p:nvPr/>
        </p:nvSpPr>
        <p:spPr>
          <a:xfrm>
            <a:off x="1544254" y="1270184"/>
            <a:ext cx="15199492" cy="880871"/>
          </a:xfrm>
          <a:prstGeom prst="rect">
            <a:avLst/>
          </a:prstGeom>
        </p:spPr>
        <p:txBody>
          <a:bodyPr lIns="0" tIns="0" rIns="0" bIns="0" rtlCol="0" anchor="t">
            <a:spAutoFit/>
          </a:bodyPr>
          <a:lstStyle/>
          <a:p>
            <a:pPr marL="0" lvl="0" indent="0" algn="ctr">
              <a:lnSpc>
                <a:spcPts val="3430"/>
              </a:lnSpc>
              <a:spcBef>
                <a:spcPct val="0"/>
              </a:spcBef>
            </a:pPr>
            <a:r>
              <a:rPr lang="en-US" sz="2700" b="1" dirty="0">
                <a:solidFill>
                  <a:srgbClr val="501F5C"/>
                </a:solidFill>
                <a:latin typeface="Poppins Heavy" panose="00000A00000000000000"/>
                <a:ea typeface="Poppins Heavy" panose="00000A00000000000000"/>
                <a:cs typeface="Poppins Heavy" panose="00000A00000000000000"/>
                <a:sym typeface="Poppins Heavy" panose="00000A00000000000000"/>
              </a:rPr>
              <a:t>Use your </a:t>
            </a:r>
            <a:r>
              <a:rPr lang="en-US" sz="2700" b="1" u="none" strike="noStrike" dirty="0">
                <a:solidFill>
                  <a:srgbClr val="501F5C"/>
                </a:solidFill>
                <a:latin typeface="Poppins Heavy" panose="00000A00000000000000"/>
                <a:ea typeface="Poppins Heavy" panose="00000A00000000000000"/>
                <a:cs typeface="Poppins Heavy" panose="00000A00000000000000"/>
                <a:sym typeface="Poppins Heavy" panose="00000A00000000000000"/>
              </a:rPr>
              <a:t>authority and SAY WHAT GOD SAYS ABOUT YOUR CHILDREN! </a:t>
            </a:r>
          </a:p>
          <a:p>
            <a:pPr marL="0" lvl="0" indent="0" algn="ctr">
              <a:lnSpc>
                <a:spcPts val="3430"/>
              </a:lnSpc>
              <a:spcBef>
                <a:spcPct val="0"/>
              </a:spcBef>
            </a:pPr>
            <a:r>
              <a:rPr lang="en-US" sz="2700" b="1" u="none" strike="noStrike" dirty="0">
                <a:solidFill>
                  <a:srgbClr val="501F5C"/>
                </a:solidFill>
                <a:latin typeface="Poppins Heavy" panose="00000A00000000000000"/>
                <a:ea typeface="Poppins Heavy" panose="00000A00000000000000"/>
                <a:cs typeface="Poppins Heavy" panose="00000A00000000000000"/>
                <a:sym typeface="Poppins Heavy" panose="00000A00000000000000"/>
              </a:rPr>
              <a:t>Your Prayers for your Children and Grandchildren are Powerful &amp; effective!</a:t>
            </a:r>
          </a:p>
        </p:txBody>
      </p:sp>
      <p:sp>
        <p:nvSpPr>
          <p:cNvPr id="42" name="TextBox 42"/>
          <p:cNvSpPr txBox="1"/>
          <p:nvPr/>
        </p:nvSpPr>
        <p:spPr>
          <a:xfrm>
            <a:off x="1295661" y="3924368"/>
            <a:ext cx="4331952" cy="4344670"/>
          </a:xfrm>
          <a:prstGeom prst="rect">
            <a:avLst/>
          </a:prstGeom>
        </p:spPr>
        <p:txBody>
          <a:bodyPr lIns="0" tIns="0" rIns="0" bIns="0" rtlCol="0" anchor="t">
            <a:spAutoFit/>
          </a:bodyPr>
          <a:lstStyle/>
          <a:p>
            <a:pPr algn="ctr">
              <a:lnSpc>
                <a:spcPts val="3080"/>
              </a:lnSpc>
            </a:pPr>
            <a:r>
              <a:rPr lang="en-US" altLang="en-US" sz="2850" b="1" dirty="0">
                <a:solidFill>
                  <a:srgbClr val="E1EDFC"/>
                </a:solidFill>
                <a:latin typeface="Aileron Bold" panose="00000800000000000000"/>
                <a:ea typeface="Aileron Bold" panose="00000800000000000000"/>
                <a:cs typeface="Aileron Bold" panose="00000800000000000000"/>
                <a:sym typeface="Aileron Bold" panose="00000800000000000000"/>
              </a:rPr>
              <a:t>Today I have given you the choice between life and death, between </a:t>
            </a:r>
          </a:p>
          <a:p>
            <a:pPr algn="ctr">
              <a:lnSpc>
                <a:spcPts val="3080"/>
              </a:lnSpc>
            </a:pPr>
            <a:r>
              <a:rPr lang="en-US" altLang="en-US" sz="2850" b="1" dirty="0">
                <a:solidFill>
                  <a:srgbClr val="E1EDFC"/>
                </a:solidFill>
                <a:latin typeface="Aileron Bold" panose="00000800000000000000"/>
                <a:ea typeface="Aileron Bold" panose="00000800000000000000"/>
                <a:cs typeface="Aileron Bold" panose="00000800000000000000"/>
                <a:sym typeface="Aileron Bold" panose="00000800000000000000"/>
              </a:rPr>
              <a:t>blessings and curses. Now I call on heaven and earth to witness the choice you make. Oh, that </a:t>
            </a:r>
          </a:p>
          <a:p>
            <a:pPr algn="ctr">
              <a:lnSpc>
                <a:spcPts val="3080"/>
              </a:lnSpc>
            </a:pPr>
            <a:r>
              <a:rPr lang="en-US" altLang="en-US" sz="2850" b="1" dirty="0">
                <a:solidFill>
                  <a:srgbClr val="E1EDFC"/>
                </a:solidFill>
                <a:latin typeface="Aileron Bold" panose="00000800000000000000"/>
                <a:ea typeface="Aileron Bold" panose="00000800000000000000"/>
                <a:cs typeface="Aileron Bold" panose="00000800000000000000"/>
                <a:sym typeface="Aileron Bold" panose="00000800000000000000"/>
              </a:rPr>
              <a:t>you would choose life, so that you and your descendants might live!</a:t>
            </a:r>
          </a:p>
        </p:txBody>
      </p:sp>
      <p:sp>
        <p:nvSpPr>
          <p:cNvPr id="44" name="TextBox 44"/>
          <p:cNvSpPr txBox="1"/>
          <p:nvPr/>
        </p:nvSpPr>
        <p:spPr>
          <a:xfrm>
            <a:off x="12242165" y="4838700"/>
            <a:ext cx="5188585" cy="2688590"/>
          </a:xfrm>
          <a:prstGeom prst="rect">
            <a:avLst/>
          </a:prstGeom>
        </p:spPr>
        <p:txBody>
          <a:bodyPr lIns="0" tIns="0" rIns="0" bIns="0" rtlCol="0" anchor="t">
            <a:noAutofit/>
          </a:bodyPr>
          <a:lstStyle/>
          <a:p>
            <a:pPr algn="ctr">
              <a:lnSpc>
                <a:spcPts val="3100"/>
              </a:lnSpc>
            </a:pPr>
            <a:r>
              <a:rPr lang="en-US" altLang="en-US" sz="2850" b="1" baseline="30000" dirty="0">
                <a:solidFill>
                  <a:srgbClr val="E1EDFC"/>
                </a:solidFill>
                <a:latin typeface="Aileron Bold" panose="00000800000000000000"/>
                <a:ea typeface="Aileron Bold" panose="00000800000000000000"/>
                <a:cs typeface="Aileron Bold" panose="00000800000000000000"/>
                <a:sym typeface="Aileron Bold" panose="00000800000000000000"/>
              </a:rPr>
              <a:t>21 </a:t>
            </a:r>
            <a:r>
              <a:rPr lang="en-US" altLang="en-US" sz="2850" b="1" dirty="0">
                <a:solidFill>
                  <a:srgbClr val="E1EDFC"/>
                </a:solidFill>
                <a:latin typeface="Aileron Bold" panose="00000800000000000000"/>
                <a:ea typeface="Aileron Bold" panose="00000800000000000000"/>
                <a:cs typeface="Aileron Bold" panose="00000800000000000000"/>
                <a:sym typeface="Aileron Bold" panose="00000800000000000000"/>
              </a:rPr>
              <a:t>Death and life are in the power of the tongue, and they who indulge in it shall </a:t>
            </a:r>
          </a:p>
          <a:p>
            <a:pPr algn="ctr">
              <a:lnSpc>
                <a:spcPts val="3100"/>
              </a:lnSpc>
            </a:pPr>
            <a:r>
              <a:rPr lang="en-US" altLang="en-US" sz="2850" b="1" dirty="0">
                <a:solidFill>
                  <a:srgbClr val="E1EDFC"/>
                </a:solidFill>
                <a:latin typeface="Aileron Bold" panose="00000800000000000000"/>
                <a:ea typeface="Aileron Bold" panose="00000800000000000000"/>
                <a:cs typeface="Aileron Bold" panose="00000800000000000000"/>
                <a:sym typeface="Aileron Bold" panose="00000800000000000000"/>
              </a:rPr>
              <a:t>eat the fruit of it [for death or life].</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a:off x="5185997"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6" name="Freeform 6"/>
          <p:cNvSpPr/>
          <p:nvPr/>
        </p:nvSpPr>
        <p:spPr>
          <a:xfrm>
            <a:off x="12227008" y="2164518"/>
            <a:ext cx="2736093" cy="2736093"/>
          </a:xfrm>
          <a:custGeom>
            <a:avLst/>
            <a:gdLst/>
            <a:ahLst/>
            <a:cxnLst/>
            <a:rect l="l" t="t" r="r" b="b"/>
            <a:pathLst>
              <a:path w="2736093" h="2736093">
                <a:moveTo>
                  <a:pt x="0" y="0"/>
                </a:moveTo>
                <a:lnTo>
                  <a:pt x="2736094" y="0"/>
                </a:lnTo>
                <a:lnTo>
                  <a:pt x="2736094" y="2736093"/>
                </a:lnTo>
                <a:lnTo>
                  <a:pt x="0" y="27360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7" name="Group 7"/>
          <p:cNvGrpSpPr/>
          <p:nvPr/>
        </p:nvGrpSpPr>
        <p:grpSpPr>
          <a:xfrm>
            <a:off x="13254101" y="1878678"/>
            <a:ext cx="4173049" cy="4325929"/>
            <a:chOff x="0" y="0"/>
            <a:chExt cx="5564065" cy="5767905"/>
          </a:xfrm>
        </p:grpSpPr>
        <p:grpSp>
          <p:nvGrpSpPr>
            <p:cNvPr id="8" name="Group 8"/>
            <p:cNvGrpSpPr/>
            <p:nvPr/>
          </p:nvGrpSpPr>
          <p:grpSpPr>
            <a:xfrm>
              <a:off x="14393" y="2782033"/>
              <a:ext cx="5549672" cy="2985873"/>
              <a:chOff x="0" y="0"/>
              <a:chExt cx="1488104" cy="800640"/>
            </a:xfrm>
          </p:grpSpPr>
          <p:sp>
            <p:nvSpPr>
              <p:cNvPr id="9" name="Freeform 9"/>
              <p:cNvSpPr/>
              <p:nvPr/>
            </p:nvSpPr>
            <p:spPr>
              <a:xfrm>
                <a:off x="0" y="0"/>
                <a:ext cx="1488104" cy="800640"/>
              </a:xfrm>
              <a:custGeom>
                <a:avLst/>
                <a:gdLst/>
                <a:ahLst/>
                <a:cxnLst/>
                <a:rect l="l" t="t" r="r" b="b"/>
                <a:pathLst>
                  <a:path w="1488104" h="800640">
                    <a:moveTo>
                      <a:pt x="0" y="0"/>
                    </a:moveTo>
                    <a:lnTo>
                      <a:pt x="1488104" y="0"/>
                    </a:lnTo>
                    <a:lnTo>
                      <a:pt x="1488104" y="800640"/>
                    </a:lnTo>
                    <a:lnTo>
                      <a:pt x="0" y="800640"/>
                    </a:lnTo>
                    <a:close/>
                  </a:path>
                </a:pathLst>
              </a:custGeom>
              <a:solidFill>
                <a:srgbClr val="F6C6FA"/>
              </a:solidFill>
            </p:spPr>
            <p:txBody>
              <a:bodyPr/>
              <a:lstStyle/>
              <a:p>
                <a:endParaRPr lang="en-US" dirty="0"/>
              </a:p>
            </p:txBody>
          </p:sp>
          <p:sp>
            <p:nvSpPr>
              <p:cNvPr id="10" name="TextBox 10"/>
              <p:cNvSpPr txBox="1"/>
              <p:nvPr/>
            </p:nvSpPr>
            <p:spPr>
              <a:xfrm>
                <a:off x="0" y="-47625"/>
                <a:ext cx="1488104" cy="848265"/>
              </a:xfrm>
              <a:prstGeom prst="rect">
                <a:avLst/>
              </a:prstGeom>
            </p:spPr>
            <p:txBody>
              <a:bodyPr lIns="45180" tIns="45180" rIns="45180" bIns="45180" rtlCol="0" anchor="ctr"/>
              <a:lstStyle/>
              <a:p>
                <a:pPr algn="ctr">
                  <a:lnSpc>
                    <a:spcPts val="2800"/>
                  </a:lnSpc>
                </a:pPr>
                <a:endParaRPr dirty="0"/>
              </a:p>
            </p:txBody>
          </p:sp>
        </p:grpSp>
        <p:grpSp>
          <p:nvGrpSpPr>
            <p:cNvPr id="11" name="Group 11"/>
            <p:cNvGrpSpPr/>
            <p:nvPr/>
          </p:nvGrpSpPr>
          <p:grpSpPr>
            <a:xfrm>
              <a:off x="0" y="0"/>
              <a:ext cx="5564065" cy="556406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49679" r="-320"/>
                </a:stretch>
              </a:blipFill>
            </p:spPr>
            <p:txBody>
              <a:bodyPr/>
              <a:lstStyle/>
              <a:p>
                <a:endParaRPr lang="en-US" dirty="0"/>
              </a:p>
            </p:txBody>
          </p:sp>
        </p:grpSp>
      </p:grpSp>
      <p:sp>
        <p:nvSpPr>
          <p:cNvPr id="13" name="Freeform 13"/>
          <p:cNvSpPr/>
          <p:nvPr/>
        </p:nvSpPr>
        <p:spPr>
          <a:xfrm>
            <a:off x="7964377" y="2922450"/>
            <a:ext cx="2014123" cy="3104621"/>
          </a:xfrm>
          <a:custGeom>
            <a:avLst/>
            <a:gdLst/>
            <a:ahLst/>
            <a:cxnLst/>
            <a:rect l="l" t="t" r="r" b="b"/>
            <a:pathLst>
              <a:path w="2014123" h="3104621">
                <a:moveTo>
                  <a:pt x="0" y="0"/>
                </a:moveTo>
                <a:lnTo>
                  <a:pt x="2014123" y="0"/>
                </a:lnTo>
                <a:lnTo>
                  <a:pt x="2014123" y="3104621"/>
                </a:lnTo>
                <a:lnTo>
                  <a:pt x="0" y="3104621"/>
                </a:lnTo>
                <a:lnTo>
                  <a:pt x="0" y="0"/>
                </a:lnTo>
                <a:close/>
              </a:path>
            </a:pathLst>
          </a:custGeom>
          <a:blipFill>
            <a:blip r:embed="rId7"/>
            <a:stretch>
              <a:fillRect/>
            </a:stretch>
          </a:blipFill>
        </p:spPr>
        <p:txBody>
          <a:bodyPr/>
          <a:lstStyle/>
          <a:p>
            <a:endParaRPr lang="en-US" dirty="0"/>
          </a:p>
        </p:txBody>
      </p:sp>
      <p:sp>
        <p:nvSpPr>
          <p:cNvPr id="14" name="Freeform 14"/>
          <p:cNvSpPr/>
          <p:nvPr/>
        </p:nvSpPr>
        <p:spPr>
          <a:xfrm>
            <a:off x="5210338" y="5906339"/>
            <a:ext cx="13077662" cy="3416539"/>
          </a:xfrm>
          <a:custGeom>
            <a:avLst/>
            <a:gdLst/>
            <a:ahLst/>
            <a:cxnLst/>
            <a:rect l="l" t="t" r="r" b="b"/>
            <a:pathLst>
              <a:path w="13077662" h="3416539">
                <a:moveTo>
                  <a:pt x="0" y="0"/>
                </a:moveTo>
                <a:lnTo>
                  <a:pt x="13077662" y="0"/>
                </a:lnTo>
                <a:lnTo>
                  <a:pt x="13077662" y="3416539"/>
                </a:lnTo>
                <a:lnTo>
                  <a:pt x="0" y="34165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p>
        </p:txBody>
      </p:sp>
      <p:sp>
        <p:nvSpPr>
          <p:cNvPr id="15" name="Freeform 15"/>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0">
              <a:extLst>
                <a:ext uri="{96DAC541-7B7A-43D3-8B79-37D633B846F1}">
                  <asvg:svgBlip xmlns:asvg="http://schemas.microsoft.com/office/drawing/2016/SVG/main" r:embed="rId11"/>
                </a:ext>
              </a:extLst>
            </a:blip>
            <a:stretch>
              <a:fillRect r="-103224"/>
            </a:stretch>
          </a:blipFill>
        </p:spPr>
        <p:txBody>
          <a:bodyPr/>
          <a:lstStyle/>
          <a:p>
            <a:endParaRPr lang="en-US" dirty="0"/>
          </a:p>
        </p:txBody>
      </p:sp>
      <p:sp>
        <p:nvSpPr>
          <p:cNvPr id="16" name="AutoShape 16"/>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sp>
        <p:nvSpPr>
          <p:cNvPr id="17" name="Freeform 17"/>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12"/>
            <a:stretch>
              <a:fillRect/>
            </a:stretch>
          </a:blipFill>
        </p:spPr>
        <p:txBody>
          <a:bodyPr/>
          <a:lstStyle/>
          <a:p>
            <a:endParaRPr lang="en-US" dirty="0"/>
          </a:p>
        </p:txBody>
      </p:sp>
      <p:grpSp>
        <p:nvGrpSpPr>
          <p:cNvPr id="18" name="Group 18"/>
          <p:cNvGrpSpPr/>
          <p:nvPr/>
        </p:nvGrpSpPr>
        <p:grpSpPr>
          <a:xfrm>
            <a:off x="1514403" y="389387"/>
            <a:ext cx="1580614" cy="474256"/>
            <a:chOff x="0" y="0"/>
            <a:chExt cx="2107485" cy="632342"/>
          </a:xfrm>
        </p:grpSpPr>
        <p:sp>
          <p:nvSpPr>
            <p:cNvPr id="19" name="Freeform 19"/>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13"/>
              <a:stretch>
                <a:fillRect/>
              </a:stretch>
            </a:blipFill>
          </p:spPr>
          <p:txBody>
            <a:bodyPr/>
            <a:lstStyle/>
            <a:p>
              <a:endParaRPr lang="en-US" dirty="0"/>
            </a:p>
          </p:txBody>
        </p:sp>
        <p:sp>
          <p:nvSpPr>
            <p:cNvPr id="20" name="TextBox 20"/>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1" name="Freeform 21"/>
          <p:cNvSpPr/>
          <p:nvPr/>
        </p:nvSpPr>
        <p:spPr>
          <a:xfrm>
            <a:off x="11127216" y="4326283"/>
            <a:ext cx="1148656" cy="1148656"/>
          </a:xfrm>
          <a:custGeom>
            <a:avLst/>
            <a:gdLst/>
            <a:ahLst/>
            <a:cxnLst/>
            <a:rect l="l" t="t" r="r" b="b"/>
            <a:pathLst>
              <a:path w="1148656" h="1148656">
                <a:moveTo>
                  <a:pt x="0" y="0"/>
                </a:moveTo>
                <a:lnTo>
                  <a:pt x="1148656" y="0"/>
                </a:lnTo>
                <a:lnTo>
                  <a:pt x="1148656" y="1148656"/>
                </a:lnTo>
                <a:lnTo>
                  <a:pt x="0" y="1148656"/>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dirty="0"/>
          </a:p>
        </p:txBody>
      </p:sp>
      <p:sp>
        <p:nvSpPr>
          <p:cNvPr id="22" name="Freeform 22"/>
          <p:cNvSpPr/>
          <p:nvPr/>
        </p:nvSpPr>
        <p:spPr>
          <a:xfrm>
            <a:off x="690901" y="1836246"/>
            <a:ext cx="955592" cy="295365"/>
          </a:xfrm>
          <a:custGeom>
            <a:avLst/>
            <a:gdLst/>
            <a:ahLst/>
            <a:cxnLst/>
            <a:rect l="l" t="t" r="r" b="b"/>
            <a:pathLst>
              <a:path w="955592" h="295365">
                <a:moveTo>
                  <a:pt x="0" y="0"/>
                </a:moveTo>
                <a:lnTo>
                  <a:pt x="955592" y="0"/>
                </a:lnTo>
                <a:lnTo>
                  <a:pt x="955592" y="295365"/>
                </a:lnTo>
                <a:lnTo>
                  <a:pt x="0" y="29536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dirty="0"/>
          </a:p>
        </p:txBody>
      </p:sp>
      <p:grpSp>
        <p:nvGrpSpPr>
          <p:cNvPr id="23" name="Group 23"/>
          <p:cNvGrpSpPr/>
          <p:nvPr/>
        </p:nvGrpSpPr>
        <p:grpSpPr>
          <a:xfrm>
            <a:off x="262048" y="2503086"/>
            <a:ext cx="7169872" cy="4114800"/>
            <a:chOff x="0" y="0"/>
            <a:chExt cx="9559829" cy="5486400"/>
          </a:xfrm>
        </p:grpSpPr>
        <p:sp>
          <p:nvSpPr>
            <p:cNvPr id="24" name="Freeform 24"/>
            <p:cNvSpPr/>
            <p:nvPr/>
          </p:nvSpPr>
          <p:spPr>
            <a:xfrm>
              <a:off x="0" y="0"/>
              <a:ext cx="9559829" cy="5486400"/>
            </a:xfrm>
            <a:custGeom>
              <a:avLst/>
              <a:gdLst/>
              <a:ahLst/>
              <a:cxnLst/>
              <a:rect l="l" t="t" r="r" b="b"/>
              <a:pathLst>
                <a:path w="9559829" h="5486400">
                  <a:moveTo>
                    <a:pt x="0" y="0"/>
                  </a:moveTo>
                  <a:lnTo>
                    <a:pt x="9559829" y="0"/>
                  </a:lnTo>
                  <a:lnTo>
                    <a:pt x="9559829" y="5486400"/>
                  </a:lnTo>
                  <a:lnTo>
                    <a:pt x="0" y="54864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dirty="0"/>
            </a:p>
          </p:txBody>
        </p:sp>
        <p:sp>
          <p:nvSpPr>
            <p:cNvPr id="25" name="TextBox 25"/>
            <p:cNvSpPr txBox="1"/>
            <p:nvPr/>
          </p:nvSpPr>
          <p:spPr>
            <a:xfrm>
              <a:off x="411317" y="1152076"/>
              <a:ext cx="8749848" cy="3115573"/>
            </a:xfrm>
            <a:prstGeom prst="rect">
              <a:avLst/>
            </a:prstGeom>
          </p:spPr>
          <p:txBody>
            <a:bodyPr lIns="0" tIns="0" rIns="0" bIns="0" rtlCol="0" anchor="t">
              <a:spAutoFit/>
            </a:bodyPr>
            <a:lstStyle/>
            <a:p>
              <a:pPr algn="ctr">
                <a:lnSpc>
                  <a:spcPts val="3110"/>
                </a:lnSpc>
              </a:pPr>
              <a:r>
                <a:rPr lang="en-US" sz="2225" dirty="0">
                  <a:solidFill>
                    <a:srgbClr val="021828"/>
                  </a:solidFill>
                  <a:latin typeface="Poppins" panose="00000500000000000000"/>
                  <a:ea typeface="Poppins" panose="00000500000000000000"/>
                  <a:cs typeface="Poppins" panose="00000500000000000000"/>
                  <a:sym typeface="Poppins" panose="00000500000000000000"/>
                </a:rPr>
                <a:t>I choose life by saying, “AMEN!” to every promise my Father has given in Christ concerning my children and grandchildren. Jesus said in Matthew 4:4, “True life is found in every word that constantly goes forth from God’s mouth.” TPT </a:t>
              </a:r>
            </a:p>
          </p:txBody>
        </p:sp>
      </p:grpSp>
      <p:sp>
        <p:nvSpPr>
          <p:cNvPr id="26" name="TextBox 26"/>
          <p:cNvSpPr txBox="1"/>
          <p:nvPr/>
        </p:nvSpPr>
        <p:spPr>
          <a:xfrm>
            <a:off x="11127216" y="1047750"/>
            <a:ext cx="6966527" cy="830928"/>
          </a:xfrm>
          <a:prstGeom prst="rect">
            <a:avLst/>
          </a:prstGeom>
        </p:spPr>
        <p:txBody>
          <a:bodyPr lIns="0" tIns="0" rIns="0" bIns="0" rtlCol="0" anchor="t">
            <a:spAutoFit/>
          </a:bodyPr>
          <a:lstStyle/>
          <a:p>
            <a:pPr algn="r">
              <a:lnSpc>
                <a:spcPts val="3150"/>
              </a:lnSpc>
            </a:pPr>
            <a:r>
              <a:rPr lang="en-US" sz="2740" b="1" dirty="0">
                <a:solidFill>
                  <a:srgbClr val="000000"/>
                </a:solidFill>
                <a:latin typeface="Poppins Bold" panose="00000800000000000000"/>
                <a:ea typeface="Poppins Bold" panose="00000800000000000000"/>
                <a:cs typeface="Poppins Bold" panose="00000800000000000000"/>
                <a:sym typeface="Poppins Bold" panose="00000800000000000000"/>
              </a:rPr>
              <a:t>Rest in What God Says about Your Children &amp; Grandchildren</a:t>
            </a:r>
          </a:p>
        </p:txBody>
      </p:sp>
      <p:sp>
        <p:nvSpPr>
          <p:cNvPr id="27" name="TextBox 27"/>
          <p:cNvSpPr txBox="1"/>
          <p:nvPr/>
        </p:nvSpPr>
        <p:spPr>
          <a:xfrm>
            <a:off x="17120705" y="9958283"/>
            <a:ext cx="933926"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44 | Page</a:t>
            </a:r>
          </a:p>
        </p:txBody>
      </p:sp>
      <p:sp>
        <p:nvSpPr>
          <p:cNvPr id="28" name="TextBox 28"/>
          <p:cNvSpPr txBox="1"/>
          <p:nvPr/>
        </p:nvSpPr>
        <p:spPr>
          <a:xfrm>
            <a:off x="549287" y="1144180"/>
            <a:ext cx="6249625" cy="644441"/>
          </a:xfrm>
          <a:prstGeom prst="rect">
            <a:avLst/>
          </a:prstGeom>
        </p:spPr>
        <p:txBody>
          <a:bodyPr lIns="0" tIns="0" rIns="0" bIns="0" rtlCol="0" anchor="t">
            <a:spAutoFit/>
          </a:bodyPr>
          <a:lstStyle/>
          <a:p>
            <a:pPr marL="0" lvl="0" indent="0" algn="l">
              <a:lnSpc>
                <a:spcPts val="4545"/>
              </a:lnSpc>
              <a:spcBef>
                <a:spcPct val="0"/>
              </a:spcBef>
            </a:pPr>
            <a:r>
              <a:rPr lang="en-US" sz="3580" b="1" dirty="0">
                <a:solidFill>
                  <a:srgbClr val="62366E"/>
                </a:solidFill>
                <a:latin typeface="Akzidenz-Grotesk Heavy" panose="02000503050000020004"/>
                <a:ea typeface="Akzidenz-Grotesk Heavy" panose="02000503050000020004"/>
                <a:cs typeface="Akzidenz-Grotesk Heavy" panose="02000503050000020004"/>
                <a:sym typeface="Akzidenz-Grotesk Heavy" panose="02000503050000020004"/>
              </a:rPr>
              <a:t>H</a:t>
            </a:r>
            <a:r>
              <a:rPr lang="en-US" sz="3580" b="1" u="none" strike="noStrike" dirty="0">
                <a:solidFill>
                  <a:srgbClr val="62366E"/>
                </a:solidFill>
                <a:latin typeface="Akzidenz-Grotesk Heavy" panose="02000503050000020004"/>
                <a:ea typeface="Akzidenz-Grotesk Heavy" panose="02000503050000020004"/>
                <a:cs typeface="Akzidenz-Grotesk Heavy" panose="02000503050000020004"/>
                <a:sym typeface="Akzidenz-Grotesk Heavy" panose="02000503050000020004"/>
              </a:rPr>
              <a:t>ow do you choose life?</a:t>
            </a:r>
          </a:p>
        </p:txBody>
      </p:sp>
      <p:sp>
        <p:nvSpPr>
          <p:cNvPr id="29" name="TextBox 29"/>
          <p:cNvSpPr txBox="1"/>
          <p:nvPr/>
        </p:nvSpPr>
        <p:spPr>
          <a:xfrm>
            <a:off x="1646493" y="1690744"/>
            <a:ext cx="6789358" cy="880871"/>
          </a:xfrm>
          <a:prstGeom prst="rect">
            <a:avLst/>
          </a:prstGeom>
        </p:spPr>
        <p:txBody>
          <a:bodyPr lIns="0" tIns="0" rIns="0" bIns="0" rtlCol="0" anchor="t">
            <a:spAutoFit/>
          </a:bodyPr>
          <a:lstStyle/>
          <a:p>
            <a:pPr marL="0" lvl="0" indent="0" algn="ctr">
              <a:lnSpc>
                <a:spcPts val="3430"/>
              </a:lnSpc>
              <a:spcBef>
                <a:spcPct val="0"/>
              </a:spcBef>
            </a:pPr>
            <a:r>
              <a:rPr lang="en-US" sz="2700" b="1" dirty="0">
                <a:solidFill>
                  <a:srgbClr val="501F5C"/>
                </a:solidFill>
                <a:latin typeface="Poppins Heavy" panose="00000A00000000000000"/>
                <a:ea typeface="Poppins Heavy" panose="00000A00000000000000"/>
                <a:cs typeface="Poppins Heavy" panose="00000A00000000000000"/>
                <a:sym typeface="Poppins Heavy" panose="00000A00000000000000"/>
              </a:rPr>
              <a:t>The Power </a:t>
            </a:r>
            <a:r>
              <a:rPr lang="en-US" sz="2700" b="1" u="none" strike="noStrike" dirty="0">
                <a:solidFill>
                  <a:srgbClr val="501F5C"/>
                </a:solidFill>
                <a:latin typeface="Poppins Heavy" panose="00000A00000000000000"/>
                <a:ea typeface="Poppins Heavy" panose="00000A00000000000000"/>
                <a:cs typeface="Poppins Heavy" panose="00000A00000000000000"/>
                <a:sym typeface="Poppins Heavy" panose="00000A00000000000000"/>
              </a:rPr>
              <a:t>of Prayer and Spoken Faith Prv 18:21</a:t>
            </a:r>
          </a:p>
        </p:txBody>
      </p:sp>
      <p:sp>
        <p:nvSpPr>
          <p:cNvPr id="30" name="TextBox 30"/>
          <p:cNvSpPr txBox="1"/>
          <p:nvPr/>
        </p:nvSpPr>
        <p:spPr>
          <a:xfrm>
            <a:off x="5658387" y="6761128"/>
            <a:ext cx="12086314" cy="2131060"/>
          </a:xfrm>
          <a:prstGeom prst="rect">
            <a:avLst/>
          </a:prstGeom>
        </p:spPr>
        <p:txBody>
          <a:bodyPr lIns="0" tIns="0" rIns="0" bIns="0" rtlCol="0" anchor="t">
            <a:spAutoFit/>
          </a:bodyPr>
          <a:lstStyle/>
          <a:p>
            <a:pPr algn="ctr">
              <a:lnSpc>
                <a:spcPts val="2770"/>
              </a:lnSpc>
              <a:spcBef>
                <a:spcPct val="0"/>
              </a:spcBef>
            </a:pPr>
            <a:r>
              <a:rPr lang="en-US" sz="1980" dirty="0">
                <a:solidFill>
                  <a:srgbClr val="000000"/>
                </a:solidFill>
                <a:latin typeface="Poppins" panose="00000500000000000000"/>
                <a:ea typeface="Poppins" panose="00000500000000000000"/>
                <a:cs typeface="Poppins" panose="00000500000000000000"/>
                <a:sym typeface="Poppins" panose="00000500000000000000"/>
              </a:rPr>
              <a:t>I believe therefore, I speak. (2 Corinthians 4:13) How do you know what you are really believing? By what you are speaking. God’s Promises in Christ define your children and your grandchildren. </a:t>
            </a:r>
          </a:p>
          <a:p>
            <a:pPr algn="ctr">
              <a:lnSpc>
                <a:spcPts val="2770"/>
              </a:lnSpc>
              <a:spcBef>
                <a:spcPct val="0"/>
              </a:spcBef>
            </a:pPr>
            <a:r>
              <a:rPr lang="en-US" sz="1980" dirty="0">
                <a:solidFill>
                  <a:srgbClr val="000000"/>
                </a:solidFill>
                <a:latin typeface="Poppins" panose="00000500000000000000"/>
                <a:ea typeface="Poppins" panose="00000500000000000000"/>
                <a:cs typeface="Poppins" panose="00000500000000000000"/>
                <a:sym typeface="Poppins" panose="00000500000000000000"/>
              </a:rPr>
              <a:t>Remember, the Holy Spirit is the guarantee that you will experience every promise God has made. You’ve been given the authority to pray &amp; speak what your Father says about them. </a:t>
            </a:r>
          </a:p>
          <a:p>
            <a:pPr algn="ctr">
              <a:lnSpc>
                <a:spcPts val="2770"/>
              </a:lnSpc>
              <a:spcBef>
                <a:spcPct val="0"/>
              </a:spcBef>
            </a:pPr>
            <a:r>
              <a:rPr lang="en-US" sz="1980" dirty="0">
                <a:solidFill>
                  <a:srgbClr val="000000"/>
                </a:solidFill>
                <a:latin typeface="Poppins" panose="00000500000000000000"/>
                <a:ea typeface="Poppins" panose="00000500000000000000"/>
                <a:cs typeface="Poppins" panose="00000500000000000000"/>
                <a:sym typeface="Poppins" panose="00000500000000000000"/>
              </a:rPr>
              <a:t>Your prayers are powerful and effective because the same power that raised Jesus from the dead is at work in you, your children and your grandchildren to bring God’s promise to pass!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1078352" y="-444908"/>
            <a:ext cx="7301747" cy="1423841"/>
          </a:xfrm>
          <a:custGeom>
            <a:avLst/>
            <a:gdLst/>
            <a:ahLst/>
            <a:cxnLst/>
            <a:rect l="l" t="t" r="r" b="b"/>
            <a:pathLst>
              <a:path w="7301747" h="1423841">
                <a:moveTo>
                  <a:pt x="0" y="0"/>
                </a:moveTo>
                <a:lnTo>
                  <a:pt x="7301747" y="0"/>
                </a:lnTo>
                <a:lnTo>
                  <a:pt x="7301747" y="1423841"/>
                </a:lnTo>
                <a:lnTo>
                  <a:pt x="0" y="14238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Freeform 3"/>
          <p:cNvSpPr/>
          <p:nvPr/>
        </p:nvSpPr>
        <p:spPr>
          <a:xfrm>
            <a:off x="15278490" y="7244387"/>
            <a:ext cx="5050544" cy="5050544"/>
          </a:xfrm>
          <a:custGeom>
            <a:avLst/>
            <a:gdLst/>
            <a:ahLst/>
            <a:cxnLst/>
            <a:rect l="l" t="t" r="r" b="b"/>
            <a:pathLst>
              <a:path w="5050544" h="5050544">
                <a:moveTo>
                  <a:pt x="0" y="0"/>
                </a:moveTo>
                <a:lnTo>
                  <a:pt x="5050543" y="0"/>
                </a:lnTo>
                <a:lnTo>
                  <a:pt x="5050543"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Freeform 4"/>
          <p:cNvSpPr/>
          <p:nvPr/>
        </p:nvSpPr>
        <p:spPr>
          <a:xfrm>
            <a:off x="-446227" y="6026977"/>
            <a:ext cx="5463776" cy="5286203"/>
          </a:xfrm>
          <a:custGeom>
            <a:avLst/>
            <a:gdLst/>
            <a:ahLst/>
            <a:cxnLst/>
            <a:rect l="l" t="t" r="r" b="b"/>
            <a:pathLst>
              <a:path w="5463776" h="5286203">
                <a:moveTo>
                  <a:pt x="0" y="0"/>
                </a:moveTo>
                <a:lnTo>
                  <a:pt x="5463775" y="0"/>
                </a:lnTo>
                <a:lnTo>
                  <a:pt x="5463775" y="5286203"/>
                </a:lnTo>
                <a:lnTo>
                  <a:pt x="0" y="52862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grpSp>
        <p:nvGrpSpPr>
          <p:cNvPr id="5" name="Group 5"/>
          <p:cNvGrpSpPr/>
          <p:nvPr/>
        </p:nvGrpSpPr>
        <p:grpSpPr>
          <a:xfrm>
            <a:off x="0" y="9948758"/>
            <a:ext cx="18389624" cy="347767"/>
            <a:chOff x="0" y="0"/>
            <a:chExt cx="4843358" cy="91593"/>
          </a:xfrm>
        </p:grpSpPr>
        <p:sp>
          <p:nvSpPr>
            <p:cNvPr id="6" name="Freeform 6"/>
            <p:cNvSpPr/>
            <p:nvPr/>
          </p:nvSpPr>
          <p:spPr>
            <a:xfrm>
              <a:off x="0" y="0"/>
              <a:ext cx="4843358" cy="91593"/>
            </a:xfrm>
            <a:custGeom>
              <a:avLst/>
              <a:gdLst/>
              <a:ahLst/>
              <a:cxnLst/>
              <a:rect l="l" t="t" r="r" b="b"/>
              <a:pathLst>
                <a:path w="4843358" h="91593">
                  <a:moveTo>
                    <a:pt x="0" y="0"/>
                  </a:moveTo>
                  <a:lnTo>
                    <a:pt x="4843358" y="0"/>
                  </a:lnTo>
                  <a:lnTo>
                    <a:pt x="4843358" y="91593"/>
                  </a:lnTo>
                  <a:lnTo>
                    <a:pt x="0" y="91593"/>
                  </a:lnTo>
                  <a:close/>
                </a:path>
              </a:pathLst>
            </a:custGeom>
            <a:solidFill>
              <a:srgbClr val="62366E"/>
            </a:solidFill>
          </p:spPr>
          <p:txBody>
            <a:bodyPr/>
            <a:lstStyle/>
            <a:p>
              <a:endParaRPr lang="en-US" dirty="0"/>
            </a:p>
          </p:txBody>
        </p:sp>
        <p:sp>
          <p:nvSpPr>
            <p:cNvPr id="7" name="TextBox 7"/>
            <p:cNvSpPr txBox="1"/>
            <p:nvPr/>
          </p:nvSpPr>
          <p:spPr>
            <a:xfrm>
              <a:off x="0" y="-38100"/>
              <a:ext cx="4843358" cy="129693"/>
            </a:xfrm>
            <a:prstGeom prst="rect">
              <a:avLst/>
            </a:prstGeom>
          </p:spPr>
          <p:txBody>
            <a:bodyPr lIns="50800" tIns="50800" rIns="50800" bIns="50800" rtlCol="0" anchor="ctr"/>
            <a:lstStyle/>
            <a:p>
              <a:pPr algn="ctr">
                <a:lnSpc>
                  <a:spcPts val="2660"/>
                </a:lnSpc>
              </a:pPr>
              <a:endParaRPr dirty="0"/>
            </a:p>
          </p:txBody>
        </p:sp>
      </p:grpSp>
      <p:sp>
        <p:nvSpPr>
          <p:cNvPr id="8" name="Freeform 8"/>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8"/>
            <a:stretch>
              <a:fillRect/>
            </a:stretch>
          </a:blipFill>
        </p:spPr>
        <p:txBody>
          <a:bodyPr/>
          <a:lstStyle/>
          <a:p>
            <a:endParaRPr lang="en-US" dirty="0"/>
          </a:p>
        </p:txBody>
      </p:sp>
      <p:grpSp>
        <p:nvGrpSpPr>
          <p:cNvPr id="9" name="Group 9"/>
          <p:cNvGrpSpPr/>
          <p:nvPr/>
        </p:nvGrpSpPr>
        <p:grpSpPr>
          <a:xfrm>
            <a:off x="1514403" y="389387"/>
            <a:ext cx="1580614" cy="474256"/>
            <a:chOff x="0" y="0"/>
            <a:chExt cx="2107485" cy="632342"/>
          </a:xfrm>
        </p:grpSpPr>
        <p:sp>
          <p:nvSpPr>
            <p:cNvPr id="10" name="Freeform 10"/>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9"/>
              <a:stretch>
                <a:fillRect/>
              </a:stretch>
            </a:blipFill>
          </p:spPr>
          <p:txBody>
            <a:bodyPr/>
            <a:lstStyle/>
            <a:p>
              <a:endParaRPr lang="en-US" dirty="0"/>
            </a:p>
          </p:txBody>
        </p:sp>
        <p:sp>
          <p:nvSpPr>
            <p:cNvPr id="11" name="TextBox 11"/>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2" name="Group 12"/>
          <p:cNvGrpSpPr/>
          <p:nvPr/>
        </p:nvGrpSpPr>
        <p:grpSpPr>
          <a:xfrm>
            <a:off x="4157201" y="780051"/>
            <a:ext cx="9973598" cy="8726898"/>
            <a:chOff x="0" y="0"/>
            <a:chExt cx="13298131" cy="11635864"/>
          </a:xfrm>
        </p:grpSpPr>
        <p:sp>
          <p:nvSpPr>
            <p:cNvPr id="13" name="Freeform 13"/>
            <p:cNvSpPr/>
            <p:nvPr/>
          </p:nvSpPr>
          <p:spPr>
            <a:xfrm>
              <a:off x="0" y="0"/>
              <a:ext cx="13298131" cy="11635864"/>
            </a:xfrm>
            <a:custGeom>
              <a:avLst/>
              <a:gdLst/>
              <a:ahLst/>
              <a:cxnLst/>
              <a:rect l="l" t="t" r="r" b="b"/>
              <a:pathLst>
                <a:path w="13298131" h="11635864">
                  <a:moveTo>
                    <a:pt x="0" y="0"/>
                  </a:moveTo>
                  <a:lnTo>
                    <a:pt x="13298131" y="0"/>
                  </a:lnTo>
                  <a:lnTo>
                    <a:pt x="13298131" y="11635864"/>
                  </a:lnTo>
                  <a:lnTo>
                    <a:pt x="0" y="116358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dirty="0"/>
            </a:p>
          </p:txBody>
        </p:sp>
        <p:sp>
          <p:nvSpPr>
            <p:cNvPr id="14" name="TextBox 14"/>
            <p:cNvSpPr txBox="1"/>
            <p:nvPr/>
          </p:nvSpPr>
          <p:spPr>
            <a:xfrm>
              <a:off x="520132" y="2507615"/>
              <a:ext cx="12257867" cy="5510881"/>
            </a:xfrm>
            <a:prstGeom prst="rect">
              <a:avLst/>
            </a:prstGeom>
          </p:spPr>
          <p:txBody>
            <a:bodyPr lIns="0" tIns="0" rIns="0" bIns="0" rtlCol="0" anchor="t">
              <a:spAutoFit/>
            </a:bodyPr>
            <a:lstStyle/>
            <a:p>
              <a:pPr algn="ctr">
                <a:lnSpc>
                  <a:spcPts val="4700"/>
                </a:lnSpc>
              </a:pPr>
              <a:r>
                <a:rPr lang="en-US" sz="3135" b="1" dirty="0">
                  <a:solidFill>
                    <a:srgbClr val="501F5C"/>
                  </a:solidFill>
                  <a:latin typeface="Poppins Heavy" panose="00000A00000000000000"/>
                  <a:ea typeface="Poppins Heavy" panose="00000A00000000000000"/>
                  <a:cs typeface="Poppins Heavy" panose="00000A00000000000000"/>
                  <a:sym typeface="Poppins Heavy" panose="00000A00000000000000"/>
                </a:rPr>
                <a:t>GOD’S PROMISES DEFINE MY CHILDREN AND MY GRANDCHILDREN. </a:t>
              </a:r>
            </a:p>
            <a:p>
              <a:pPr algn="ctr">
                <a:lnSpc>
                  <a:spcPts val="4700"/>
                </a:lnSpc>
              </a:pPr>
              <a:r>
                <a:rPr lang="en-US" sz="3135" b="1" dirty="0">
                  <a:solidFill>
                    <a:srgbClr val="501F5C"/>
                  </a:solidFill>
                  <a:latin typeface="Poppins Heavy" panose="00000A00000000000000"/>
                  <a:ea typeface="Poppins Heavy" panose="00000A00000000000000"/>
                  <a:cs typeface="Poppins Heavy" panose="00000A00000000000000"/>
                  <a:sym typeface="Poppins Heavy" panose="00000A00000000000000"/>
                </a:rPr>
                <a:t>THE SPIRIT OF GOD GUARANTEES THAT HIS PROMISES WILL COME TO PASS. </a:t>
              </a:r>
            </a:p>
            <a:p>
              <a:pPr algn="ctr">
                <a:lnSpc>
                  <a:spcPts val="4700"/>
                </a:lnSpc>
              </a:pPr>
              <a:r>
                <a:rPr lang="en-US" sz="3135" b="1" dirty="0">
                  <a:solidFill>
                    <a:srgbClr val="501F5C"/>
                  </a:solidFill>
                  <a:latin typeface="Poppins Heavy" panose="00000A00000000000000"/>
                  <a:ea typeface="Poppins Heavy" panose="00000A00000000000000"/>
                  <a:cs typeface="Poppins Heavy" panose="00000A00000000000000"/>
                  <a:sym typeface="Poppins Heavy" panose="00000A00000000000000"/>
                </a:rPr>
                <a:t>MY PRAYERS ARE POWERFUL AND EFFECTIVE. </a:t>
              </a:r>
            </a:p>
            <a:p>
              <a:pPr algn="ctr">
                <a:lnSpc>
                  <a:spcPts val="4700"/>
                </a:lnSpc>
              </a:pPr>
              <a:r>
                <a:rPr lang="en-US" sz="3135" b="1" dirty="0">
                  <a:solidFill>
                    <a:srgbClr val="501F5C"/>
                  </a:solidFill>
                  <a:latin typeface="Poppins Heavy" panose="00000A00000000000000"/>
                  <a:ea typeface="Poppins Heavy" panose="00000A00000000000000"/>
                  <a:cs typeface="Poppins Heavy" panose="00000A00000000000000"/>
                  <a:sym typeface="Poppins Heavy" panose="00000A00000000000000"/>
                </a:rPr>
                <a:t>I CHOOSE LIFE BY SAYING EVERYTHING MY FATHER SAYS ABOUT THEM.</a:t>
              </a:r>
            </a:p>
          </p:txBody>
        </p:sp>
      </p:grpSp>
      <p:sp>
        <p:nvSpPr>
          <p:cNvPr id="15" name="Freeform 15"/>
          <p:cNvSpPr/>
          <p:nvPr/>
        </p:nvSpPr>
        <p:spPr>
          <a:xfrm>
            <a:off x="14446323" y="1380780"/>
            <a:ext cx="3292380" cy="3762720"/>
          </a:xfrm>
          <a:custGeom>
            <a:avLst/>
            <a:gdLst/>
            <a:ahLst/>
            <a:cxnLst/>
            <a:rect l="l" t="t" r="r" b="b"/>
            <a:pathLst>
              <a:path w="3292380" h="3762720">
                <a:moveTo>
                  <a:pt x="0" y="0"/>
                </a:moveTo>
                <a:lnTo>
                  <a:pt x="3292380" y="0"/>
                </a:lnTo>
                <a:lnTo>
                  <a:pt x="3292380" y="3762720"/>
                </a:lnTo>
                <a:lnTo>
                  <a:pt x="0" y="3762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dirty="0"/>
          </a:p>
        </p:txBody>
      </p:sp>
      <p:sp>
        <p:nvSpPr>
          <p:cNvPr id="16" name="TextBox 16"/>
          <p:cNvSpPr txBox="1"/>
          <p:nvPr/>
        </p:nvSpPr>
        <p:spPr>
          <a:xfrm>
            <a:off x="17122193" y="9958283"/>
            <a:ext cx="930950" cy="280669"/>
          </a:xfrm>
          <a:prstGeom prst="rect">
            <a:avLst/>
          </a:prstGeom>
        </p:spPr>
        <p:txBody>
          <a:bodyPr lIns="0" tIns="0" rIns="0" bIns="0" rtlCol="0" anchor="t">
            <a:spAutoFit/>
          </a:bodyPr>
          <a:lstStyle/>
          <a:p>
            <a:pPr algn="ctr">
              <a:lnSpc>
                <a:spcPts val="2380"/>
              </a:lnSpc>
            </a:pPr>
            <a:r>
              <a:rPr lang="en-US" sz="1700" dirty="0">
                <a:solidFill>
                  <a:srgbClr val="FFFFFF"/>
                </a:solidFill>
                <a:latin typeface="Canva Sans" panose="020B0503030501040103"/>
                <a:ea typeface="Canva Sans" panose="020B0503030501040103"/>
                <a:cs typeface="Canva Sans" panose="020B0503030501040103"/>
                <a:sym typeface="Canva Sans" panose="020B0503030501040103"/>
              </a:rPr>
              <a:t>45 | Page</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sp>
        <p:nvSpPr>
          <p:cNvPr id="3" name="TextBox 3"/>
          <p:cNvSpPr txBox="1"/>
          <p:nvPr/>
        </p:nvSpPr>
        <p:spPr>
          <a:xfrm>
            <a:off x="3827128" y="4559380"/>
            <a:ext cx="6318487" cy="888761"/>
          </a:xfrm>
          <a:prstGeom prst="rect">
            <a:avLst/>
          </a:prstGeom>
        </p:spPr>
        <p:txBody>
          <a:bodyPr lIns="0" tIns="0" rIns="0" bIns="0" rtlCol="0" anchor="t">
            <a:spAutoFit/>
          </a:bodyPr>
          <a:lstStyle/>
          <a:p>
            <a:pPr marL="0" lvl="0" indent="0" algn="ctr">
              <a:lnSpc>
                <a:spcPts val="6020"/>
              </a:lnSpc>
            </a:pPr>
            <a:r>
              <a:rPr lang="en-US" sz="6475" b="1" spc="1294" dirty="0">
                <a:solidFill>
                  <a:srgbClr val="231F20"/>
                </a:solidFill>
                <a:latin typeface="Poppins Bold" panose="00000800000000000000"/>
                <a:ea typeface="Poppins Bold" panose="00000800000000000000"/>
                <a:cs typeface="Poppins Bold" panose="00000800000000000000"/>
                <a:sym typeface="Poppins Bold" panose="00000800000000000000"/>
              </a:rPr>
              <a:t>QUESTIONS</a:t>
            </a:r>
          </a:p>
        </p:txBody>
      </p:sp>
      <p:grpSp>
        <p:nvGrpSpPr>
          <p:cNvPr id="4" name="Group 4"/>
          <p:cNvGrpSpPr/>
          <p:nvPr/>
        </p:nvGrpSpPr>
        <p:grpSpPr>
          <a:xfrm>
            <a:off x="9684427" y="0"/>
            <a:ext cx="8603573" cy="10287000"/>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731" r="-39731"/>
              </a:stretch>
            </a:blipFill>
          </p:spPr>
          <p:txBody>
            <a:bodyPr/>
            <a:lstStyle/>
            <a:p>
              <a:endParaRPr lang="en-US" dirty="0"/>
            </a:p>
          </p:txBody>
        </p:sp>
      </p:grpSp>
      <p:grpSp>
        <p:nvGrpSpPr>
          <p:cNvPr id="6" name="Group 6"/>
          <p:cNvGrpSpPr/>
          <p:nvPr/>
        </p:nvGrpSpPr>
        <p:grpSpPr>
          <a:xfrm rot="826432">
            <a:off x="-1135459" y="-585255"/>
            <a:ext cx="3576699" cy="10868481"/>
            <a:chOff x="0" y="0"/>
            <a:chExt cx="942011" cy="2862481"/>
          </a:xfrm>
        </p:grpSpPr>
        <p:sp>
          <p:nvSpPr>
            <p:cNvPr id="7" name="Freeform 7"/>
            <p:cNvSpPr/>
            <p:nvPr/>
          </p:nvSpPr>
          <p:spPr>
            <a:xfrm>
              <a:off x="0" y="0"/>
              <a:ext cx="942011" cy="2862481"/>
            </a:xfrm>
            <a:custGeom>
              <a:avLst/>
              <a:gdLst/>
              <a:ahLst/>
              <a:cxnLst/>
              <a:rect l="l" t="t" r="r" b="b"/>
              <a:pathLst>
                <a:path w="942011" h="2862481">
                  <a:moveTo>
                    <a:pt x="0" y="0"/>
                  </a:moveTo>
                  <a:lnTo>
                    <a:pt x="942011" y="0"/>
                  </a:lnTo>
                  <a:lnTo>
                    <a:pt x="942011" y="2862481"/>
                  </a:lnTo>
                  <a:lnTo>
                    <a:pt x="0" y="2862481"/>
                  </a:lnTo>
                  <a:close/>
                </a:path>
              </a:pathLst>
            </a:custGeom>
            <a:solidFill>
              <a:srgbClr val="501F5C"/>
            </a:solidFill>
          </p:spPr>
          <p:txBody>
            <a:bodyPr/>
            <a:lstStyle/>
            <a:p>
              <a:endParaRPr lang="en-US" dirty="0"/>
            </a:p>
          </p:txBody>
        </p:sp>
        <p:sp>
          <p:nvSpPr>
            <p:cNvPr id="8" name="TextBox 8"/>
            <p:cNvSpPr txBox="1"/>
            <p:nvPr/>
          </p:nvSpPr>
          <p:spPr>
            <a:xfrm>
              <a:off x="0" y="-19050"/>
              <a:ext cx="942011" cy="2881531"/>
            </a:xfrm>
            <a:prstGeom prst="rect">
              <a:avLst/>
            </a:prstGeom>
          </p:spPr>
          <p:txBody>
            <a:bodyPr lIns="50800" tIns="50800" rIns="50800" bIns="50800" rtlCol="0" anchor="ctr"/>
            <a:lstStyle/>
            <a:p>
              <a:pPr algn="ctr">
                <a:lnSpc>
                  <a:spcPts val="2860"/>
                </a:lnSpc>
              </a:pPr>
              <a:endParaRPr dirty="0"/>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BF8DCA"/>
            </a:solidFill>
          </p:spPr>
          <p:txBody>
            <a:bodyPr/>
            <a:lstStyle/>
            <a:p>
              <a:endParaRPr lang="en-US" dirty="0"/>
            </a:p>
          </p:txBody>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60"/>
                </a:lnSpc>
              </a:pPr>
              <a:endParaRPr dirty="0"/>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BF8DCA"/>
            </a:solidFill>
          </p:spPr>
          <p:txBody>
            <a:bodyPr/>
            <a:lstStyle/>
            <a:p>
              <a:endParaRPr lang="en-US" dirty="0"/>
            </a:p>
          </p:txBody>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60"/>
                </a:lnSpc>
              </a:pPr>
              <a:endParaRPr dirty="0"/>
            </a:p>
          </p:txBody>
        </p:sp>
      </p:grpSp>
      <p:sp>
        <p:nvSpPr>
          <p:cNvPr id="15" name="Freeform 15"/>
          <p:cNvSpPr/>
          <p:nvPr/>
        </p:nvSpPr>
        <p:spPr>
          <a:xfrm>
            <a:off x="6986371" y="8172131"/>
            <a:ext cx="2698055" cy="1406725"/>
          </a:xfrm>
          <a:custGeom>
            <a:avLst/>
            <a:gdLst/>
            <a:ahLst/>
            <a:cxnLst/>
            <a:rect l="l" t="t" r="r" b="b"/>
            <a:pathLst>
              <a:path w="2698055" h="1406725">
                <a:moveTo>
                  <a:pt x="0" y="0"/>
                </a:moveTo>
                <a:lnTo>
                  <a:pt x="2698056" y="0"/>
                </a:lnTo>
                <a:lnTo>
                  <a:pt x="2698056" y="1406724"/>
                </a:lnTo>
                <a:lnTo>
                  <a:pt x="0" y="1406724"/>
                </a:lnTo>
                <a:lnTo>
                  <a:pt x="0" y="0"/>
                </a:lnTo>
                <a:close/>
              </a:path>
            </a:pathLst>
          </a:custGeom>
          <a:blipFill>
            <a:blip r:embed="rId4"/>
            <a:stretch>
              <a:fillRect r="-29259"/>
            </a:stretch>
          </a:blipFill>
        </p:spPr>
        <p:txBody>
          <a:bodyPr/>
          <a:lstStyle/>
          <a:p>
            <a:endParaRPr lang="en-US" dirty="0"/>
          </a:p>
        </p:txBody>
      </p:sp>
      <p:grpSp>
        <p:nvGrpSpPr>
          <p:cNvPr id="16" name="Group 16"/>
          <p:cNvGrpSpPr/>
          <p:nvPr/>
        </p:nvGrpSpPr>
        <p:grpSpPr>
          <a:xfrm>
            <a:off x="3898489" y="379480"/>
            <a:ext cx="4534840" cy="1360659"/>
            <a:chOff x="0" y="0"/>
            <a:chExt cx="6046453" cy="1814212"/>
          </a:xfrm>
        </p:grpSpPr>
        <p:sp>
          <p:nvSpPr>
            <p:cNvPr id="17" name="Freeform 17"/>
            <p:cNvSpPr/>
            <p:nvPr/>
          </p:nvSpPr>
          <p:spPr>
            <a:xfrm>
              <a:off x="0" y="0"/>
              <a:ext cx="2081484" cy="1814212"/>
            </a:xfrm>
            <a:custGeom>
              <a:avLst/>
              <a:gdLst/>
              <a:ahLst/>
              <a:cxnLst/>
              <a:rect l="l" t="t" r="r" b="b"/>
              <a:pathLst>
                <a:path w="2081484" h="1814212">
                  <a:moveTo>
                    <a:pt x="0" y="0"/>
                  </a:moveTo>
                  <a:lnTo>
                    <a:pt x="2081484" y="0"/>
                  </a:lnTo>
                  <a:lnTo>
                    <a:pt x="2081484" y="1814212"/>
                  </a:lnTo>
                  <a:lnTo>
                    <a:pt x="0" y="1814212"/>
                  </a:lnTo>
                  <a:lnTo>
                    <a:pt x="0" y="0"/>
                  </a:lnTo>
                  <a:close/>
                </a:path>
              </a:pathLst>
            </a:custGeom>
            <a:blipFill>
              <a:blip r:embed="rId5"/>
              <a:stretch>
                <a:fillRect/>
              </a:stretch>
            </a:blipFill>
          </p:spPr>
          <p:txBody>
            <a:bodyPr/>
            <a:lstStyle/>
            <a:p>
              <a:endParaRPr lang="en-US" dirty="0"/>
            </a:p>
          </p:txBody>
        </p:sp>
        <p:sp>
          <p:nvSpPr>
            <p:cNvPr id="18" name="TextBox 18"/>
            <p:cNvSpPr txBox="1"/>
            <p:nvPr/>
          </p:nvSpPr>
          <p:spPr>
            <a:xfrm>
              <a:off x="1938049" y="414981"/>
              <a:ext cx="4108404" cy="974725"/>
            </a:xfrm>
            <a:prstGeom prst="rect">
              <a:avLst/>
            </a:prstGeom>
          </p:spPr>
          <p:txBody>
            <a:bodyPr lIns="0" tIns="0" rIns="0" bIns="0" rtlCol="0" anchor="t">
              <a:spAutoFit/>
            </a:bodyPr>
            <a:lstStyle/>
            <a:p>
              <a:pPr algn="l">
                <a:lnSpc>
                  <a:spcPts val="2850"/>
                </a:lnSpc>
              </a:pPr>
              <a:r>
                <a:rPr lang="en-US" sz="250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2850"/>
                </a:lnSpc>
              </a:pPr>
              <a:r>
                <a:rPr lang="en-US" sz="250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dirty="0"/>
          </a:p>
        </p:txBody>
      </p:sp>
      <p:grpSp>
        <p:nvGrpSpPr>
          <p:cNvPr id="3" name="Group 3"/>
          <p:cNvGrpSpPr/>
          <p:nvPr/>
        </p:nvGrpSpPr>
        <p:grpSpPr>
          <a:xfrm>
            <a:off x="9684427" y="0"/>
            <a:ext cx="8603573" cy="10287000"/>
            <a:chOff x="0" y="0"/>
            <a:chExt cx="8603361" cy="10286746"/>
          </a:xfrm>
        </p:grpSpPr>
        <p:sp>
          <p:nvSpPr>
            <p:cNvPr id="4" name="Freeform 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50556" r="-28907"/>
              </a:stretch>
            </a:blipFill>
          </p:spPr>
          <p:txBody>
            <a:bodyPr/>
            <a:lstStyle/>
            <a:p>
              <a:endParaRPr lang="en-US" dirty="0"/>
            </a:p>
          </p:txBody>
        </p:sp>
      </p:grpSp>
      <p:grpSp>
        <p:nvGrpSpPr>
          <p:cNvPr id="5" name="Group 5"/>
          <p:cNvGrpSpPr/>
          <p:nvPr/>
        </p:nvGrpSpPr>
        <p:grpSpPr>
          <a:xfrm rot="826432">
            <a:off x="-1428289" y="-640639"/>
            <a:ext cx="3836401" cy="11218162"/>
            <a:chOff x="0" y="0"/>
            <a:chExt cx="1010410" cy="2954578"/>
          </a:xfrm>
        </p:grpSpPr>
        <p:sp>
          <p:nvSpPr>
            <p:cNvPr id="6" name="Freeform 6"/>
            <p:cNvSpPr/>
            <p:nvPr/>
          </p:nvSpPr>
          <p:spPr>
            <a:xfrm>
              <a:off x="0" y="0"/>
              <a:ext cx="1010410" cy="2954578"/>
            </a:xfrm>
            <a:custGeom>
              <a:avLst/>
              <a:gdLst/>
              <a:ahLst/>
              <a:cxnLst/>
              <a:rect l="l" t="t" r="r" b="b"/>
              <a:pathLst>
                <a:path w="1010410" h="2954578">
                  <a:moveTo>
                    <a:pt x="0" y="0"/>
                  </a:moveTo>
                  <a:lnTo>
                    <a:pt x="1010410" y="0"/>
                  </a:lnTo>
                  <a:lnTo>
                    <a:pt x="1010410" y="2954578"/>
                  </a:lnTo>
                  <a:lnTo>
                    <a:pt x="0" y="2954578"/>
                  </a:lnTo>
                  <a:close/>
                </a:path>
              </a:pathLst>
            </a:custGeom>
            <a:solidFill>
              <a:srgbClr val="501F5C"/>
            </a:solidFill>
          </p:spPr>
          <p:txBody>
            <a:bodyPr/>
            <a:lstStyle/>
            <a:p>
              <a:endParaRPr lang="en-US" dirty="0"/>
            </a:p>
          </p:txBody>
        </p:sp>
        <p:sp>
          <p:nvSpPr>
            <p:cNvPr id="7" name="TextBox 7"/>
            <p:cNvSpPr txBox="1"/>
            <p:nvPr/>
          </p:nvSpPr>
          <p:spPr>
            <a:xfrm>
              <a:off x="0" y="-19050"/>
              <a:ext cx="1010410" cy="2973628"/>
            </a:xfrm>
            <a:prstGeom prst="rect">
              <a:avLst/>
            </a:prstGeom>
          </p:spPr>
          <p:txBody>
            <a:bodyPr lIns="50800" tIns="50800" rIns="50800" bIns="50800" rtlCol="0" anchor="ctr"/>
            <a:lstStyle/>
            <a:p>
              <a:pPr algn="ctr">
                <a:lnSpc>
                  <a:spcPts val="2860"/>
                </a:lnSpc>
              </a:pPr>
              <a:endParaRPr dirty="0"/>
            </a:p>
          </p:txBody>
        </p:sp>
      </p:grpSp>
      <p:grpSp>
        <p:nvGrpSpPr>
          <p:cNvPr id="8" name="Group 8"/>
          <p:cNvGrpSpPr/>
          <p:nvPr/>
        </p:nvGrpSpPr>
        <p:grpSpPr>
          <a:xfrm rot="773821">
            <a:off x="10036024" y="4365564"/>
            <a:ext cx="313833" cy="8482349"/>
            <a:chOff x="0" y="0"/>
            <a:chExt cx="82656" cy="2234034"/>
          </a:xfrm>
        </p:grpSpPr>
        <p:sp>
          <p:nvSpPr>
            <p:cNvPr id="9" name="Freeform 9"/>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BF8DCA"/>
            </a:solidFill>
          </p:spPr>
          <p:txBody>
            <a:bodyPr/>
            <a:lstStyle/>
            <a:p>
              <a:endParaRPr lang="en-US" dirty="0"/>
            </a:p>
          </p:txBody>
        </p:sp>
        <p:sp>
          <p:nvSpPr>
            <p:cNvPr id="10" name="TextBox 10"/>
            <p:cNvSpPr txBox="1"/>
            <p:nvPr/>
          </p:nvSpPr>
          <p:spPr>
            <a:xfrm>
              <a:off x="0" y="-19050"/>
              <a:ext cx="82656" cy="2253084"/>
            </a:xfrm>
            <a:prstGeom prst="rect">
              <a:avLst/>
            </a:prstGeom>
          </p:spPr>
          <p:txBody>
            <a:bodyPr lIns="50800" tIns="50800" rIns="50800" bIns="50800" rtlCol="0" anchor="ctr"/>
            <a:lstStyle/>
            <a:p>
              <a:pPr algn="ctr">
                <a:lnSpc>
                  <a:spcPts val="2860"/>
                </a:lnSpc>
              </a:pPr>
              <a:endParaRPr dirty="0"/>
            </a:p>
          </p:txBody>
        </p:sp>
      </p:grpSp>
      <p:grpSp>
        <p:nvGrpSpPr>
          <p:cNvPr id="11" name="Group 11"/>
          <p:cNvGrpSpPr/>
          <p:nvPr/>
        </p:nvGrpSpPr>
        <p:grpSpPr>
          <a:xfrm rot="773821">
            <a:off x="3741572" y="-4834013"/>
            <a:ext cx="313833" cy="8482349"/>
            <a:chOff x="0" y="0"/>
            <a:chExt cx="82656" cy="2234034"/>
          </a:xfrm>
        </p:grpSpPr>
        <p:sp>
          <p:nvSpPr>
            <p:cNvPr id="12" name="Freeform 12"/>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BF8DCA"/>
            </a:solidFill>
          </p:spPr>
          <p:txBody>
            <a:bodyPr/>
            <a:lstStyle/>
            <a:p>
              <a:endParaRPr lang="en-US" dirty="0"/>
            </a:p>
          </p:txBody>
        </p:sp>
        <p:sp>
          <p:nvSpPr>
            <p:cNvPr id="13" name="TextBox 13"/>
            <p:cNvSpPr txBox="1"/>
            <p:nvPr/>
          </p:nvSpPr>
          <p:spPr>
            <a:xfrm>
              <a:off x="0" y="-19050"/>
              <a:ext cx="82656" cy="2253084"/>
            </a:xfrm>
            <a:prstGeom prst="rect">
              <a:avLst/>
            </a:prstGeom>
          </p:spPr>
          <p:txBody>
            <a:bodyPr lIns="50800" tIns="50800" rIns="50800" bIns="50800" rtlCol="0" anchor="ctr"/>
            <a:lstStyle/>
            <a:p>
              <a:pPr algn="ctr">
                <a:lnSpc>
                  <a:spcPts val="2860"/>
                </a:lnSpc>
              </a:pPr>
              <a:endParaRPr dirty="0"/>
            </a:p>
          </p:txBody>
        </p:sp>
      </p:grpSp>
      <p:sp>
        <p:nvSpPr>
          <p:cNvPr id="14" name="Freeform 14"/>
          <p:cNvSpPr/>
          <p:nvPr/>
        </p:nvSpPr>
        <p:spPr>
          <a:xfrm>
            <a:off x="4614888" y="952500"/>
            <a:ext cx="4373910" cy="2280490"/>
          </a:xfrm>
          <a:custGeom>
            <a:avLst/>
            <a:gdLst/>
            <a:ahLst/>
            <a:cxnLst/>
            <a:rect l="l" t="t" r="r" b="b"/>
            <a:pathLst>
              <a:path w="4373910" h="2280490">
                <a:moveTo>
                  <a:pt x="0" y="0"/>
                </a:moveTo>
                <a:lnTo>
                  <a:pt x="4373910" y="0"/>
                </a:lnTo>
                <a:lnTo>
                  <a:pt x="4373910" y="2280490"/>
                </a:lnTo>
                <a:lnTo>
                  <a:pt x="0" y="2280490"/>
                </a:lnTo>
                <a:lnTo>
                  <a:pt x="0" y="0"/>
                </a:lnTo>
                <a:close/>
              </a:path>
            </a:pathLst>
          </a:custGeom>
          <a:blipFill>
            <a:blip r:embed="rId4"/>
            <a:stretch>
              <a:fillRect r="-29259"/>
            </a:stretch>
          </a:blipFill>
        </p:spPr>
        <p:txBody>
          <a:bodyPr/>
          <a:lstStyle/>
          <a:p>
            <a:endParaRPr lang="en-US" dirty="0"/>
          </a:p>
        </p:txBody>
      </p:sp>
      <p:grpSp>
        <p:nvGrpSpPr>
          <p:cNvPr id="18" name="Group 18"/>
          <p:cNvGrpSpPr/>
          <p:nvPr/>
        </p:nvGrpSpPr>
        <p:grpSpPr>
          <a:xfrm>
            <a:off x="4797679" y="6447322"/>
            <a:ext cx="3181966" cy="3181966"/>
            <a:chOff x="0" y="0"/>
            <a:chExt cx="812800" cy="812800"/>
          </a:xfrm>
        </p:grpSpPr>
        <p:sp>
          <p:nvSpPr>
            <p:cNvPr id="19" name="Freeform 19"/>
            <p:cNvSpPr/>
            <p:nvPr/>
          </p:nvSpPr>
          <p:spPr>
            <a:xfrm>
              <a:off x="0" y="0"/>
              <a:ext cx="812800" cy="812800"/>
            </a:xfrm>
            <a:custGeom>
              <a:avLst/>
              <a:gdLst/>
              <a:ahLst/>
              <a:cxnLst/>
              <a:rect l="l" t="t" r="r" b="b"/>
              <a:pathLst>
                <a:path w="812800" h="812800">
                  <a:moveTo>
                    <a:pt x="55960" y="0"/>
                  </a:moveTo>
                  <a:lnTo>
                    <a:pt x="756840" y="0"/>
                  </a:lnTo>
                  <a:cubicBezTo>
                    <a:pt x="771681" y="0"/>
                    <a:pt x="785915" y="5896"/>
                    <a:pt x="796410" y="16390"/>
                  </a:cubicBezTo>
                  <a:cubicBezTo>
                    <a:pt x="806904" y="26885"/>
                    <a:pt x="812800" y="41119"/>
                    <a:pt x="812800" y="55960"/>
                  </a:cubicBezTo>
                  <a:lnTo>
                    <a:pt x="812800" y="756840"/>
                  </a:lnTo>
                  <a:cubicBezTo>
                    <a:pt x="812800" y="771681"/>
                    <a:pt x="806904" y="785915"/>
                    <a:pt x="796410" y="796410"/>
                  </a:cubicBezTo>
                  <a:cubicBezTo>
                    <a:pt x="785915" y="806904"/>
                    <a:pt x="771681" y="812800"/>
                    <a:pt x="756840" y="812800"/>
                  </a:cubicBezTo>
                  <a:lnTo>
                    <a:pt x="55960" y="812800"/>
                  </a:lnTo>
                  <a:cubicBezTo>
                    <a:pt x="41119" y="812800"/>
                    <a:pt x="26885" y="806904"/>
                    <a:pt x="16390" y="796410"/>
                  </a:cubicBezTo>
                  <a:cubicBezTo>
                    <a:pt x="5896" y="785915"/>
                    <a:pt x="0" y="771681"/>
                    <a:pt x="0" y="756840"/>
                  </a:cubicBezTo>
                  <a:lnTo>
                    <a:pt x="0" y="55960"/>
                  </a:lnTo>
                  <a:cubicBezTo>
                    <a:pt x="0" y="41119"/>
                    <a:pt x="5896" y="26885"/>
                    <a:pt x="16390" y="16390"/>
                  </a:cubicBezTo>
                  <a:cubicBezTo>
                    <a:pt x="26885" y="5896"/>
                    <a:pt x="41119" y="0"/>
                    <a:pt x="55960" y="0"/>
                  </a:cubicBezTo>
                  <a:close/>
                </a:path>
              </a:pathLst>
            </a:custGeom>
            <a:blipFill>
              <a:blip r:embed="rId5"/>
              <a:stretch>
                <a:fillRect/>
              </a:stretch>
            </a:blipFill>
            <a:ln cap="rnd">
              <a:noFill/>
              <a:prstDash val="solid"/>
              <a:round/>
            </a:ln>
          </p:spPr>
          <p:txBody>
            <a:bodyPr/>
            <a:lstStyle/>
            <a:p>
              <a:endParaRPr lang="en-US" dirty="0"/>
            </a:p>
          </p:txBody>
        </p:sp>
      </p:grpSp>
      <p:sp>
        <p:nvSpPr>
          <p:cNvPr id="20" name="TextBox 20"/>
          <p:cNvSpPr txBox="1"/>
          <p:nvPr/>
        </p:nvSpPr>
        <p:spPr>
          <a:xfrm>
            <a:off x="2921579" y="3625639"/>
            <a:ext cx="7760528" cy="2705736"/>
          </a:xfrm>
          <a:prstGeom prst="rect">
            <a:avLst/>
          </a:prstGeom>
        </p:spPr>
        <p:txBody>
          <a:bodyPr lIns="0" tIns="0" rIns="0" bIns="0" rtlCol="0" anchor="t">
            <a:spAutoFit/>
          </a:bodyPr>
          <a:lstStyle/>
          <a:p>
            <a:pPr algn="ctr">
              <a:lnSpc>
                <a:spcPts val="3640"/>
              </a:lnSpc>
              <a:spcBef>
                <a:spcPct val="0"/>
              </a:spcBef>
            </a:pPr>
            <a:r>
              <a:rPr lang="en-US" sz="2600" dirty="0">
                <a:solidFill>
                  <a:srgbClr val="000000"/>
                </a:solidFill>
                <a:latin typeface="Poppins" panose="00000500000000000000"/>
                <a:ea typeface="Poppins" panose="00000500000000000000"/>
                <a:cs typeface="Poppins" panose="00000500000000000000"/>
                <a:sym typeface="Poppins" panose="00000500000000000000"/>
              </a:rPr>
              <a:t>If you’d like to support T3WM in sharing the Good News of Jesus with more people, you can give by scanning the QR code below or by visiting the link here:</a:t>
            </a:r>
          </a:p>
          <a:p>
            <a:pPr algn="ctr">
              <a:lnSpc>
                <a:spcPts val="3360"/>
              </a:lnSpc>
              <a:spcBef>
                <a:spcPct val="0"/>
              </a:spcBef>
            </a:pPr>
            <a:r>
              <a:rPr lang="en-US" sz="2400" b="1" dirty="0">
                <a:solidFill>
                  <a:srgbClr val="000000"/>
                </a:solidFill>
                <a:latin typeface="Poppins Bold" panose="00000800000000000000"/>
                <a:ea typeface="Poppins Bold" panose="00000800000000000000"/>
                <a:cs typeface="Poppins Bold" panose="00000800000000000000"/>
                <a:sym typeface="Poppins Bold" panose="00000800000000000000"/>
              </a:rPr>
              <a:t>https://www.t3wm.org/donate-to-t3-global</a:t>
            </a:r>
          </a:p>
          <a:p>
            <a:pPr algn="ctr">
              <a:lnSpc>
                <a:spcPts val="3640"/>
              </a:lnSpc>
              <a:spcBef>
                <a:spcPct val="0"/>
              </a:spcBef>
            </a:pPr>
            <a:endParaRPr lang="en-US" sz="2400" b="1" dirty="0">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94693" y="344346"/>
            <a:ext cx="1337105" cy="539337"/>
          </a:xfrm>
          <a:custGeom>
            <a:avLst/>
            <a:gdLst/>
            <a:ahLst/>
            <a:cxnLst/>
            <a:rect l="l" t="t" r="r" b="b"/>
            <a:pathLst>
              <a:path w="1337105" h="539337">
                <a:moveTo>
                  <a:pt x="0" y="0"/>
                </a:moveTo>
                <a:lnTo>
                  <a:pt x="1337106" y="0"/>
                </a:lnTo>
                <a:lnTo>
                  <a:pt x="1337106" y="539337"/>
                </a:lnTo>
                <a:lnTo>
                  <a:pt x="0" y="53933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286151" y="390196"/>
            <a:ext cx="1644705" cy="493487"/>
            <a:chOff x="0" y="0"/>
            <a:chExt cx="2192940" cy="657982"/>
          </a:xfrm>
        </p:grpSpPr>
        <p:sp>
          <p:nvSpPr>
            <p:cNvPr id="5" name="Freeform 5"/>
            <p:cNvSpPr/>
            <p:nvPr/>
          </p:nvSpPr>
          <p:spPr>
            <a:xfrm>
              <a:off x="0" y="0"/>
              <a:ext cx="754917" cy="657982"/>
            </a:xfrm>
            <a:custGeom>
              <a:avLst/>
              <a:gdLst/>
              <a:ahLst/>
              <a:cxnLst/>
              <a:rect l="l" t="t" r="r" b="b"/>
              <a:pathLst>
                <a:path w="754917" h="657982">
                  <a:moveTo>
                    <a:pt x="0" y="0"/>
                  </a:moveTo>
                  <a:lnTo>
                    <a:pt x="754917" y="0"/>
                  </a:lnTo>
                  <a:lnTo>
                    <a:pt x="754917" y="657982"/>
                  </a:lnTo>
                  <a:lnTo>
                    <a:pt x="0" y="65798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02896" y="153961"/>
              <a:ext cx="1490045" cy="350061"/>
            </a:xfrm>
            <a:prstGeom prst="rect">
              <a:avLst/>
            </a:prstGeom>
          </p:spPr>
          <p:txBody>
            <a:bodyPr lIns="0" tIns="0" rIns="0" bIns="0" rtlCol="0" anchor="t">
              <a:spAutoFit/>
            </a:bodyPr>
            <a:lstStyle/>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3" name="Group 13"/>
          <p:cNvGrpSpPr/>
          <p:nvPr/>
        </p:nvGrpSpPr>
        <p:grpSpPr>
          <a:xfrm rot="-358600">
            <a:off x="679004" y="1754936"/>
            <a:ext cx="6159541" cy="6016974"/>
            <a:chOff x="0" y="0"/>
            <a:chExt cx="4828540" cy="4716780"/>
          </a:xfrm>
        </p:grpSpPr>
        <p:sp>
          <p:nvSpPr>
            <p:cNvPr id="14" name="Freeform 14"/>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9">
                <a:alphaModFix amt="89000"/>
              </a:blip>
              <a:stretch>
                <a:fillRect t="-26865" b="-26865"/>
              </a:stretch>
            </a:blipFill>
          </p:spPr>
          <p:txBody>
            <a:bodyPr/>
            <a:lstStyle/>
            <a:p>
              <a:endParaRPr lang="en-US"/>
            </a:p>
          </p:txBody>
        </p:sp>
      </p:grpSp>
      <p:sp>
        <p:nvSpPr>
          <p:cNvPr id="18" name="TextBox 18"/>
          <p:cNvSpPr txBox="1"/>
          <p:nvPr/>
        </p:nvSpPr>
        <p:spPr>
          <a:xfrm>
            <a:off x="7565818" y="2405373"/>
            <a:ext cx="10394917" cy="6443815"/>
          </a:xfrm>
          <a:prstGeom prst="rect">
            <a:avLst/>
          </a:prstGeom>
        </p:spPr>
        <p:txBody>
          <a:bodyPr lIns="0" tIns="0" rIns="0" bIns="0" rtlCol="0" anchor="t">
            <a:spAutoFit/>
          </a:bodyPr>
          <a:lstStyle/>
          <a:p>
            <a:pPr>
              <a:lnSpc>
                <a:spcPts val="4575"/>
              </a:lnSpc>
            </a:pPr>
            <a:r>
              <a:rPr lang="en-US" sz="2850" b="1" baseline="30000" dirty="0">
                <a:latin typeface="Poppins" panose="00000500000000000000" pitchFamily="2" charset="0"/>
                <a:cs typeface="Poppins" panose="00000500000000000000" pitchFamily="2" charset="0"/>
              </a:rPr>
              <a:t>21 </a:t>
            </a:r>
            <a:r>
              <a:rPr lang="en-US" sz="2850" dirty="0">
                <a:solidFill>
                  <a:srgbClr val="000000"/>
                </a:solidFill>
                <a:latin typeface="Poppins" panose="00000500000000000000"/>
                <a:ea typeface="Poppins" panose="00000500000000000000"/>
                <a:cs typeface="Poppins" panose="00000500000000000000"/>
                <a:sym typeface="Poppins" panose="00000500000000000000"/>
              </a:rPr>
              <a:t>So this is why we abandon everything morally impure  and all forms of wicked conduct.  Instead, with a sensitive spirit  we absorb God’s Word, which has been implanted within our nature, for the Word of Life has power to continually deliver us. </a:t>
            </a:r>
            <a:r>
              <a:rPr lang="en-US" sz="2850" b="1" baseline="30000" dirty="0">
                <a:latin typeface="Poppins" panose="00000500000000000000" pitchFamily="2" charset="0"/>
                <a:cs typeface="Poppins" panose="00000500000000000000" pitchFamily="2" charset="0"/>
              </a:rPr>
              <a:t>22 </a:t>
            </a:r>
            <a:r>
              <a:rPr lang="en-US" sz="2850" dirty="0">
                <a:solidFill>
                  <a:srgbClr val="000000"/>
                </a:solidFill>
                <a:latin typeface="Poppins" panose="00000500000000000000"/>
                <a:ea typeface="Poppins" panose="00000500000000000000"/>
                <a:cs typeface="Poppins" panose="00000500000000000000"/>
                <a:sym typeface="Poppins" panose="00000500000000000000"/>
              </a:rPr>
              <a:t>Don’t just listen to the Word of Truth and not respond to it, for that is the essence of self-deception. So always let his Word become like poetry written and fulfilled by your life! </a:t>
            </a:r>
            <a:r>
              <a:rPr lang="en-US" sz="2850" b="1" baseline="30000" dirty="0">
                <a:latin typeface="Poppins" panose="00000500000000000000" pitchFamily="2" charset="0"/>
                <a:cs typeface="Poppins" panose="00000500000000000000" pitchFamily="2" charset="0"/>
              </a:rPr>
              <a:t>23 </a:t>
            </a:r>
            <a:r>
              <a:rPr lang="en-US" sz="2850" dirty="0">
                <a:solidFill>
                  <a:srgbClr val="000000"/>
                </a:solidFill>
                <a:latin typeface="Poppins" panose="00000500000000000000"/>
                <a:ea typeface="Poppins" panose="00000500000000000000"/>
                <a:cs typeface="Poppins" panose="00000500000000000000"/>
                <a:sym typeface="Poppins" panose="00000500000000000000"/>
              </a:rPr>
              <a:t>If you listen to the Word and don’t live out the message you hear, you become like the person who looks in the mirror of the Word to discover the reflection of his face in the beginning. </a:t>
            </a:r>
          </a:p>
        </p:txBody>
      </p:sp>
      <p:sp>
        <p:nvSpPr>
          <p:cNvPr id="19" name="TextBox 19"/>
          <p:cNvSpPr txBox="1"/>
          <p:nvPr/>
        </p:nvSpPr>
        <p:spPr>
          <a:xfrm>
            <a:off x="8805134" y="1177928"/>
            <a:ext cx="9115812" cy="504369"/>
          </a:xfrm>
          <a:prstGeom prst="rect">
            <a:avLst/>
          </a:prstGeom>
        </p:spPr>
        <p:txBody>
          <a:bodyPr lIns="0" tIns="0" rIns="0" bIns="0" rtlCol="0" anchor="t">
            <a:spAutoFit/>
          </a:bodyPr>
          <a:lstStyle/>
          <a:p>
            <a:pPr algn="r">
              <a:lnSpc>
                <a:spcPts val="3890"/>
              </a:lnSpc>
            </a:pPr>
            <a:r>
              <a:rPr lang="en-US" sz="3600" b="1" dirty="0">
                <a:solidFill>
                  <a:srgbClr val="000000"/>
                </a:solidFill>
                <a:latin typeface="Poppins Bold" panose="00000800000000000000"/>
                <a:ea typeface="Poppins Bold" panose="00000800000000000000"/>
                <a:cs typeface="Poppins Bold" panose="00000800000000000000"/>
                <a:sym typeface="Poppins Bold" panose="00000800000000000000"/>
              </a:rPr>
              <a:t>James 1:21-25 (TPT)</a:t>
            </a:r>
            <a:endParaRPr lang="en-US" sz="3385" b="1" dirty="0">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0" name="TextBox 20"/>
          <p:cNvSpPr txBox="1"/>
          <p:nvPr/>
        </p:nvSpPr>
        <p:spPr>
          <a:xfrm>
            <a:off x="2757336" y="387239"/>
            <a:ext cx="7126799" cy="506634"/>
          </a:xfrm>
          <a:prstGeom prst="rect">
            <a:avLst/>
          </a:prstGeom>
        </p:spPr>
        <p:txBody>
          <a:bodyPr lIns="0" tIns="0" rIns="0" bIns="0" rtlCol="0" anchor="t">
            <a:spAutoFit/>
          </a:bodyPr>
          <a:lstStyle/>
          <a:p>
            <a:pPr algn="r">
              <a:lnSpc>
                <a:spcPts val="3775"/>
              </a:lnSpc>
            </a:pPr>
            <a:r>
              <a:rPr lang="en-US" sz="3285" b="1">
                <a:solidFill>
                  <a:srgbClr val="000000"/>
                </a:solidFill>
                <a:latin typeface="Poppins Bold" panose="00000800000000000000"/>
                <a:ea typeface="Poppins Bold" panose="00000800000000000000"/>
                <a:cs typeface="Poppins Bold" panose="00000800000000000000"/>
                <a:sym typeface="Poppins Bold" panose="00000800000000000000"/>
              </a:rPr>
              <a:t>Defined by all God’s Promises</a:t>
            </a:r>
          </a:p>
        </p:txBody>
      </p:sp>
      <p:sp>
        <p:nvSpPr>
          <p:cNvPr id="21" name="TextBox 21"/>
          <p:cNvSpPr txBox="1"/>
          <p:nvPr/>
        </p:nvSpPr>
        <p:spPr>
          <a:xfrm>
            <a:off x="17198036" y="9948758"/>
            <a:ext cx="779264"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7 | Page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34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94693" y="344346"/>
            <a:ext cx="1337105" cy="539337"/>
          </a:xfrm>
          <a:custGeom>
            <a:avLst/>
            <a:gdLst/>
            <a:ahLst/>
            <a:cxnLst/>
            <a:rect l="l" t="t" r="r" b="b"/>
            <a:pathLst>
              <a:path w="1337105" h="539337">
                <a:moveTo>
                  <a:pt x="0" y="0"/>
                </a:moveTo>
                <a:lnTo>
                  <a:pt x="1337106" y="0"/>
                </a:lnTo>
                <a:lnTo>
                  <a:pt x="1337106" y="539337"/>
                </a:lnTo>
                <a:lnTo>
                  <a:pt x="0" y="53933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286151" y="390196"/>
            <a:ext cx="1644705" cy="493487"/>
            <a:chOff x="0" y="0"/>
            <a:chExt cx="2192940" cy="657982"/>
          </a:xfrm>
        </p:grpSpPr>
        <p:sp>
          <p:nvSpPr>
            <p:cNvPr id="5" name="Freeform 5"/>
            <p:cNvSpPr/>
            <p:nvPr/>
          </p:nvSpPr>
          <p:spPr>
            <a:xfrm>
              <a:off x="0" y="0"/>
              <a:ext cx="754917" cy="657982"/>
            </a:xfrm>
            <a:custGeom>
              <a:avLst/>
              <a:gdLst/>
              <a:ahLst/>
              <a:cxnLst/>
              <a:rect l="l" t="t" r="r" b="b"/>
              <a:pathLst>
                <a:path w="754917" h="657982">
                  <a:moveTo>
                    <a:pt x="0" y="0"/>
                  </a:moveTo>
                  <a:lnTo>
                    <a:pt x="754917" y="0"/>
                  </a:lnTo>
                  <a:lnTo>
                    <a:pt x="754917" y="657982"/>
                  </a:lnTo>
                  <a:lnTo>
                    <a:pt x="0" y="65798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02896" y="153961"/>
              <a:ext cx="1490045" cy="350061"/>
            </a:xfrm>
            <a:prstGeom prst="rect">
              <a:avLst/>
            </a:prstGeom>
          </p:spPr>
          <p:txBody>
            <a:bodyPr lIns="0" tIns="0" rIns="0" bIns="0" rtlCol="0" anchor="t">
              <a:spAutoFit/>
            </a:bodyPr>
            <a:lstStyle/>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3" name="Group 13"/>
          <p:cNvGrpSpPr/>
          <p:nvPr/>
        </p:nvGrpSpPr>
        <p:grpSpPr>
          <a:xfrm rot="-358600">
            <a:off x="679004" y="1754936"/>
            <a:ext cx="6159541" cy="6016974"/>
            <a:chOff x="0" y="0"/>
            <a:chExt cx="4828540" cy="4716780"/>
          </a:xfrm>
        </p:grpSpPr>
        <p:sp>
          <p:nvSpPr>
            <p:cNvPr id="14" name="Freeform 14"/>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9">
                <a:alphaModFix amt="89000"/>
              </a:blip>
              <a:stretch>
                <a:fillRect t="-26865" b="-26865"/>
              </a:stretch>
            </a:blipFill>
          </p:spPr>
          <p:txBody>
            <a:bodyPr/>
            <a:lstStyle/>
            <a:p>
              <a:endParaRPr lang="en-US"/>
            </a:p>
          </p:txBody>
        </p:sp>
      </p:grpSp>
      <p:sp>
        <p:nvSpPr>
          <p:cNvPr id="18" name="TextBox 18"/>
          <p:cNvSpPr txBox="1"/>
          <p:nvPr/>
        </p:nvSpPr>
        <p:spPr>
          <a:xfrm>
            <a:off x="7467600" y="3063550"/>
            <a:ext cx="10394917" cy="3494290"/>
          </a:xfrm>
          <a:prstGeom prst="rect">
            <a:avLst/>
          </a:prstGeom>
        </p:spPr>
        <p:txBody>
          <a:bodyPr lIns="0" tIns="0" rIns="0" bIns="0" rtlCol="0" anchor="t">
            <a:spAutoFit/>
          </a:bodyPr>
          <a:lstStyle/>
          <a:p>
            <a:pPr>
              <a:lnSpc>
                <a:spcPts val="4575"/>
              </a:lnSpc>
            </a:pPr>
            <a:r>
              <a:rPr lang="en-US" sz="2850" b="1" baseline="30000" dirty="0">
                <a:latin typeface="Poppins" panose="00000500000000000000" pitchFamily="2" charset="0"/>
                <a:cs typeface="Poppins" panose="00000500000000000000" pitchFamily="2" charset="0"/>
              </a:rPr>
              <a:t>24 </a:t>
            </a:r>
            <a:r>
              <a:rPr lang="en-US" sz="2850" dirty="0">
                <a:solidFill>
                  <a:srgbClr val="000000"/>
                </a:solidFill>
                <a:latin typeface="Poppins" panose="00000500000000000000"/>
                <a:ea typeface="Poppins" panose="00000500000000000000"/>
                <a:cs typeface="Poppins" panose="00000500000000000000"/>
                <a:sym typeface="Poppins" panose="00000500000000000000"/>
              </a:rPr>
              <a:t>You perceive how God sees you in the mirror of the Word,  but then you go out and forget  your divine origin. </a:t>
            </a:r>
            <a:r>
              <a:rPr lang="en-US" sz="2850" b="1" baseline="30000" dirty="0">
                <a:latin typeface="Poppins" panose="00000500000000000000" pitchFamily="2" charset="0"/>
                <a:cs typeface="Poppins" panose="00000500000000000000" pitchFamily="2" charset="0"/>
              </a:rPr>
              <a:t>25 </a:t>
            </a:r>
            <a:r>
              <a:rPr lang="en-US" sz="2850" dirty="0">
                <a:solidFill>
                  <a:srgbClr val="000000"/>
                </a:solidFill>
                <a:latin typeface="Poppins" panose="00000500000000000000"/>
                <a:ea typeface="Poppins" panose="00000500000000000000"/>
                <a:cs typeface="Poppins" panose="00000500000000000000"/>
                <a:sym typeface="Poppins" panose="00000500000000000000"/>
              </a:rPr>
              <a:t>But those who set their gaze deeply into the perfecting law of liberty  are fascinated by and respond to the truth they hear and are strengthened by it—they experience God’s blessing in all that they do! </a:t>
            </a:r>
          </a:p>
        </p:txBody>
      </p:sp>
      <p:sp>
        <p:nvSpPr>
          <p:cNvPr id="19" name="TextBox 19"/>
          <p:cNvSpPr txBox="1"/>
          <p:nvPr/>
        </p:nvSpPr>
        <p:spPr>
          <a:xfrm>
            <a:off x="8746705" y="2091892"/>
            <a:ext cx="9115812" cy="504369"/>
          </a:xfrm>
          <a:prstGeom prst="rect">
            <a:avLst/>
          </a:prstGeom>
        </p:spPr>
        <p:txBody>
          <a:bodyPr lIns="0" tIns="0" rIns="0" bIns="0" rtlCol="0" anchor="t">
            <a:spAutoFit/>
          </a:bodyPr>
          <a:lstStyle/>
          <a:p>
            <a:pPr algn="r">
              <a:lnSpc>
                <a:spcPts val="3890"/>
              </a:lnSpc>
            </a:pPr>
            <a:r>
              <a:rPr lang="en-US" sz="3600" b="1" dirty="0">
                <a:solidFill>
                  <a:srgbClr val="000000"/>
                </a:solidFill>
                <a:latin typeface="Poppins Bold" panose="00000800000000000000"/>
                <a:ea typeface="Poppins Bold" panose="00000800000000000000"/>
                <a:cs typeface="Poppins Bold" panose="00000800000000000000"/>
                <a:sym typeface="Poppins Bold" panose="00000800000000000000"/>
              </a:rPr>
              <a:t>James 1:24-25 (TPT)</a:t>
            </a:r>
            <a:endParaRPr lang="en-US" sz="3385" b="1" dirty="0">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20" name="TextBox 20"/>
          <p:cNvSpPr txBox="1"/>
          <p:nvPr/>
        </p:nvSpPr>
        <p:spPr>
          <a:xfrm>
            <a:off x="2757336" y="387239"/>
            <a:ext cx="7126799" cy="506634"/>
          </a:xfrm>
          <a:prstGeom prst="rect">
            <a:avLst/>
          </a:prstGeom>
        </p:spPr>
        <p:txBody>
          <a:bodyPr lIns="0" tIns="0" rIns="0" bIns="0" rtlCol="0" anchor="t">
            <a:spAutoFit/>
          </a:bodyPr>
          <a:lstStyle/>
          <a:p>
            <a:pPr algn="r">
              <a:lnSpc>
                <a:spcPts val="3775"/>
              </a:lnSpc>
            </a:pPr>
            <a:r>
              <a:rPr lang="en-US" sz="3285" b="1">
                <a:solidFill>
                  <a:srgbClr val="000000"/>
                </a:solidFill>
                <a:latin typeface="Poppins Bold" panose="00000800000000000000"/>
                <a:ea typeface="Poppins Bold" panose="00000800000000000000"/>
                <a:cs typeface="Poppins Bold" panose="00000800000000000000"/>
                <a:sym typeface="Poppins Bold" panose="00000800000000000000"/>
              </a:rPr>
              <a:t>Defined by all God’s Promises</a:t>
            </a:r>
          </a:p>
        </p:txBody>
      </p:sp>
      <p:sp>
        <p:nvSpPr>
          <p:cNvPr id="21" name="TextBox 21"/>
          <p:cNvSpPr txBox="1"/>
          <p:nvPr/>
        </p:nvSpPr>
        <p:spPr>
          <a:xfrm>
            <a:off x="17198036" y="9948758"/>
            <a:ext cx="779264"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7 | Page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56743">
            <a:off x="3591681" y="5974958"/>
            <a:ext cx="19419733" cy="4927757"/>
          </a:xfrm>
          <a:custGeom>
            <a:avLst/>
            <a:gdLst/>
            <a:ahLst/>
            <a:cxnLst/>
            <a:rect l="l" t="t" r="r" b="b"/>
            <a:pathLst>
              <a:path w="19419733" h="4927757">
                <a:moveTo>
                  <a:pt x="0" y="0"/>
                </a:moveTo>
                <a:lnTo>
                  <a:pt x="19419732" y="0"/>
                </a:lnTo>
                <a:lnTo>
                  <a:pt x="19419732" y="4927757"/>
                </a:lnTo>
                <a:lnTo>
                  <a:pt x="0" y="4927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3770254">
            <a:off x="15063529" y="7586485"/>
            <a:ext cx="3342967" cy="6002834"/>
            <a:chOff x="0" y="0"/>
            <a:chExt cx="812800" cy="1459513"/>
          </a:xfrm>
        </p:grpSpPr>
        <p:sp>
          <p:nvSpPr>
            <p:cNvPr id="4" name="Freeform 4"/>
            <p:cNvSpPr/>
            <p:nvPr/>
          </p:nvSpPr>
          <p:spPr>
            <a:xfrm>
              <a:off x="0" y="0"/>
              <a:ext cx="812800" cy="1459513"/>
            </a:xfrm>
            <a:custGeom>
              <a:avLst/>
              <a:gdLst/>
              <a:ahLst/>
              <a:cxnLst/>
              <a:rect l="l" t="t" r="r" b="b"/>
              <a:pathLst>
                <a:path w="812800" h="1459513">
                  <a:moveTo>
                    <a:pt x="0" y="0"/>
                  </a:moveTo>
                  <a:lnTo>
                    <a:pt x="812800" y="0"/>
                  </a:lnTo>
                  <a:lnTo>
                    <a:pt x="812800" y="1459513"/>
                  </a:lnTo>
                  <a:lnTo>
                    <a:pt x="0" y="1459513"/>
                  </a:lnTo>
                  <a:close/>
                </a:path>
              </a:pathLst>
            </a:custGeom>
            <a:solidFill>
              <a:srgbClr val="62366E"/>
            </a:solidFill>
          </p:spPr>
          <p:txBody>
            <a:bodyPr/>
            <a:lstStyle/>
            <a:p>
              <a:endParaRPr lang="en-US"/>
            </a:p>
          </p:txBody>
        </p:sp>
        <p:sp>
          <p:nvSpPr>
            <p:cNvPr id="5" name="TextBox 5"/>
            <p:cNvSpPr txBox="1"/>
            <p:nvPr/>
          </p:nvSpPr>
          <p:spPr>
            <a:xfrm>
              <a:off x="0" y="-57150"/>
              <a:ext cx="812800" cy="1516663"/>
            </a:xfrm>
            <a:prstGeom prst="rect">
              <a:avLst/>
            </a:prstGeom>
          </p:spPr>
          <p:txBody>
            <a:bodyPr lIns="50800" tIns="50800" rIns="50800" bIns="50800" rtlCol="0" anchor="ctr"/>
            <a:lstStyle/>
            <a:p>
              <a:pPr algn="ctr">
                <a:lnSpc>
                  <a:spcPts val="2660"/>
                </a:lnSpc>
              </a:pPr>
              <a:endParaRPr/>
            </a:p>
          </p:txBody>
        </p:sp>
      </p:grpSp>
      <p:sp>
        <p:nvSpPr>
          <p:cNvPr id="6" name="Freeform 6"/>
          <p:cNvSpPr/>
          <p:nvPr/>
        </p:nvSpPr>
        <p:spPr>
          <a:xfrm rot="-7394909">
            <a:off x="1183064" y="-2572582"/>
            <a:ext cx="16367478" cy="5564942"/>
          </a:xfrm>
          <a:custGeom>
            <a:avLst/>
            <a:gdLst/>
            <a:ahLst/>
            <a:cxnLst/>
            <a:rect l="l" t="t" r="r" b="b"/>
            <a:pathLst>
              <a:path w="16367478" h="5564942">
                <a:moveTo>
                  <a:pt x="0" y="0"/>
                </a:moveTo>
                <a:lnTo>
                  <a:pt x="16367478" y="0"/>
                </a:lnTo>
                <a:lnTo>
                  <a:pt x="16367478" y="5564943"/>
                </a:lnTo>
                <a:lnTo>
                  <a:pt x="0" y="5564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rot="8202600">
            <a:off x="11314825" y="-7625590"/>
            <a:ext cx="12039093" cy="13253655"/>
            <a:chOff x="0" y="0"/>
            <a:chExt cx="2927153" cy="3222458"/>
          </a:xfrm>
        </p:grpSpPr>
        <p:sp>
          <p:nvSpPr>
            <p:cNvPr id="8" name="Freeform 8"/>
            <p:cNvSpPr/>
            <p:nvPr/>
          </p:nvSpPr>
          <p:spPr>
            <a:xfrm>
              <a:off x="0" y="0"/>
              <a:ext cx="2927153" cy="3222458"/>
            </a:xfrm>
            <a:custGeom>
              <a:avLst/>
              <a:gdLst/>
              <a:ahLst/>
              <a:cxnLst/>
              <a:rect l="l" t="t" r="r" b="b"/>
              <a:pathLst>
                <a:path w="2927153" h="3222458">
                  <a:moveTo>
                    <a:pt x="0" y="0"/>
                  </a:moveTo>
                  <a:lnTo>
                    <a:pt x="2927153" y="0"/>
                  </a:lnTo>
                  <a:lnTo>
                    <a:pt x="2927153" y="3222458"/>
                  </a:lnTo>
                  <a:lnTo>
                    <a:pt x="0" y="3222458"/>
                  </a:lnTo>
                  <a:close/>
                </a:path>
              </a:pathLst>
            </a:custGeom>
            <a:solidFill>
              <a:srgbClr val="62366E"/>
            </a:solidFill>
          </p:spPr>
          <p:txBody>
            <a:bodyPr/>
            <a:lstStyle/>
            <a:p>
              <a:endParaRPr lang="en-US"/>
            </a:p>
          </p:txBody>
        </p:sp>
        <p:sp>
          <p:nvSpPr>
            <p:cNvPr id="9" name="TextBox 9"/>
            <p:cNvSpPr txBox="1"/>
            <p:nvPr/>
          </p:nvSpPr>
          <p:spPr>
            <a:xfrm>
              <a:off x="0" y="-57150"/>
              <a:ext cx="2927153" cy="3279608"/>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a:off x="10009684" y="172544"/>
            <a:ext cx="9941911" cy="9941911"/>
          </a:xfrm>
          <a:custGeom>
            <a:avLst/>
            <a:gdLst/>
            <a:ahLst/>
            <a:cxnLst/>
            <a:rect l="l" t="t" r="r" b="b"/>
            <a:pathLst>
              <a:path w="9941911" h="9941911">
                <a:moveTo>
                  <a:pt x="0" y="0"/>
                </a:moveTo>
                <a:lnTo>
                  <a:pt x="9941912" y="0"/>
                </a:lnTo>
                <a:lnTo>
                  <a:pt x="9941912" y="9941912"/>
                </a:lnTo>
                <a:lnTo>
                  <a:pt x="0" y="9941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rot="-804598">
            <a:off x="10660075" y="1695823"/>
            <a:ext cx="381373" cy="2422809"/>
            <a:chOff x="0" y="0"/>
            <a:chExt cx="100444" cy="638106"/>
          </a:xfrm>
        </p:grpSpPr>
        <p:sp>
          <p:nvSpPr>
            <p:cNvPr id="12" name="Freeform 12"/>
            <p:cNvSpPr/>
            <p:nvPr/>
          </p:nvSpPr>
          <p:spPr>
            <a:xfrm>
              <a:off x="0" y="0"/>
              <a:ext cx="100444" cy="638106"/>
            </a:xfrm>
            <a:custGeom>
              <a:avLst/>
              <a:gdLst/>
              <a:ahLst/>
              <a:cxnLst/>
              <a:rect l="l" t="t" r="r" b="b"/>
              <a:pathLst>
                <a:path w="100444" h="638106">
                  <a:moveTo>
                    <a:pt x="50222" y="0"/>
                  </a:moveTo>
                  <a:lnTo>
                    <a:pt x="100444" y="638106"/>
                  </a:lnTo>
                  <a:lnTo>
                    <a:pt x="0" y="638106"/>
                  </a:lnTo>
                  <a:lnTo>
                    <a:pt x="50222" y="0"/>
                  </a:lnTo>
                  <a:close/>
                </a:path>
              </a:pathLst>
            </a:custGeom>
            <a:solidFill>
              <a:srgbClr val="84E278">
                <a:alpha val="38824"/>
              </a:srgbClr>
            </a:solidFill>
          </p:spPr>
          <p:txBody>
            <a:bodyPr/>
            <a:lstStyle/>
            <a:p>
              <a:endParaRPr lang="en-US"/>
            </a:p>
          </p:txBody>
        </p:sp>
        <p:sp>
          <p:nvSpPr>
            <p:cNvPr id="13" name="TextBox 13"/>
            <p:cNvSpPr txBox="1"/>
            <p:nvPr/>
          </p:nvSpPr>
          <p:spPr>
            <a:xfrm>
              <a:off x="15694" y="239114"/>
              <a:ext cx="69055" cy="353414"/>
            </a:xfrm>
            <a:prstGeom prst="rect">
              <a:avLst/>
            </a:prstGeom>
          </p:spPr>
          <p:txBody>
            <a:bodyPr lIns="50800" tIns="50800" rIns="50800" bIns="50800" rtlCol="0" anchor="ctr"/>
            <a:lstStyle/>
            <a:p>
              <a:pPr algn="ctr">
                <a:lnSpc>
                  <a:spcPts val="2660"/>
                </a:lnSpc>
              </a:pPr>
              <a:endParaRPr/>
            </a:p>
          </p:txBody>
        </p:sp>
      </p:grpSp>
      <p:grpSp>
        <p:nvGrpSpPr>
          <p:cNvPr id="14" name="Group 14"/>
          <p:cNvGrpSpPr/>
          <p:nvPr/>
        </p:nvGrpSpPr>
        <p:grpSpPr>
          <a:xfrm>
            <a:off x="10776986" y="432078"/>
            <a:ext cx="9321013" cy="932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73B1"/>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a:p>
          </p:txBody>
        </p:sp>
      </p:grpSp>
      <p:grpSp>
        <p:nvGrpSpPr>
          <p:cNvPr id="17" name="Group 17"/>
          <p:cNvGrpSpPr/>
          <p:nvPr/>
        </p:nvGrpSpPr>
        <p:grpSpPr>
          <a:xfrm>
            <a:off x="11078635" y="733727"/>
            <a:ext cx="8717715" cy="871771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a:p>
          </p:txBody>
        </p:sp>
      </p:grpSp>
      <p:grpSp>
        <p:nvGrpSpPr>
          <p:cNvPr id="20" name="Group 20"/>
          <p:cNvGrpSpPr/>
          <p:nvPr/>
        </p:nvGrpSpPr>
        <p:grpSpPr>
          <a:xfrm>
            <a:off x="11355295" y="1028700"/>
            <a:ext cx="8164395" cy="8164362"/>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41671" t="-17407" r="-34439"/>
              </a:stretch>
            </a:blipFill>
          </p:spPr>
          <p:txBody>
            <a:bodyPr/>
            <a:lstStyle/>
            <a:p>
              <a:endParaRPr lang="en-US"/>
            </a:p>
          </p:txBody>
        </p:sp>
      </p:grpSp>
      <p:sp>
        <p:nvSpPr>
          <p:cNvPr id="22" name="TextBox 22"/>
          <p:cNvSpPr txBox="1"/>
          <p:nvPr/>
        </p:nvSpPr>
        <p:spPr>
          <a:xfrm>
            <a:off x="1028700" y="3838384"/>
            <a:ext cx="7799395" cy="1703225"/>
          </a:xfrm>
          <a:prstGeom prst="rect">
            <a:avLst/>
          </a:prstGeom>
        </p:spPr>
        <p:txBody>
          <a:bodyPr lIns="0" tIns="0" rIns="0" bIns="0" rtlCol="0" anchor="t">
            <a:spAutoFit/>
          </a:bodyPr>
          <a:lstStyle/>
          <a:p>
            <a:pPr algn="l">
              <a:lnSpc>
                <a:spcPts val="12460"/>
              </a:lnSpc>
            </a:pPr>
            <a:r>
              <a:rPr lang="en-US" sz="10930" b="1">
                <a:solidFill>
                  <a:srgbClr val="62366E"/>
                </a:solidFill>
                <a:latin typeface="Poppins Bold" panose="00000800000000000000"/>
                <a:ea typeface="Poppins Bold" panose="00000800000000000000"/>
                <a:cs typeface="Poppins Bold" panose="00000800000000000000"/>
                <a:sym typeface="Poppins Bold" panose="00000800000000000000"/>
              </a:rPr>
              <a:t>Lesson 2</a:t>
            </a:r>
          </a:p>
        </p:txBody>
      </p:sp>
      <p:sp>
        <p:nvSpPr>
          <p:cNvPr id="23" name="TextBox 23"/>
          <p:cNvSpPr txBox="1"/>
          <p:nvPr/>
        </p:nvSpPr>
        <p:spPr>
          <a:xfrm>
            <a:off x="1028700" y="5974683"/>
            <a:ext cx="6479887" cy="909163"/>
          </a:xfrm>
          <a:prstGeom prst="rect">
            <a:avLst/>
          </a:prstGeom>
        </p:spPr>
        <p:txBody>
          <a:bodyPr lIns="0" tIns="0" rIns="0" bIns="0" rtlCol="0" anchor="t">
            <a:spAutoFit/>
          </a:bodyPr>
          <a:lstStyle/>
          <a:p>
            <a:pPr algn="l">
              <a:lnSpc>
                <a:spcPts val="3490"/>
              </a:lnSpc>
            </a:pPr>
            <a:r>
              <a:rPr lang="en-US" sz="3060" b="1" spc="612">
                <a:solidFill>
                  <a:srgbClr val="000000"/>
                </a:solidFill>
                <a:latin typeface="Poppins Semi-Bold" panose="00000700000000000000"/>
                <a:ea typeface="Poppins Semi-Bold" panose="00000700000000000000"/>
                <a:cs typeface="Poppins Semi-Bold" panose="00000700000000000000"/>
                <a:sym typeface="Poppins Semi-Bold" panose="00000700000000000000"/>
              </a:rPr>
              <a:t>As Jesus is, </a:t>
            </a:r>
          </a:p>
          <a:p>
            <a:pPr algn="l">
              <a:lnSpc>
                <a:spcPts val="3490"/>
              </a:lnSpc>
            </a:pPr>
            <a:r>
              <a:rPr lang="en-US" sz="3060" b="1" spc="612">
                <a:solidFill>
                  <a:srgbClr val="000000"/>
                </a:solidFill>
                <a:latin typeface="Poppins Semi-Bold" panose="00000700000000000000"/>
                <a:ea typeface="Poppins Semi-Bold" panose="00000700000000000000"/>
                <a:cs typeface="Poppins Semi-Bold" panose="00000700000000000000"/>
                <a:sym typeface="Poppins Semi-Bold" panose="00000700000000000000"/>
              </a:rPr>
              <a:t>so Am I in this World</a:t>
            </a:r>
          </a:p>
        </p:txBody>
      </p:sp>
      <p:grpSp>
        <p:nvGrpSpPr>
          <p:cNvPr id="24" name="Group 24"/>
          <p:cNvGrpSpPr/>
          <p:nvPr/>
        </p:nvGrpSpPr>
        <p:grpSpPr>
          <a:xfrm>
            <a:off x="11355295" y="1028700"/>
            <a:ext cx="8164395" cy="8164362"/>
            <a:chOff x="0" y="0"/>
            <a:chExt cx="6350000" cy="6349975"/>
          </a:xfrm>
        </p:grpSpPr>
        <p:sp>
          <p:nvSpPr>
            <p:cNvPr id="25" name="Freeform 2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27569" r="-27569"/>
              </a:stretch>
            </a:blipFill>
          </p:spPr>
          <p:txBody>
            <a:bodyPr/>
            <a:lstStyle/>
            <a:p>
              <a:endParaRPr lang="en-US"/>
            </a:p>
          </p:txBody>
        </p:sp>
      </p:grpSp>
      <p:grpSp>
        <p:nvGrpSpPr>
          <p:cNvPr id="26" name="Group 26"/>
          <p:cNvGrpSpPr/>
          <p:nvPr/>
        </p:nvGrpSpPr>
        <p:grpSpPr>
          <a:xfrm>
            <a:off x="566777" y="281801"/>
            <a:ext cx="1911002" cy="9754257"/>
            <a:chOff x="0" y="0"/>
            <a:chExt cx="2548002" cy="13005675"/>
          </a:xfrm>
        </p:grpSpPr>
        <p:sp>
          <p:nvSpPr>
            <p:cNvPr id="27" name="Freeform 27"/>
            <p:cNvSpPr/>
            <p:nvPr/>
          </p:nvSpPr>
          <p:spPr>
            <a:xfrm>
              <a:off x="0" y="0"/>
              <a:ext cx="1748140" cy="705132"/>
            </a:xfrm>
            <a:custGeom>
              <a:avLst/>
              <a:gdLst/>
              <a:ahLst/>
              <a:cxnLst/>
              <a:rect l="l" t="t" r="r" b="b"/>
              <a:pathLst>
                <a:path w="1748140" h="705132">
                  <a:moveTo>
                    <a:pt x="0" y="0"/>
                  </a:moveTo>
                  <a:lnTo>
                    <a:pt x="1748140" y="0"/>
                  </a:lnTo>
                  <a:lnTo>
                    <a:pt x="1748140" y="705132"/>
                  </a:lnTo>
                  <a:lnTo>
                    <a:pt x="0" y="705132"/>
                  </a:lnTo>
                  <a:lnTo>
                    <a:pt x="0" y="0"/>
                  </a:lnTo>
                  <a:close/>
                </a:path>
              </a:pathLst>
            </a:custGeom>
            <a:blipFill>
              <a:blip r:embed="rId10"/>
              <a:stretch>
                <a:fillRect/>
              </a:stretch>
            </a:blipFill>
          </p:spPr>
          <p:txBody>
            <a:bodyPr/>
            <a:lstStyle/>
            <a:p>
              <a:endParaRPr lang="en-US"/>
            </a:p>
          </p:txBody>
        </p:sp>
        <p:sp>
          <p:nvSpPr>
            <p:cNvPr id="28" name="Freeform 28"/>
            <p:cNvSpPr/>
            <p:nvPr/>
          </p:nvSpPr>
          <p:spPr>
            <a:xfrm>
              <a:off x="228600" y="12309749"/>
              <a:ext cx="798451" cy="695927"/>
            </a:xfrm>
            <a:custGeom>
              <a:avLst/>
              <a:gdLst/>
              <a:ahLst/>
              <a:cxnLst/>
              <a:rect l="l" t="t" r="r" b="b"/>
              <a:pathLst>
                <a:path w="798451" h="695927">
                  <a:moveTo>
                    <a:pt x="0" y="0"/>
                  </a:moveTo>
                  <a:lnTo>
                    <a:pt x="798451" y="0"/>
                  </a:lnTo>
                  <a:lnTo>
                    <a:pt x="798451" y="695926"/>
                  </a:lnTo>
                  <a:lnTo>
                    <a:pt x="0" y="695926"/>
                  </a:lnTo>
                  <a:lnTo>
                    <a:pt x="0" y="0"/>
                  </a:lnTo>
                  <a:close/>
                </a:path>
              </a:pathLst>
            </a:custGeom>
            <a:blipFill>
              <a:blip r:embed="rId11"/>
              <a:stretch>
                <a:fillRect/>
              </a:stretch>
            </a:blipFill>
          </p:spPr>
          <p:txBody>
            <a:bodyPr/>
            <a:lstStyle/>
            <a:p>
              <a:endParaRPr lang="en-US"/>
            </a:p>
          </p:txBody>
        </p:sp>
        <p:sp>
          <p:nvSpPr>
            <p:cNvPr id="29" name="TextBox 29"/>
            <p:cNvSpPr txBox="1"/>
            <p:nvPr/>
          </p:nvSpPr>
          <p:spPr>
            <a:xfrm>
              <a:off x="972030" y="12482113"/>
              <a:ext cx="1575972" cy="360723"/>
            </a:xfrm>
            <a:prstGeom prst="rect">
              <a:avLst/>
            </a:prstGeom>
          </p:spPr>
          <p:txBody>
            <a:bodyPr lIns="0" tIns="0" rIns="0" bIns="0" rtlCol="0" anchor="t">
              <a:spAutoFit/>
            </a:bodyPr>
            <a:lstStyle/>
            <a:p>
              <a:pPr algn="l">
                <a:lnSpc>
                  <a:spcPts val="1095"/>
                </a:lnSpc>
              </a:pPr>
              <a:r>
                <a:rPr lang="en-US" sz="96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95"/>
                </a:lnSpc>
              </a:pPr>
              <a:r>
                <a:rPr lang="en-US" sz="96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5195522"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13276355" y="0"/>
            <a:ext cx="5021170" cy="10287000"/>
            <a:chOff x="0" y="0"/>
            <a:chExt cx="1322448" cy="2709333"/>
          </a:xfrm>
        </p:grpSpPr>
        <p:sp>
          <p:nvSpPr>
            <p:cNvPr id="7" name="Freeform 7"/>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8" name="TextBox 8"/>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grpSp>
        <p:nvGrpSpPr>
          <p:cNvPr id="9" name="Group 9"/>
          <p:cNvGrpSpPr/>
          <p:nvPr/>
        </p:nvGrpSpPr>
        <p:grpSpPr>
          <a:xfrm>
            <a:off x="10145835" y="353660"/>
            <a:ext cx="7833450" cy="9366190"/>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39731" r="-39731"/>
              </a:stretch>
            </a:blipFill>
          </p:spPr>
          <p:txBody>
            <a:bodyPr/>
            <a:lstStyle/>
            <a:p>
              <a:endParaRPr lang="en-US"/>
            </a:p>
          </p:txBody>
        </p:sp>
      </p:grpSp>
      <p:grpSp>
        <p:nvGrpSpPr>
          <p:cNvPr id="11" name="Group 11"/>
          <p:cNvGrpSpPr/>
          <p:nvPr/>
        </p:nvGrpSpPr>
        <p:grpSpPr>
          <a:xfrm>
            <a:off x="214424" y="1750753"/>
            <a:ext cx="9905047" cy="739424"/>
            <a:chOff x="0" y="0"/>
            <a:chExt cx="13206729" cy="985899"/>
          </a:xfrm>
        </p:grpSpPr>
        <p:grpSp>
          <p:nvGrpSpPr>
            <p:cNvPr id="12" name="Group 12"/>
            <p:cNvGrpSpPr/>
            <p:nvPr/>
          </p:nvGrpSpPr>
          <p:grpSpPr>
            <a:xfrm>
              <a:off x="0" y="0"/>
              <a:ext cx="12815108" cy="985899"/>
              <a:chOff x="0" y="0"/>
              <a:chExt cx="6137660" cy="472186"/>
            </a:xfrm>
          </p:grpSpPr>
          <p:sp>
            <p:nvSpPr>
              <p:cNvPr id="13" name="Freeform 13"/>
              <p:cNvSpPr/>
              <p:nvPr/>
            </p:nvSpPr>
            <p:spPr>
              <a:xfrm>
                <a:off x="0" y="0"/>
                <a:ext cx="6137660" cy="472186"/>
              </a:xfrm>
              <a:custGeom>
                <a:avLst/>
                <a:gdLst/>
                <a:ahLst/>
                <a:cxnLst/>
                <a:rect l="l" t="t" r="r" b="b"/>
                <a:pathLst>
                  <a:path w="6137660" h="472186">
                    <a:moveTo>
                      <a:pt x="0" y="0"/>
                    </a:moveTo>
                    <a:lnTo>
                      <a:pt x="6137660" y="0"/>
                    </a:lnTo>
                    <a:lnTo>
                      <a:pt x="6137660" y="472186"/>
                    </a:lnTo>
                    <a:lnTo>
                      <a:pt x="0" y="472186"/>
                    </a:lnTo>
                    <a:close/>
                  </a:path>
                </a:pathLst>
              </a:custGeom>
              <a:solidFill>
                <a:srgbClr val="A673B1"/>
              </a:solidFill>
            </p:spPr>
            <p:txBody>
              <a:bodyPr/>
              <a:lstStyle/>
              <a:p>
                <a:endParaRPr lang="en-US"/>
              </a:p>
            </p:txBody>
          </p:sp>
          <p:sp>
            <p:nvSpPr>
              <p:cNvPr id="14" name="TextBox 14"/>
              <p:cNvSpPr txBox="1"/>
              <p:nvPr/>
            </p:nvSpPr>
            <p:spPr>
              <a:xfrm>
                <a:off x="0" y="0"/>
                <a:ext cx="6137660" cy="472186"/>
              </a:xfrm>
              <a:prstGeom prst="rect">
                <a:avLst/>
              </a:prstGeom>
            </p:spPr>
            <p:txBody>
              <a:bodyPr lIns="50800" tIns="50800" rIns="50800" bIns="50800" rtlCol="0" anchor="ctr"/>
              <a:lstStyle/>
              <a:p>
                <a:pPr algn="ctr">
                  <a:lnSpc>
                    <a:spcPts val="2160"/>
                  </a:lnSpc>
                </a:pPr>
                <a:endParaRPr/>
              </a:p>
            </p:txBody>
          </p:sp>
        </p:grpSp>
        <p:sp>
          <p:nvSpPr>
            <p:cNvPr id="15" name="TextBox 15"/>
            <p:cNvSpPr txBox="1"/>
            <p:nvPr/>
          </p:nvSpPr>
          <p:spPr>
            <a:xfrm>
              <a:off x="259062" y="28684"/>
              <a:ext cx="12947668" cy="842806"/>
            </a:xfrm>
            <a:prstGeom prst="rect">
              <a:avLst/>
            </a:prstGeom>
          </p:spPr>
          <p:txBody>
            <a:bodyPr lIns="0" tIns="0" rIns="0" bIns="0" rtlCol="0" anchor="t">
              <a:spAutoFit/>
            </a:bodyPr>
            <a:lstStyle/>
            <a:p>
              <a:pPr marL="0" lvl="0" indent="0" algn="l">
                <a:lnSpc>
                  <a:spcPts val="5215"/>
                </a:lnSpc>
                <a:spcBef>
                  <a:spcPct val="0"/>
                </a:spcBef>
              </a:pPr>
              <a:r>
                <a:rPr lang="en-US" sz="37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16" name="Freeform 16"/>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
        <p:nvSpPr>
          <p:cNvPr id="17" name="Freeform 17"/>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4"/>
            <a:stretch>
              <a:fillRect/>
            </a:stretch>
          </a:blipFill>
        </p:spPr>
        <p:txBody>
          <a:bodyPr/>
          <a:lstStyle/>
          <a:p>
            <a:endParaRPr lang="en-US"/>
          </a:p>
        </p:txBody>
      </p:sp>
      <p:grpSp>
        <p:nvGrpSpPr>
          <p:cNvPr id="18" name="Group 18"/>
          <p:cNvGrpSpPr/>
          <p:nvPr/>
        </p:nvGrpSpPr>
        <p:grpSpPr>
          <a:xfrm>
            <a:off x="16247403" y="9122306"/>
            <a:ext cx="1570295" cy="471160"/>
            <a:chOff x="0" y="0"/>
            <a:chExt cx="2093727" cy="628214"/>
          </a:xfrm>
        </p:grpSpPr>
        <p:sp>
          <p:nvSpPr>
            <p:cNvPr id="19" name="Freeform 19"/>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5"/>
              <a:stretch>
                <a:fillRect/>
              </a:stretch>
            </a:blipFill>
          </p:spPr>
          <p:txBody>
            <a:bodyPr/>
            <a:lstStyle/>
            <a:p>
              <a:endParaRPr lang="en-US"/>
            </a:p>
          </p:txBody>
        </p:sp>
        <p:sp>
          <p:nvSpPr>
            <p:cNvPr id="20" name="TextBox 20"/>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21" name="Group 21"/>
          <p:cNvGrpSpPr/>
          <p:nvPr/>
        </p:nvGrpSpPr>
        <p:grpSpPr>
          <a:xfrm>
            <a:off x="728804" y="3802561"/>
            <a:ext cx="9961145" cy="2704971"/>
            <a:chOff x="0" y="-65109"/>
            <a:chExt cx="12783488" cy="3430975"/>
          </a:xfrm>
        </p:grpSpPr>
        <p:sp>
          <p:nvSpPr>
            <p:cNvPr id="22" name="TextBox 22"/>
            <p:cNvSpPr txBox="1"/>
            <p:nvPr/>
          </p:nvSpPr>
          <p:spPr>
            <a:xfrm>
              <a:off x="800665" y="-65109"/>
              <a:ext cx="11982823" cy="3430975"/>
            </a:xfrm>
            <a:prstGeom prst="rect">
              <a:avLst/>
            </a:prstGeom>
          </p:spPr>
          <p:txBody>
            <a:bodyPr lIns="0" tIns="0" rIns="0" bIns="0" rtlCol="0" anchor="t">
              <a:spAutoFit/>
            </a:bodyPr>
            <a:lstStyle/>
            <a:p>
              <a:r>
                <a:rPr lang="en-US" sz="2850" b="1" spc="-63" dirty="0">
                  <a:solidFill>
                    <a:srgbClr val="000000"/>
                  </a:solidFill>
                  <a:latin typeface="Poppins Bold" panose="00000800000000000000"/>
                  <a:ea typeface="Poppins Bold" panose="00000800000000000000"/>
                  <a:cs typeface="Poppins Bold" panose="00000800000000000000"/>
                  <a:sym typeface="Poppins Bold" panose="00000800000000000000"/>
                </a:rPr>
                <a:t>1 John 4:17, Romans 8:1-2, John 17:20-23 (all TPT)</a:t>
              </a:r>
            </a:p>
            <a:p>
              <a:pPr marL="0" lvl="0" indent="0" algn="l">
                <a:lnSpc>
                  <a:spcPts val="4460"/>
                </a:lnSpc>
                <a:spcBef>
                  <a:spcPct val="0"/>
                </a:spcBef>
              </a:pPr>
              <a:r>
                <a:rPr lang="en-US" sz="2850" spc="-63" dirty="0">
                  <a:solidFill>
                    <a:srgbClr val="000000"/>
                  </a:solidFill>
                  <a:latin typeface="Poppins" panose="00000500000000000000"/>
                  <a:ea typeface="Poppins" panose="00000500000000000000"/>
                  <a:cs typeface="Poppins" panose="00000500000000000000"/>
                  <a:sym typeface="Poppins" panose="00000500000000000000"/>
                </a:rPr>
                <a:t>As Christ is now - pure, holy, glorified - so are believers in this world. Jesus shared his glory with you; you are joined </a:t>
              </a:r>
              <a:r>
                <a:rPr lang="en-US" sz="2850" spc="-63" dirty="0" err="1">
                  <a:solidFill>
                    <a:srgbClr val="000000"/>
                  </a:solidFill>
                  <a:latin typeface="Poppins" panose="00000500000000000000"/>
                  <a:ea typeface="Poppins" panose="00000500000000000000"/>
                  <a:cs typeface="Poppins" panose="00000500000000000000"/>
                  <a:sym typeface="Poppins" panose="00000500000000000000"/>
                </a:rPr>
                <a:t>infull</a:t>
              </a:r>
              <a:r>
                <a:rPr lang="en-US" sz="2850" spc="-63" dirty="0">
                  <a:solidFill>
                    <a:srgbClr val="000000"/>
                  </a:solidFill>
                  <a:latin typeface="Poppins" panose="00000500000000000000"/>
                  <a:ea typeface="Poppins" panose="00000500000000000000"/>
                  <a:cs typeface="Poppins" panose="00000500000000000000"/>
                  <a:sym typeface="Poppins" panose="00000500000000000000"/>
                </a:rPr>
                <a:t> acceptance, loved as He is loved, and destined to share His likeness.</a:t>
              </a:r>
            </a:p>
          </p:txBody>
        </p:sp>
        <p:sp>
          <p:nvSpPr>
            <p:cNvPr id="23" name="Freeform 23"/>
            <p:cNvSpPr/>
            <p:nvPr/>
          </p:nvSpPr>
          <p:spPr>
            <a:xfrm>
              <a:off x="0" y="0"/>
              <a:ext cx="703508" cy="1072012"/>
            </a:xfrm>
            <a:custGeom>
              <a:avLst/>
              <a:gdLst/>
              <a:ahLst/>
              <a:cxnLst/>
              <a:rect l="l" t="t" r="r" b="b"/>
              <a:pathLst>
                <a:path w="703508" h="1072012">
                  <a:moveTo>
                    <a:pt x="0" y="0"/>
                  </a:moveTo>
                  <a:lnTo>
                    <a:pt x="703508" y="0"/>
                  </a:lnTo>
                  <a:lnTo>
                    <a:pt x="703508" y="1072012"/>
                  </a:lnTo>
                  <a:lnTo>
                    <a:pt x="0" y="10720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24" name="Freeform 24"/>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8">
              <a:extLst>
                <a:ext uri="{96DAC541-7B7A-43D3-8B79-37D633B846F1}">
                  <asvg:svgBlip xmlns:asvg="http://schemas.microsoft.com/office/drawing/2016/SVG/main" r:embed="rId9"/>
                </a:ext>
              </a:extLst>
            </a:blip>
            <a:stretch>
              <a:fillRect r="-103224"/>
            </a:stretch>
          </a:blipFill>
        </p:spPr>
        <p:txBody>
          <a:bodyPr/>
          <a:lstStyle/>
          <a:p>
            <a:endParaRPr lang="en-US"/>
          </a:p>
        </p:txBody>
      </p:sp>
      <p:sp>
        <p:nvSpPr>
          <p:cNvPr id="25" name="TextBox 25"/>
          <p:cNvSpPr txBox="1"/>
          <p:nvPr/>
        </p:nvSpPr>
        <p:spPr>
          <a:xfrm>
            <a:off x="17044936" y="9800767"/>
            <a:ext cx="906899"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9 | Page</a:t>
            </a:r>
          </a:p>
        </p:txBody>
      </p:sp>
      <p:sp>
        <p:nvSpPr>
          <p:cNvPr id="26" name="TextBox 26"/>
          <p:cNvSpPr txBox="1"/>
          <p:nvPr/>
        </p:nvSpPr>
        <p:spPr>
          <a:xfrm>
            <a:off x="355275" y="3043312"/>
            <a:ext cx="9961146" cy="596241"/>
          </a:xfrm>
          <a:prstGeom prst="rect">
            <a:avLst/>
          </a:prstGeom>
        </p:spPr>
        <p:txBody>
          <a:bodyPr lIns="0" tIns="0" rIns="0" bIns="0" rtlCol="0" anchor="t">
            <a:spAutoFit/>
          </a:bodyPr>
          <a:lstStyle/>
          <a:p>
            <a:pPr marL="0" lvl="0" indent="0" algn="l">
              <a:lnSpc>
                <a:spcPts val="4935"/>
              </a:lnSpc>
              <a:spcBef>
                <a:spcPct val="0"/>
              </a:spcBef>
            </a:pPr>
            <a:r>
              <a:rPr lang="en-US" sz="35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It’s in Christ that we find out who we are!</a:t>
            </a:r>
          </a:p>
        </p:txBody>
      </p:sp>
      <p:sp>
        <p:nvSpPr>
          <p:cNvPr id="27" name="Freeform 27"/>
          <p:cNvSpPr/>
          <p:nvPr/>
        </p:nvSpPr>
        <p:spPr>
          <a:xfrm flipH="1">
            <a:off x="-114300" y="-624688"/>
            <a:ext cx="7409557" cy="1444864"/>
          </a:xfrm>
          <a:custGeom>
            <a:avLst/>
            <a:gdLst/>
            <a:ahLst/>
            <a:cxnLst/>
            <a:rect l="l" t="t" r="r" b="b"/>
            <a:pathLst>
              <a:path w="7409557" h="1444864">
                <a:moveTo>
                  <a:pt x="7409557" y="0"/>
                </a:moveTo>
                <a:lnTo>
                  <a:pt x="0" y="0"/>
                </a:lnTo>
                <a:lnTo>
                  <a:pt x="0" y="1444863"/>
                </a:lnTo>
                <a:lnTo>
                  <a:pt x="7409557" y="1444863"/>
                </a:lnTo>
                <a:lnTo>
                  <a:pt x="7409557"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5195522"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13276355" y="0"/>
            <a:ext cx="5021170" cy="10287000"/>
            <a:chOff x="0" y="0"/>
            <a:chExt cx="1322448" cy="2709333"/>
          </a:xfrm>
        </p:grpSpPr>
        <p:sp>
          <p:nvSpPr>
            <p:cNvPr id="7" name="Freeform 7"/>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8" name="TextBox 8"/>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grpSp>
        <p:nvGrpSpPr>
          <p:cNvPr id="9" name="Group 9"/>
          <p:cNvGrpSpPr/>
          <p:nvPr/>
        </p:nvGrpSpPr>
        <p:grpSpPr>
          <a:xfrm>
            <a:off x="10145835" y="353660"/>
            <a:ext cx="7833450" cy="9366190"/>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39731" r="-39731"/>
              </a:stretch>
            </a:blipFill>
          </p:spPr>
          <p:txBody>
            <a:bodyPr/>
            <a:lstStyle/>
            <a:p>
              <a:endParaRPr lang="en-US"/>
            </a:p>
          </p:txBody>
        </p:sp>
      </p:grpSp>
      <p:sp>
        <p:nvSpPr>
          <p:cNvPr id="16" name="Freeform 16"/>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
        <p:nvSpPr>
          <p:cNvPr id="17" name="Freeform 17"/>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4"/>
            <a:stretch>
              <a:fillRect/>
            </a:stretch>
          </a:blipFill>
        </p:spPr>
        <p:txBody>
          <a:bodyPr/>
          <a:lstStyle/>
          <a:p>
            <a:endParaRPr lang="en-US"/>
          </a:p>
        </p:txBody>
      </p:sp>
      <p:grpSp>
        <p:nvGrpSpPr>
          <p:cNvPr id="18" name="Group 18"/>
          <p:cNvGrpSpPr/>
          <p:nvPr/>
        </p:nvGrpSpPr>
        <p:grpSpPr>
          <a:xfrm>
            <a:off x="16247403" y="9122306"/>
            <a:ext cx="1570295" cy="471160"/>
            <a:chOff x="0" y="0"/>
            <a:chExt cx="2093727" cy="628214"/>
          </a:xfrm>
        </p:grpSpPr>
        <p:sp>
          <p:nvSpPr>
            <p:cNvPr id="19" name="Freeform 19"/>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5"/>
              <a:stretch>
                <a:fillRect/>
              </a:stretch>
            </a:blipFill>
          </p:spPr>
          <p:txBody>
            <a:bodyPr/>
            <a:lstStyle/>
            <a:p>
              <a:endParaRPr lang="en-US"/>
            </a:p>
          </p:txBody>
        </p:sp>
        <p:sp>
          <p:nvSpPr>
            <p:cNvPr id="20" name="TextBox 20"/>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2" name="TextBox 22"/>
          <p:cNvSpPr txBox="1"/>
          <p:nvPr/>
        </p:nvSpPr>
        <p:spPr>
          <a:xfrm>
            <a:off x="1143000" y="2165779"/>
            <a:ext cx="9342755" cy="4432935"/>
          </a:xfrm>
          <a:prstGeom prst="rect">
            <a:avLst/>
          </a:prstGeom>
        </p:spPr>
        <p:txBody>
          <a:bodyPr lIns="0" tIns="0" rIns="0" bIns="0" rtlCol="0" anchor="t">
            <a:noAutofit/>
          </a:bodyPr>
          <a:lstStyle/>
          <a:p>
            <a:pPr>
              <a:lnSpc>
                <a:spcPct val="150000"/>
              </a:lnSpc>
            </a:pPr>
            <a:r>
              <a:rPr lang="en-US" sz="2850" b="1" spc="-63" dirty="0">
                <a:solidFill>
                  <a:srgbClr val="000000"/>
                </a:solidFill>
                <a:latin typeface="Poppins Bold" panose="00000800000000000000"/>
                <a:ea typeface="Poppins Bold" panose="00000800000000000000"/>
                <a:cs typeface="Poppins Bold" panose="00000800000000000000"/>
                <a:sym typeface="Poppins Bold" panose="00000800000000000000"/>
              </a:rPr>
              <a:t>1 John 4:17 (TPT)</a:t>
            </a:r>
          </a:p>
          <a:p>
            <a:pPr>
              <a:lnSpc>
                <a:spcPct val="150000"/>
              </a:lnSpc>
            </a:pPr>
            <a:r>
              <a:rPr lang="en-US" altLang="en-US" sz="2850" spc="-63" dirty="0">
                <a:solidFill>
                  <a:srgbClr val="000000"/>
                </a:solidFill>
                <a:latin typeface="Poppins" panose="00000500000000000000"/>
                <a:ea typeface="Poppins" panose="00000500000000000000"/>
                <a:cs typeface="Poppins" panose="00000500000000000000"/>
                <a:sym typeface="Poppins" panose="00000500000000000000"/>
              </a:rPr>
              <a:t>By living in God, love has been brought to its full expression in us so that we may fearlessly face the day of judgement because all that Jesus now is, so are we in this world.</a:t>
            </a:r>
          </a:p>
        </p:txBody>
      </p:sp>
      <p:sp>
        <p:nvSpPr>
          <p:cNvPr id="24" name="Freeform 24"/>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25" name="TextBox 25"/>
          <p:cNvSpPr txBox="1"/>
          <p:nvPr/>
        </p:nvSpPr>
        <p:spPr>
          <a:xfrm>
            <a:off x="17044936" y="9800767"/>
            <a:ext cx="906899"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9 | Page</a:t>
            </a:r>
          </a:p>
        </p:txBody>
      </p:sp>
      <p:sp>
        <p:nvSpPr>
          <p:cNvPr id="27" name="Freeform 27"/>
          <p:cNvSpPr/>
          <p:nvPr/>
        </p:nvSpPr>
        <p:spPr>
          <a:xfrm flipH="1">
            <a:off x="-114300" y="-624688"/>
            <a:ext cx="7409557" cy="1444864"/>
          </a:xfrm>
          <a:custGeom>
            <a:avLst/>
            <a:gdLst/>
            <a:ahLst/>
            <a:cxnLst/>
            <a:rect l="l" t="t" r="r" b="b"/>
            <a:pathLst>
              <a:path w="7409557" h="1444864">
                <a:moveTo>
                  <a:pt x="7409557" y="0"/>
                </a:moveTo>
                <a:lnTo>
                  <a:pt x="0" y="0"/>
                </a:lnTo>
                <a:lnTo>
                  <a:pt x="0" y="1444863"/>
                </a:lnTo>
                <a:lnTo>
                  <a:pt x="7409557" y="1444863"/>
                </a:lnTo>
                <a:lnTo>
                  <a:pt x="740955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56743">
            <a:off x="3432655" y="5851133"/>
            <a:ext cx="19419733" cy="4927757"/>
          </a:xfrm>
          <a:custGeom>
            <a:avLst/>
            <a:gdLst/>
            <a:ahLst/>
            <a:cxnLst/>
            <a:rect l="l" t="t" r="r" b="b"/>
            <a:pathLst>
              <a:path w="19419733" h="4927757">
                <a:moveTo>
                  <a:pt x="0" y="0"/>
                </a:moveTo>
                <a:lnTo>
                  <a:pt x="19419733" y="0"/>
                </a:lnTo>
                <a:lnTo>
                  <a:pt x="19419733" y="4927757"/>
                </a:lnTo>
                <a:lnTo>
                  <a:pt x="0" y="4927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rot="3770254">
            <a:off x="15421755" y="7458800"/>
            <a:ext cx="2180846" cy="5180706"/>
            <a:chOff x="0" y="0"/>
            <a:chExt cx="530245" cy="1259623"/>
          </a:xfrm>
        </p:grpSpPr>
        <p:sp>
          <p:nvSpPr>
            <p:cNvPr id="4" name="Freeform 4"/>
            <p:cNvSpPr/>
            <p:nvPr/>
          </p:nvSpPr>
          <p:spPr>
            <a:xfrm>
              <a:off x="0" y="0"/>
              <a:ext cx="530245" cy="1259623"/>
            </a:xfrm>
            <a:custGeom>
              <a:avLst/>
              <a:gdLst/>
              <a:ahLst/>
              <a:cxnLst/>
              <a:rect l="l" t="t" r="r" b="b"/>
              <a:pathLst>
                <a:path w="530245" h="1259623">
                  <a:moveTo>
                    <a:pt x="0" y="0"/>
                  </a:moveTo>
                  <a:lnTo>
                    <a:pt x="530245" y="0"/>
                  </a:lnTo>
                  <a:lnTo>
                    <a:pt x="530245" y="1259623"/>
                  </a:lnTo>
                  <a:lnTo>
                    <a:pt x="0" y="1259623"/>
                  </a:lnTo>
                  <a:close/>
                </a:path>
              </a:pathLst>
            </a:custGeom>
            <a:solidFill>
              <a:srgbClr val="62366E"/>
            </a:solidFill>
          </p:spPr>
          <p:txBody>
            <a:bodyPr/>
            <a:lstStyle/>
            <a:p>
              <a:endParaRPr lang="en-US" dirty="0"/>
            </a:p>
          </p:txBody>
        </p:sp>
        <p:sp>
          <p:nvSpPr>
            <p:cNvPr id="5" name="TextBox 5"/>
            <p:cNvSpPr txBox="1"/>
            <p:nvPr/>
          </p:nvSpPr>
          <p:spPr>
            <a:xfrm>
              <a:off x="0" y="-57150"/>
              <a:ext cx="530245" cy="1316773"/>
            </a:xfrm>
            <a:prstGeom prst="rect">
              <a:avLst/>
            </a:prstGeom>
          </p:spPr>
          <p:txBody>
            <a:bodyPr lIns="50800" tIns="50800" rIns="50800" bIns="50800" rtlCol="0" anchor="ctr"/>
            <a:lstStyle/>
            <a:p>
              <a:pPr algn="ctr">
                <a:lnSpc>
                  <a:spcPts val="2660"/>
                </a:lnSpc>
              </a:pPr>
              <a:endParaRPr dirty="0"/>
            </a:p>
          </p:txBody>
        </p:sp>
      </p:grpSp>
      <p:sp>
        <p:nvSpPr>
          <p:cNvPr id="6" name="Freeform 6"/>
          <p:cNvSpPr/>
          <p:nvPr/>
        </p:nvSpPr>
        <p:spPr>
          <a:xfrm rot="-7394909">
            <a:off x="3854282" y="-1360768"/>
            <a:ext cx="13259961" cy="4508387"/>
          </a:xfrm>
          <a:custGeom>
            <a:avLst/>
            <a:gdLst/>
            <a:ahLst/>
            <a:cxnLst/>
            <a:rect l="l" t="t" r="r" b="b"/>
            <a:pathLst>
              <a:path w="13259961" h="4508387">
                <a:moveTo>
                  <a:pt x="0" y="0"/>
                </a:moveTo>
                <a:lnTo>
                  <a:pt x="13259961" y="0"/>
                </a:lnTo>
                <a:lnTo>
                  <a:pt x="13259961" y="4508386"/>
                </a:lnTo>
                <a:lnTo>
                  <a:pt x="0" y="4508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7" name="Group 7"/>
          <p:cNvGrpSpPr/>
          <p:nvPr/>
        </p:nvGrpSpPr>
        <p:grpSpPr>
          <a:xfrm rot="8202600">
            <a:off x="14171682" y="-2563756"/>
            <a:ext cx="4946738" cy="8684903"/>
            <a:chOff x="0" y="0"/>
            <a:chExt cx="1202736" cy="2111624"/>
          </a:xfrm>
        </p:grpSpPr>
        <p:sp>
          <p:nvSpPr>
            <p:cNvPr id="8" name="Freeform 8"/>
            <p:cNvSpPr/>
            <p:nvPr/>
          </p:nvSpPr>
          <p:spPr>
            <a:xfrm>
              <a:off x="0" y="0"/>
              <a:ext cx="1202736" cy="2111624"/>
            </a:xfrm>
            <a:custGeom>
              <a:avLst/>
              <a:gdLst/>
              <a:ahLst/>
              <a:cxnLst/>
              <a:rect l="l" t="t" r="r" b="b"/>
              <a:pathLst>
                <a:path w="1202736" h="2111624">
                  <a:moveTo>
                    <a:pt x="0" y="0"/>
                  </a:moveTo>
                  <a:lnTo>
                    <a:pt x="1202736" y="0"/>
                  </a:lnTo>
                  <a:lnTo>
                    <a:pt x="1202736" y="2111624"/>
                  </a:lnTo>
                  <a:lnTo>
                    <a:pt x="0" y="2111624"/>
                  </a:lnTo>
                  <a:close/>
                </a:path>
              </a:pathLst>
            </a:custGeom>
            <a:solidFill>
              <a:srgbClr val="62366E"/>
            </a:solidFill>
          </p:spPr>
          <p:txBody>
            <a:bodyPr/>
            <a:lstStyle/>
            <a:p>
              <a:endParaRPr lang="en-US" dirty="0"/>
            </a:p>
          </p:txBody>
        </p:sp>
        <p:sp>
          <p:nvSpPr>
            <p:cNvPr id="9" name="TextBox 9"/>
            <p:cNvSpPr txBox="1"/>
            <p:nvPr/>
          </p:nvSpPr>
          <p:spPr>
            <a:xfrm>
              <a:off x="0" y="-57150"/>
              <a:ext cx="1202736" cy="2168774"/>
            </a:xfrm>
            <a:prstGeom prst="rect">
              <a:avLst/>
            </a:prstGeom>
          </p:spPr>
          <p:txBody>
            <a:bodyPr lIns="50800" tIns="50800" rIns="50800" bIns="50800" rtlCol="0" anchor="ctr"/>
            <a:lstStyle/>
            <a:p>
              <a:pPr algn="ctr">
                <a:lnSpc>
                  <a:spcPts val="2660"/>
                </a:lnSpc>
              </a:pPr>
              <a:endParaRPr dirty="0"/>
            </a:p>
          </p:txBody>
        </p:sp>
      </p:grpSp>
      <p:sp>
        <p:nvSpPr>
          <p:cNvPr id="10" name="Freeform 10"/>
          <p:cNvSpPr/>
          <p:nvPr/>
        </p:nvSpPr>
        <p:spPr>
          <a:xfrm>
            <a:off x="10009684" y="172544"/>
            <a:ext cx="9941911" cy="9941911"/>
          </a:xfrm>
          <a:custGeom>
            <a:avLst/>
            <a:gdLst/>
            <a:ahLst/>
            <a:cxnLst/>
            <a:rect l="l" t="t" r="r" b="b"/>
            <a:pathLst>
              <a:path w="9941911" h="9941911">
                <a:moveTo>
                  <a:pt x="0" y="0"/>
                </a:moveTo>
                <a:lnTo>
                  <a:pt x="9941912" y="0"/>
                </a:lnTo>
                <a:lnTo>
                  <a:pt x="9941912" y="9941912"/>
                </a:lnTo>
                <a:lnTo>
                  <a:pt x="0" y="9941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grpSp>
        <p:nvGrpSpPr>
          <p:cNvPr id="11" name="Group 11"/>
          <p:cNvGrpSpPr/>
          <p:nvPr/>
        </p:nvGrpSpPr>
        <p:grpSpPr>
          <a:xfrm rot="-804598">
            <a:off x="10660075" y="1695823"/>
            <a:ext cx="381373" cy="2422809"/>
            <a:chOff x="0" y="0"/>
            <a:chExt cx="100444" cy="638106"/>
          </a:xfrm>
        </p:grpSpPr>
        <p:sp>
          <p:nvSpPr>
            <p:cNvPr id="12" name="Freeform 12"/>
            <p:cNvSpPr/>
            <p:nvPr/>
          </p:nvSpPr>
          <p:spPr>
            <a:xfrm>
              <a:off x="0" y="0"/>
              <a:ext cx="100444" cy="638106"/>
            </a:xfrm>
            <a:custGeom>
              <a:avLst/>
              <a:gdLst/>
              <a:ahLst/>
              <a:cxnLst/>
              <a:rect l="l" t="t" r="r" b="b"/>
              <a:pathLst>
                <a:path w="100444" h="638106">
                  <a:moveTo>
                    <a:pt x="50222" y="0"/>
                  </a:moveTo>
                  <a:lnTo>
                    <a:pt x="100444" y="638106"/>
                  </a:lnTo>
                  <a:lnTo>
                    <a:pt x="0" y="638106"/>
                  </a:lnTo>
                  <a:lnTo>
                    <a:pt x="50222" y="0"/>
                  </a:lnTo>
                  <a:close/>
                </a:path>
              </a:pathLst>
            </a:custGeom>
            <a:solidFill>
              <a:srgbClr val="84E278">
                <a:alpha val="38824"/>
              </a:srgbClr>
            </a:solidFill>
          </p:spPr>
          <p:txBody>
            <a:bodyPr/>
            <a:lstStyle/>
            <a:p>
              <a:endParaRPr lang="en-US" dirty="0"/>
            </a:p>
          </p:txBody>
        </p:sp>
        <p:sp>
          <p:nvSpPr>
            <p:cNvPr id="13" name="TextBox 13"/>
            <p:cNvSpPr txBox="1"/>
            <p:nvPr/>
          </p:nvSpPr>
          <p:spPr>
            <a:xfrm>
              <a:off x="15694" y="239114"/>
              <a:ext cx="69055" cy="353414"/>
            </a:xfrm>
            <a:prstGeom prst="rect">
              <a:avLst/>
            </a:prstGeom>
          </p:spPr>
          <p:txBody>
            <a:bodyPr lIns="50800" tIns="50800" rIns="50800" bIns="50800" rtlCol="0" anchor="ctr"/>
            <a:lstStyle/>
            <a:p>
              <a:pPr algn="ctr">
                <a:lnSpc>
                  <a:spcPts val="2660"/>
                </a:lnSpc>
              </a:pPr>
              <a:endParaRPr dirty="0"/>
            </a:p>
          </p:txBody>
        </p:sp>
      </p:grpSp>
      <p:grpSp>
        <p:nvGrpSpPr>
          <p:cNvPr id="14" name="Group 14"/>
          <p:cNvGrpSpPr/>
          <p:nvPr/>
        </p:nvGrpSpPr>
        <p:grpSpPr>
          <a:xfrm>
            <a:off x="10776986" y="432078"/>
            <a:ext cx="9321013" cy="932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73B1"/>
            </a:solidFill>
          </p:spPr>
          <p:txBody>
            <a:bodyPr/>
            <a:lstStyle/>
            <a:p>
              <a:endParaRPr lang="en-US" dirty="0"/>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dirty="0"/>
            </a:p>
          </p:txBody>
        </p:sp>
      </p:grpSp>
      <p:grpSp>
        <p:nvGrpSpPr>
          <p:cNvPr id="17" name="Group 17"/>
          <p:cNvGrpSpPr/>
          <p:nvPr/>
        </p:nvGrpSpPr>
        <p:grpSpPr>
          <a:xfrm>
            <a:off x="11078635" y="733727"/>
            <a:ext cx="8717715" cy="871771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p:spPr>
          <p:txBody>
            <a:bodyPr/>
            <a:lstStyle/>
            <a:p>
              <a:endParaRPr lang="en-US" dirty="0"/>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dirty="0"/>
            </a:p>
          </p:txBody>
        </p:sp>
      </p:grpSp>
      <p:grpSp>
        <p:nvGrpSpPr>
          <p:cNvPr id="20" name="Group 20"/>
          <p:cNvGrpSpPr/>
          <p:nvPr/>
        </p:nvGrpSpPr>
        <p:grpSpPr>
          <a:xfrm>
            <a:off x="11355295" y="1028700"/>
            <a:ext cx="8164395" cy="8164362"/>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a:stretch>
            </a:blipFill>
          </p:spPr>
          <p:txBody>
            <a:bodyPr/>
            <a:lstStyle/>
            <a:p>
              <a:endParaRPr lang="en-US" dirty="0"/>
            </a:p>
          </p:txBody>
        </p:sp>
      </p:grpSp>
      <p:grpSp>
        <p:nvGrpSpPr>
          <p:cNvPr id="22" name="Group 22"/>
          <p:cNvGrpSpPr/>
          <p:nvPr/>
        </p:nvGrpSpPr>
        <p:grpSpPr>
          <a:xfrm>
            <a:off x="-235953" y="5929194"/>
            <a:ext cx="5882286" cy="583391"/>
            <a:chOff x="0" y="0"/>
            <a:chExt cx="4097697" cy="406400"/>
          </a:xfrm>
        </p:grpSpPr>
        <p:sp>
          <p:nvSpPr>
            <p:cNvPr id="23" name="Freeform 23"/>
            <p:cNvSpPr/>
            <p:nvPr/>
          </p:nvSpPr>
          <p:spPr>
            <a:xfrm>
              <a:off x="0" y="0"/>
              <a:ext cx="4097697" cy="406400"/>
            </a:xfrm>
            <a:custGeom>
              <a:avLst/>
              <a:gdLst/>
              <a:ahLst/>
              <a:cxnLst/>
              <a:rect l="l" t="t" r="r" b="b"/>
              <a:pathLst>
                <a:path w="4097697" h="406400">
                  <a:moveTo>
                    <a:pt x="3894497" y="0"/>
                  </a:moveTo>
                  <a:cubicBezTo>
                    <a:pt x="4006721" y="0"/>
                    <a:pt x="4097697" y="90976"/>
                    <a:pt x="4097697" y="203200"/>
                  </a:cubicBezTo>
                  <a:cubicBezTo>
                    <a:pt x="4097697" y="315424"/>
                    <a:pt x="4006721" y="406400"/>
                    <a:pt x="3894497" y="406400"/>
                  </a:cubicBezTo>
                  <a:lnTo>
                    <a:pt x="203200" y="406400"/>
                  </a:lnTo>
                  <a:cubicBezTo>
                    <a:pt x="90976" y="406400"/>
                    <a:pt x="0" y="315424"/>
                    <a:pt x="0" y="203200"/>
                  </a:cubicBezTo>
                  <a:cubicBezTo>
                    <a:pt x="0" y="90976"/>
                    <a:pt x="90976" y="0"/>
                    <a:pt x="203200" y="0"/>
                  </a:cubicBezTo>
                  <a:close/>
                </a:path>
              </a:pathLst>
            </a:custGeom>
            <a:solidFill>
              <a:srgbClr val="62366E"/>
            </a:solidFill>
          </p:spPr>
          <p:txBody>
            <a:bodyPr/>
            <a:lstStyle/>
            <a:p>
              <a:endParaRPr lang="en-US" dirty="0"/>
            </a:p>
          </p:txBody>
        </p:sp>
        <p:sp>
          <p:nvSpPr>
            <p:cNvPr id="24" name="TextBox 24"/>
            <p:cNvSpPr txBox="1"/>
            <p:nvPr/>
          </p:nvSpPr>
          <p:spPr>
            <a:xfrm>
              <a:off x="0" y="-57150"/>
              <a:ext cx="4097697" cy="463550"/>
            </a:xfrm>
            <a:prstGeom prst="rect">
              <a:avLst/>
            </a:prstGeom>
          </p:spPr>
          <p:txBody>
            <a:bodyPr lIns="50800" tIns="50800" rIns="50800" bIns="50800" rtlCol="0" anchor="ctr"/>
            <a:lstStyle/>
            <a:p>
              <a:pPr algn="ctr">
                <a:lnSpc>
                  <a:spcPts val="2660"/>
                </a:lnSpc>
              </a:pPr>
              <a:endParaRPr dirty="0"/>
            </a:p>
          </p:txBody>
        </p:sp>
      </p:grpSp>
      <p:sp>
        <p:nvSpPr>
          <p:cNvPr id="25" name="Freeform 25"/>
          <p:cNvSpPr/>
          <p:nvPr/>
        </p:nvSpPr>
        <p:spPr>
          <a:xfrm>
            <a:off x="-212286" y="-106702"/>
            <a:ext cx="6992312" cy="2820429"/>
          </a:xfrm>
          <a:custGeom>
            <a:avLst/>
            <a:gdLst/>
            <a:ahLst/>
            <a:cxnLst/>
            <a:rect l="l" t="t" r="r" b="b"/>
            <a:pathLst>
              <a:path w="6992312" h="2820429">
                <a:moveTo>
                  <a:pt x="0" y="0"/>
                </a:moveTo>
                <a:lnTo>
                  <a:pt x="6992312" y="0"/>
                </a:lnTo>
                <a:lnTo>
                  <a:pt x="6992312" y="2820428"/>
                </a:lnTo>
                <a:lnTo>
                  <a:pt x="0" y="2820428"/>
                </a:lnTo>
                <a:lnTo>
                  <a:pt x="0" y="0"/>
                </a:lnTo>
                <a:close/>
              </a:path>
            </a:pathLst>
          </a:custGeom>
          <a:blipFill>
            <a:blip r:embed="rId9"/>
            <a:stretch>
              <a:fillRect/>
            </a:stretch>
          </a:blipFill>
        </p:spPr>
        <p:txBody>
          <a:bodyPr/>
          <a:lstStyle/>
          <a:p>
            <a:endParaRPr lang="en-US" dirty="0"/>
          </a:p>
        </p:txBody>
      </p:sp>
      <p:grpSp>
        <p:nvGrpSpPr>
          <p:cNvPr id="26" name="Group 26"/>
          <p:cNvGrpSpPr/>
          <p:nvPr/>
        </p:nvGrpSpPr>
        <p:grpSpPr>
          <a:xfrm>
            <a:off x="201827" y="8584797"/>
            <a:ext cx="4534840" cy="1360659"/>
            <a:chOff x="0" y="0"/>
            <a:chExt cx="6046453" cy="1814212"/>
          </a:xfrm>
        </p:grpSpPr>
        <p:sp>
          <p:nvSpPr>
            <p:cNvPr id="27" name="Freeform 27"/>
            <p:cNvSpPr/>
            <p:nvPr/>
          </p:nvSpPr>
          <p:spPr>
            <a:xfrm>
              <a:off x="0" y="0"/>
              <a:ext cx="2081484" cy="1814212"/>
            </a:xfrm>
            <a:custGeom>
              <a:avLst/>
              <a:gdLst/>
              <a:ahLst/>
              <a:cxnLst/>
              <a:rect l="l" t="t" r="r" b="b"/>
              <a:pathLst>
                <a:path w="2081484" h="1814212">
                  <a:moveTo>
                    <a:pt x="0" y="0"/>
                  </a:moveTo>
                  <a:lnTo>
                    <a:pt x="2081484" y="0"/>
                  </a:lnTo>
                  <a:lnTo>
                    <a:pt x="2081484" y="1814212"/>
                  </a:lnTo>
                  <a:lnTo>
                    <a:pt x="0" y="1814212"/>
                  </a:lnTo>
                  <a:lnTo>
                    <a:pt x="0" y="0"/>
                  </a:lnTo>
                  <a:close/>
                </a:path>
              </a:pathLst>
            </a:custGeom>
            <a:blipFill>
              <a:blip r:embed="rId10"/>
              <a:stretch>
                <a:fillRect/>
              </a:stretch>
            </a:blipFill>
          </p:spPr>
          <p:txBody>
            <a:bodyPr/>
            <a:lstStyle/>
            <a:p>
              <a:endParaRPr lang="en-US" dirty="0"/>
            </a:p>
          </p:txBody>
        </p:sp>
        <p:sp>
          <p:nvSpPr>
            <p:cNvPr id="28" name="TextBox 28"/>
            <p:cNvSpPr txBox="1"/>
            <p:nvPr/>
          </p:nvSpPr>
          <p:spPr>
            <a:xfrm>
              <a:off x="1938049" y="414981"/>
              <a:ext cx="4108404" cy="974725"/>
            </a:xfrm>
            <a:prstGeom prst="rect">
              <a:avLst/>
            </a:prstGeom>
          </p:spPr>
          <p:txBody>
            <a:bodyPr lIns="0" tIns="0" rIns="0" bIns="0" rtlCol="0" anchor="t">
              <a:spAutoFit/>
            </a:bodyPr>
            <a:lstStyle/>
            <a:p>
              <a:pPr algn="l">
                <a:lnSpc>
                  <a:spcPts val="2850"/>
                </a:lnSpc>
              </a:pPr>
              <a:r>
                <a:rPr lang="en-US" sz="250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2850"/>
                </a:lnSpc>
              </a:pPr>
              <a:r>
                <a:rPr lang="en-US" sz="250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9" name="TextBox 29"/>
          <p:cNvSpPr txBox="1"/>
          <p:nvPr/>
        </p:nvSpPr>
        <p:spPr>
          <a:xfrm>
            <a:off x="638175" y="4362913"/>
            <a:ext cx="6829077" cy="711444"/>
          </a:xfrm>
          <a:prstGeom prst="rect">
            <a:avLst/>
          </a:prstGeom>
        </p:spPr>
        <p:txBody>
          <a:bodyPr lIns="0" tIns="0" rIns="0" bIns="0" rtlCol="0" anchor="t">
            <a:spAutoFit/>
          </a:bodyPr>
          <a:lstStyle/>
          <a:p>
            <a:pPr algn="l">
              <a:lnSpc>
                <a:spcPts val="5260"/>
              </a:lnSpc>
            </a:pPr>
            <a:r>
              <a:rPr lang="en-US" sz="4615" b="1" dirty="0">
                <a:solidFill>
                  <a:srgbClr val="62366E"/>
                </a:solidFill>
                <a:latin typeface="Poppins Bold" panose="00000800000000000000"/>
                <a:ea typeface="Poppins Bold" panose="00000800000000000000"/>
                <a:cs typeface="Poppins Bold" panose="00000800000000000000"/>
                <a:sym typeface="Poppins Bold" panose="00000800000000000000"/>
              </a:rPr>
              <a:t>T3WM: </a:t>
            </a:r>
          </a:p>
        </p:txBody>
      </p:sp>
      <p:sp>
        <p:nvSpPr>
          <p:cNvPr id="30" name="TextBox 30"/>
          <p:cNvSpPr txBox="1"/>
          <p:nvPr/>
        </p:nvSpPr>
        <p:spPr>
          <a:xfrm>
            <a:off x="704850" y="5026732"/>
            <a:ext cx="5199815" cy="841642"/>
          </a:xfrm>
          <a:prstGeom prst="rect">
            <a:avLst/>
          </a:prstGeom>
        </p:spPr>
        <p:txBody>
          <a:bodyPr lIns="0" tIns="0" rIns="0" bIns="0" rtlCol="0" anchor="t">
            <a:spAutoFit/>
          </a:bodyPr>
          <a:lstStyle/>
          <a:p>
            <a:pPr algn="l">
              <a:lnSpc>
                <a:spcPts val="6215"/>
              </a:lnSpc>
            </a:pPr>
            <a:r>
              <a:rPr lang="en-US" sz="5450" b="1" dirty="0">
                <a:solidFill>
                  <a:srgbClr val="62366E"/>
                </a:solidFill>
                <a:latin typeface="Poppins Bold" panose="00000800000000000000"/>
                <a:ea typeface="Poppins Bold" panose="00000800000000000000"/>
                <a:cs typeface="Poppins Bold" panose="00000800000000000000"/>
                <a:sym typeface="Poppins Bold" panose="00000800000000000000"/>
              </a:rPr>
              <a:t>DEFINED BY ....</a:t>
            </a:r>
          </a:p>
        </p:txBody>
      </p:sp>
      <p:sp>
        <p:nvSpPr>
          <p:cNvPr id="31" name="TextBox 31"/>
          <p:cNvSpPr txBox="1"/>
          <p:nvPr/>
        </p:nvSpPr>
        <p:spPr>
          <a:xfrm>
            <a:off x="1034729" y="5972336"/>
            <a:ext cx="4346783" cy="470573"/>
          </a:xfrm>
          <a:prstGeom prst="rect">
            <a:avLst/>
          </a:prstGeom>
        </p:spPr>
        <p:txBody>
          <a:bodyPr lIns="0" tIns="0" rIns="0" bIns="0" rtlCol="0" anchor="t">
            <a:spAutoFit/>
          </a:bodyPr>
          <a:lstStyle/>
          <a:p>
            <a:pPr algn="r">
              <a:lnSpc>
                <a:spcPts val="3425"/>
              </a:lnSpc>
            </a:pPr>
            <a:r>
              <a:rPr lang="en-US" sz="3005" dirty="0">
                <a:solidFill>
                  <a:srgbClr val="FFFFFF"/>
                </a:solidFill>
                <a:latin typeface="Poppins" panose="00000500000000000000"/>
                <a:ea typeface="Poppins" panose="00000500000000000000"/>
                <a:cs typeface="Poppins" panose="00000500000000000000"/>
                <a:sym typeface="Poppins" panose="00000500000000000000"/>
              </a:rPr>
              <a:t> 2025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5195522"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13276355" y="0"/>
            <a:ext cx="5021170" cy="10287000"/>
            <a:chOff x="0" y="0"/>
            <a:chExt cx="1322448" cy="2709333"/>
          </a:xfrm>
        </p:grpSpPr>
        <p:sp>
          <p:nvSpPr>
            <p:cNvPr id="7" name="Freeform 7"/>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8" name="TextBox 8"/>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grpSp>
        <p:nvGrpSpPr>
          <p:cNvPr id="9" name="Group 9"/>
          <p:cNvGrpSpPr/>
          <p:nvPr/>
        </p:nvGrpSpPr>
        <p:grpSpPr>
          <a:xfrm>
            <a:off x="10145835" y="353660"/>
            <a:ext cx="7833450" cy="9366190"/>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39731" r="-39731"/>
              </a:stretch>
            </a:blipFill>
          </p:spPr>
          <p:txBody>
            <a:bodyPr/>
            <a:lstStyle/>
            <a:p>
              <a:endParaRPr lang="en-US"/>
            </a:p>
          </p:txBody>
        </p:sp>
      </p:grpSp>
      <p:sp>
        <p:nvSpPr>
          <p:cNvPr id="16" name="Freeform 16"/>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
        <p:nvSpPr>
          <p:cNvPr id="17" name="Freeform 17"/>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4"/>
            <a:stretch>
              <a:fillRect/>
            </a:stretch>
          </a:blipFill>
        </p:spPr>
        <p:txBody>
          <a:bodyPr/>
          <a:lstStyle/>
          <a:p>
            <a:endParaRPr lang="en-US"/>
          </a:p>
        </p:txBody>
      </p:sp>
      <p:grpSp>
        <p:nvGrpSpPr>
          <p:cNvPr id="18" name="Group 18"/>
          <p:cNvGrpSpPr/>
          <p:nvPr/>
        </p:nvGrpSpPr>
        <p:grpSpPr>
          <a:xfrm>
            <a:off x="16247403" y="9122306"/>
            <a:ext cx="1570295" cy="471160"/>
            <a:chOff x="0" y="0"/>
            <a:chExt cx="2093727" cy="628214"/>
          </a:xfrm>
        </p:grpSpPr>
        <p:sp>
          <p:nvSpPr>
            <p:cNvPr id="19" name="Freeform 19"/>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5"/>
              <a:stretch>
                <a:fillRect/>
              </a:stretch>
            </a:blipFill>
          </p:spPr>
          <p:txBody>
            <a:bodyPr/>
            <a:lstStyle/>
            <a:p>
              <a:endParaRPr lang="en-US"/>
            </a:p>
          </p:txBody>
        </p:sp>
        <p:sp>
          <p:nvSpPr>
            <p:cNvPr id="20" name="TextBox 20"/>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2" name="TextBox 22"/>
          <p:cNvSpPr txBox="1"/>
          <p:nvPr/>
        </p:nvSpPr>
        <p:spPr>
          <a:xfrm>
            <a:off x="1066800" y="2003793"/>
            <a:ext cx="9342755" cy="4432935"/>
          </a:xfrm>
          <a:prstGeom prst="rect">
            <a:avLst/>
          </a:prstGeom>
        </p:spPr>
        <p:txBody>
          <a:bodyPr lIns="0" tIns="0" rIns="0" bIns="0" rtlCol="0" anchor="t">
            <a:noAutofit/>
          </a:bodyPr>
          <a:lstStyle/>
          <a:p>
            <a:pPr>
              <a:lnSpc>
                <a:spcPct val="150000"/>
              </a:lnSpc>
            </a:pPr>
            <a:r>
              <a:rPr lang="en-US" sz="2850" b="1" spc="-63" dirty="0">
                <a:solidFill>
                  <a:srgbClr val="000000"/>
                </a:solidFill>
                <a:latin typeface="Poppins Bold" panose="00000800000000000000"/>
                <a:ea typeface="Poppins Bold" panose="00000800000000000000"/>
                <a:cs typeface="Poppins Bold" panose="00000800000000000000"/>
                <a:sym typeface="Poppins Bold" panose="00000800000000000000"/>
              </a:rPr>
              <a:t>Romans 8:1-2 (TPT)</a:t>
            </a:r>
          </a:p>
          <a:p>
            <a:pPr>
              <a:lnSpc>
                <a:spcPct val="150000"/>
              </a:lnSpc>
            </a:pPr>
            <a:r>
              <a:rPr lang="en-US" altLang="en-US" sz="2850" b="1" spc="-63" baseline="30000" dirty="0">
                <a:solidFill>
                  <a:srgbClr val="000000"/>
                </a:solidFill>
                <a:latin typeface="Poppins" panose="00000500000000000000"/>
                <a:ea typeface="Poppins" panose="00000500000000000000"/>
                <a:cs typeface="Poppins" panose="00000500000000000000"/>
                <a:sym typeface="Poppins" panose="00000500000000000000"/>
              </a:rPr>
              <a:t>1</a:t>
            </a:r>
            <a:r>
              <a:rPr lang="en-US" altLang="en-US" sz="2850" spc="-63" dirty="0">
                <a:solidFill>
                  <a:srgbClr val="000000"/>
                </a:solidFill>
                <a:latin typeface="Poppins" panose="00000500000000000000"/>
                <a:ea typeface="Poppins" panose="00000500000000000000"/>
                <a:cs typeface="Poppins" panose="00000500000000000000"/>
                <a:sym typeface="Poppins" panose="00000500000000000000"/>
              </a:rPr>
              <a:t> So now the case is closed. There remains no accusing voice of condemnation against those who are joined in life- union with Jesus, the Anointed One. </a:t>
            </a:r>
            <a:r>
              <a:rPr lang="en-US" altLang="en-US" sz="2850" b="1" spc="-63" baseline="30000" dirty="0">
                <a:solidFill>
                  <a:srgbClr val="000000"/>
                </a:solidFill>
                <a:latin typeface="Poppins" panose="00000500000000000000"/>
                <a:ea typeface="Poppins" panose="00000500000000000000"/>
                <a:cs typeface="Poppins" panose="00000500000000000000"/>
                <a:sym typeface="Poppins" panose="00000500000000000000"/>
              </a:rPr>
              <a:t>2</a:t>
            </a:r>
            <a:r>
              <a:rPr lang="en-US" altLang="en-US" sz="2850" spc="-63" dirty="0">
                <a:solidFill>
                  <a:srgbClr val="000000"/>
                </a:solidFill>
                <a:latin typeface="Poppins" panose="00000500000000000000"/>
                <a:ea typeface="Poppins" panose="00000500000000000000"/>
                <a:cs typeface="Poppins" panose="00000500000000000000"/>
                <a:sym typeface="Poppins" panose="00000500000000000000"/>
              </a:rPr>
              <a:t> For the “law” of the Spirit of life flowing through the anointing of Jesus has liberated us from the “law” of sin and death.</a:t>
            </a:r>
          </a:p>
        </p:txBody>
      </p:sp>
      <p:sp>
        <p:nvSpPr>
          <p:cNvPr id="24" name="Freeform 24"/>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25" name="TextBox 25"/>
          <p:cNvSpPr txBox="1"/>
          <p:nvPr/>
        </p:nvSpPr>
        <p:spPr>
          <a:xfrm>
            <a:off x="17044936" y="9800767"/>
            <a:ext cx="906899"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9 | Page</a:t>
            </a:r>
          </a:p>
        </p:txBody>
      </p:sp>
      <p:sp>
        <p:nvSpPr>
          <p:cNvPr id="27" name="Freeform 27"/>
          <p:cNvSpPr/>
          <p:nvPr/>
        </p:nvSpPr>
        <p:spPr>
          <a:xfrm flipH="1">
            <a:off x="-114300" y="-624688"/>
            <a:ext cx="7409557" cy="1444864"/>
          </a:xfrm>
          <a:custGeom>
            <a:avLst/>
            <a:gdLst/>
            <a:ahLst/>
            <a:cxnLst/>
            <a:rect l="l" t="t" r="r" b="b"/>
            <a:pathLst>
              <a:path w="7409557" h="1444864">
                <a:moveTo>
                  <a:pt x="7409557" y="0"/>
                </a:moveTo>
                <a:lnTo>
                  <a:pt x="0" y="0"/>
                </a:lnTo>
                <a:lnTo>
                  <a:pt x="0" y="1444863"/>
                </a:lnTo>
                <a:lnTo>
                  <a:pt x="7409557" y="1444863"/>
                </a:lnTo>
                <a:lnTo>
                  <a:pt x="740955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5195522" y="9939233"/>
            <a:ext cx="13203627" cy="357292"/>
            <a:chOff x="0" y="0"/>
            <a:chExt cx="3477498" cy="94102"/>
          </a:xfrm>
        </p:grpSpPr>
        <p:sp>
          <p:nvSpPr>
            <p:cNvPr id="4" name="Freeform 4"/>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5" name="TextBox 5"/>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13276355" y="0"/>
            <a:ext cx="5021170" cy="10287000"/>
            <a:chOff x="0" y="0"/>
            <a:chExt cx="1322448" cy="2709333"/>
          </a:xfrm>
        </p:grpSpPr>
        <p:sp>
          <p:nvSpPr>
            <p:cNvPr id="7" name="Freeform 7"/>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8" name="TextBox 8"/>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grpSp>
        <p:nvGrpSpPr>
          <p:cNvPr id="9" name="Group 9"/>
          <p:cNvGrpSpPr/>
          <p:nvPr/>
        </p:nvGrpSpPr>
        <p:grpSpPr>
          <a:xfrm>
            <a:off x="10145835" y="353660"/>
            <a:ext cx="7833450" cy="9366190"/>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39731" r="-39731"/>
              </a:stretch>
            </a:blipFill>
          </p:spPr>
          <p:txBody>
            <a:bodyPr/>
            <a:lstStyle/>
            <a:p>
              <a:endParaRPr lang="en-US"/>
            </a:p>
          </p:txBody>
        </p:sp>
      </p:grpSp>
      <p:sp>
        <p:nvSpPr>
          <p:cNvPr id="16" name="Freeform 16"/>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
        <p:nvSpPr>
          <p:cNvPr id="17" name="Freeform 17"/>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4"/>
            <a:stretch>
              <a:fillRect/>
            </a:stretch>
          </a:blipFill>
        </p:spPr>
        <p:txBody>
          <a:bodyPr/>
          <a:lstStyle/>
          <a:p>
            <a:endParaRPr lang="en-US"/>
          </a:p>
        </p:txBody>
      </p:sp>
      <p:grpSp>
        <p:nvGrpSpPr>
          <p:cNvPr id="18" name="Group 18"/>
          <p:cNvGrpSpPr/>
          <p:nvPr/>
        </p:nvGrpSpPr>
        <p:grpSpPr>
          <a:xfrm>
            <a:off x="16247403" y="9122306"/>
            <a:ext cx="1570295" cy="471160"/>
            <a:chOff x="0" y="0"/>
            <a:chExt cx="2093727" cy="628214"/>
          </a:xfrm>
        </p:grpSpPr>
        <p:sp>
          <p:nvSpPr>
            <p:cNvPr id="19" name="Freeform 19"/>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5"/>
              <a:stretch>
                <a:fillRect/>
              </a:stretch>
            </a:blipFill>
          </p:spPr>
          <p:txBody>
            <a:bodyPr/>
            <a:lstStyle/>
            <a:p>
              <a:endParaRPr lang="en-US"/>
            </a:p>
          </p:txBody>
        </p:sp>
        <p:sp>
          <p:nvSpPr>
            <p:cNvPr id="20" name="TextBox 20"/>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2" name="TextBox 22"/>
          <p:cNvSpPr txBox="1"/>
          <p:nvPr/>
        </p:nvSpPr>
        <p:spPr>
          <a:xfrm>
            <a:off x="308715" y="986899"/>
            <a:ext cx="11001419" cy="7353935"/>
          </a:xfrm>
          <a:prstGeom prst="rect">
            <a:avLst/>
          </a:prstGeom>
        </p:spPr>
        <p:txBody>
          <a:bodyPr wrap="square" lIns="0" tIns="0" rIns="0" bIns="0" rtlCol="0" anchor="t">
            <a:spAutoFit/>
          </a:bodyPr>
          <a:lstStyle/>
          <a:p>
            <a:r>
              <a:rPr lang="en-US" sz="3185" b="1" spc="-63" dirty="0">
                <a:solidFill>
                  <a:srgbClr val="000000"/>
                </a:solidFill>
                <a:latin typeface="Poppins Bold" panose="00000800000000000000"/>
                <a:ea typeface="Poppins Bold" panose="00000800000000000000"/>
                <a:cs typeface="Poppins Bold" panose="00000800000000000000"/>
                <a:sym typeface="Poppins Bold" panose="00000800000000000000"/>
              </a:rPr>
              <a:t>  John 17:20-23 (TPT)</a:t>
            </a:r>
          </a:p>
          <a:p>
            <a:pPr marL="0" lvl="0" indent="0" algn="l">
              <a:lnSpc>
                <a:spcPts val="4460"/>
              </a:lnSpc>
              <a:spcBef>
                <a:spcPct val="0"/>
              </a:spcBef>
            </a:pPr>
            <a:r>
              <a:rPr lang="en-US" altLang="en-US" sz="2850" b="1" spc="-63" baseline="30000" dirty="0">
                <a:solidFill>
                  <a:srgbClr val="000000"/>
                </a:solidFill>
                <a:latin typeface="Poppins" panose="00000500000000000000"/>
                <a:ea typeface="Poppins" panose="00000500000000000000"/>
                <a:cs typeface="Poppins" panose="00000500000000000000"/>
                <a:sym typeface="Poppins" panose="00000500000000000000"/>
              </a:rPr>
              <a:t>20 </a:t>
            </a:r>
            <a:r>
              <a:rPr lang="en-US" altLang="en-US" sz="2850" spc="-63" dirty="0">
                <a:solidFill>
                  <a:srgbClr val="000000"/>
                </a:solidFill>
                <a:latin typeface="Poppins" panose="00000500000000000000"/>
                <a:ea typeface="Poppins" panose="00000500000000000000"/>
                <a:cs typeface="Poppins" panose="00000500000000000000"/>
                <a:sym typeface="Poppins" panose="00000500000000000000"/>
              </a:rPr>
              <a:t>And I ask not only for these disciples, but also for all those who will one day believe in me through their message. </a:t>
            </a:r>
            <a:r>
              <a:rPr lang="en-US" altLang="en-US" sz="2850" b="1" spc="-63" baseline="30000" dirty="0">
                <a:solidFill>
                  <a:srgbClr val="000000"/>
                </a:solidFill>
                <a:latin typeface="Poppins" panose="00000500000000000000"/>
                <a:ea typeface="Poppins" panose="00000500000000000000"/>
                <a:cs typeface="Poppins" panose="00000500000000000000"/>
                <a:sym typeface="Poppins" panose="00000500000000000000"/>
              </a:rPr>
              <a:t>21 </a:t>
            </a:r>
            <a:r>
              <a:rPr lang="en-US" altLang="en-US" sz="2850" spc="-63" dirty="0">
                <a:solidFill>
                  <a:srgbClr val="000000"/>
                </a:solidFill>
                <a:latin typeface="Poppins" panose="00000500000000000000"/>
                <a:ea typeface="Poppins" panose="00000500000000000000"/>
                <a:cs typeface="Poppins" panose="00000500000000000000"/>
                <a:sym typeface="Poppins" panose="00000500000000000000"/>
              </a:rPr>
              <a:t>I pray for them all to be joined together as one even as you and I, Father, are joined together as one. I pray for them to become one with us so that the world will recognize that you sent me.    </a:t>
            </a:r>
            <a:r>
              <a:rPr lang="en-US" altLang="en-US" sz="2850" b="1" spc="-63" baseline="30000" dirty="0">
                <a:solidFill>
                  <a:srgbClr val="000000"/>
                </a:solidFill>
                <a:latin typeface="Poppins" panose="00000500000000000000"/>
                <a:ea typeface="Poppins" panose="00000500000000000000"/>
                <a:cs typeface="Poppins" panose="00000500000000000000"/>
                <a:sym typeface="Poppins" panose="00000500000000000000"/>
              </a:rPr>
              <a:t>22 </a:t>
            </a:r>
            <a:r>
              <a:rPr lang="en-US" altLang="en-US" sz="2850" spc="-63" dirty="0">
                <a:solidFill>
                  <a:srgbClr val="000000"/>
                </a:solidFill>
                <a:latin typeface="Poppins" panose="00000500000000000000"/>
                <a:ea typeface="Poppins" panose="00000500000000000000"/>
                <a:cs typeface="Poppins" panose="00000500000000000000"/>
                <a:sym typeface="Poppins" panose="00000500000000000000"/>
              </a:rPr>
              <a:t>For the very glory you have given to me I have given them so that they will be joined together as one and experience the same unity that we enjoy. </a:t>
            </a:r>
            <a:r>
              <a:rPr lang="en-US" altLang="en-US" sz="2850" b="1" spc="-63" baseline="30000" dirty="0">
                <a:solidFill>
                  <a:srgbClr val="000000"/>
                </a:solidFill>
                <a:latin typeface="Poppins" panose="00000500000000000000"/>
                <a:ea typeface="Poppins" panose="00000500000000000000"/>
                <a:cs typeface="Poppins" panose="00000500000000000000"/>
                <a:sym typeface="Poppins" panose="00000500000000000000"/>
              </a:rPr>
              <a:t>23 </a:t>
            </a:r>
            <a:r>
              <a:rPr lang="en-US" altLang="en-US" sz="2850" spc="-63" dirty="0">
                <a:solidFill>
                  <a:srgbClr val="000000"/>
                </a:solidFill>
                <a:latin typeface="Poppins" panose="00000500000000000000"/>
                <a:ea typeface="Poppins" panose="00000500000000000000"/>
                <a:cs typeface="Poppins" panose="00000500000000000000"/>
                <a:sym typeface="Poppins" panose="00000500000000000000"/>
              </a:rPr>
              <a:t>You live fully in me and now I live fully in them so that they will experience perfect unity, and       the world will be convinced that you have sent me, for they    will see that you love each one of them with the same passionate love that you have for me.</a:t>
            </a:r>
          </a:p>
        </p:txBody>
      </p:sp>
      <p:sp>
        <p:nvSpPr>
          <p:cNvPr id="24" name="Freeform 24"/>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25" name="TextBox 25"/>
          <p:cNvSpPr txBox="1"/>
          <p:nvPr/>
        </p:nvSpPr>
        <p:spPr>
          <a:xfrm>
            <a:off x="17044936" y="9800767"/>
            <a:ext cx="906899"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9 | Page</a:t>
            </a:r>
          </a:p>
        </p:txBody>
      </p:sp>
      <p:sp>
        <p:nvSpPr>
          <p:cNvPr id="27" name="Freeform 27"/>
          <p:cNvSpPr/>
          <p:nvPr/>
        </p:nvSpPr>
        <p:spPr>
          <a:xfrm flipH="1">
            <a:off x="-114300" y="-624688"/>
            <a:ext cx="7409557" cy="1444864"/>
          </a:xfrm>
          <a:custGeom>
            <a:avLst/>
            <a:gdLst/>
            <a:ahLst/>
            <a:cxnLst/>
            <a:rect l="l" t="t" r="r" b="b"/>
            <a:pathLst>
              <a:path w="7409557" h="1444864">
                <a:moveTo>
                  <a:pt x="7409557" y="0"/>
                </a:moveTo>
                <a:lnTo>
                  <a:pt x="0" y="0"/>
                </a:lnTo>
                <a:lnTo>
                  <a:pt x="0" y="1444863"/>
                </a:lnTo>
                <a:lnTo>
                  <a:pt x="7409557" y="1444863"/>
                </a:lnTo>
                <a:lnTo>
                  <a:pt x="7409557"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7580938" y="176514"/>
            <a:ext cx="8159928" cy="739424"/>
            <a:chOff x="0" y="0"/>
            <a:chExt cx="10879904" cy="985899"/>
          </a:xfrm>
        </p:grpSpPr>
        <p:grpSp>
          <p:nvGrpSpPr>
            <p:cNvPr id="4" name="Group 4"/>
            <p:cNvGrpSpPr/>
            <p:nvPr/>
          </p:nvGrpSpPr>
          <p:grpSpPr>
            <a:xfrm>
              <a:off x="0" y="0"/>
              <a:ext cx="10879904" cy="985899"/>
              <a:chOff x="0" y="0"/>
              <a:chExt cx="5210814" cy="472186"/>
            </a:xfrm>
          </p:grpSpPr>
          <p:sp>
            <p:nvSpPr>
              <p:cNvPr id="5" name="Freeform 5"/>
              <p:cNvSpPr/>
              <p:nvPr/>
            </p:nvSpPr>
            <p:spPr>
              <a:xfrm>
                <a:off x="0" y="0"/>
                <a:ext cx="5210814" cy="472186"/>
              </a:xfrm>
              <a:custGeom>
                <a:avLst/>
                <a:gdLst/>
                <a:ahLst/>
                <a:cxnLst/>
                <a:rect l="l" t="t" r="r" b="b"/>
                <a:pathLst>
                  <a:path w="5210814" h="472186">
                    <a:moveTo>
                      <a:pt x="0" y="0"/>
                    </a:moveTo>
                    <a:lnTo>
                      <a:pt x="5210814" y="0"/>
                    </a:lnTo>
                    <a:lnTo>
                      <a:pt x="5210814" y="472186"/>
                    </a:lnTo>
                    <a:lnTo>
                      <a:pt x="0" y="472186"/>
                    </a:lnTo>
                    <a:close/>
                  </a:path>
                </a:pathLst>
              </a:custGeom>
              <a:solidFill>
                <a:srgbClr val="A673B1"/>
              </a:solidFill>
            </p:spPr>
            <p:txBody>
              <a:bodyPr/>
              <a:lstStyle/>
              <a:p>
                <a:endParaRPr lang="en-US"/>
              </a:p>
            </p:txBody>
          </p:sp>
          <p:sp>
            <p:nvSpPr>
              <p:cNvPr id="6" name="TextBox 6"/>
              <p:cNvSpPr txBox="1"/>
              <p:nvPr/>
            </p:nvSpPr>
            <p:spPr>
              <a:xfrm>
                <a:off x="0" y="0"/>
                <a:ext cx="5210814" cy="472186"/>
              </a:xfrm>
              <a:prstGeom prst="rect">
                <a:avLst/>
              </a:prstGeom>
            </p:spPr>
            <p:txBody>
              <a:bodyPr lIns="63090" tIns="63090" rIns="63090" bIns="63090" rtlCol="0" anchor="ctr"/>
              <a:lstStyle/>
              <a:p>
                <a:pPr algn="ctr">
                  <a:lnSpc>
                    <a:spcPts val="2160"/>
                  </a:lnSpc>
                </a:pPr>
                <a:endParaRPr/>
              </a:p>
            </p:txBody>
          </p:sp>
        </p:grpSp>
        <p:sp>
          <p:nvSpPr>
            <p:cNvPr id="7" name="TextBox 7"/>
            <p:cNvSpPr txBox="1"/>
            <p:nvPr/>
          </p:nvSpPr>
          <p:spPr>
            <a:xfrm>
              <a:off x="259062" y="47734"/>
              <a:ext cx="10304604" cy="719423"/>
            </a:xfrm>
            <a:prstGeom prst="rect">
              <a:avLst/>
            </a:prstGeom>
          </p:spPr>
          <p:txBody>
            <a:bodyPr lIns="0" tIns="0" rIns="0" bIns="0" rtlCol="0" anchor="t">
              <a:spAutoFit/>
            </a:bodyPr>
            <a:lstStyle/>
            <a:p>
              <a:pPr marL="0" lvl="0" indent="0" algn="l">
                <a:lnSpc>
                  <a:spcPts val="4515"/>
                </a:lnSpc>
                <a:spcBef>
                  <a:spcPct val="0"/>
                </a:spcBef>
              </a:pPr>
              <a:r>
                <a:rPr lang="en-US" sz="32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grpSp>
        <p:nvGrpSpPr>
          <p:cNvPr id="8" name="Group 8"/>
          <p:cNvGrpSpPr/>
          <p:nvPr/>
        </p:nvGrpSpPr>
        <p:grpSpPr>
          <a:xfrm>
            <a:off x="143748" y="1593001"/>
            <a:ext cx="18000505" cy="7196372"/>
            <a:chOff x="0" y="0"/>
            <a:chExt cx="24000673" cy="9595163"/>
          </a:xfrm>
        </p:grpSpPr>
        <p:sp>
          <p:nvSpPr>
            <p:cNvPr id="9" name="Freeform 9"/>
            <p:cNvSpPr/>
            <p:nvPr/>
          </p:nvSpPr>
          <p:spPr>
            <a:xfrm rot="167826">
              <a:off x="14983747" y="7305416"/>
              <a:ext cx="8619651" cy="2080669"/>
            </a:xfrm>
            <a:custGeom>
              <a:avLst/>
              <a:gdLst/>
              <a:ahLst/>
              <a:cxnLst/>
              <a:rect l="l" t="t" r="r" b="b"/>
              <a:pathLst>
                <a:path w="8619651" h="2080669">
                  <a:moveTo>
                    <a:pt x="0" y="0"/>
                  </a:moveTo>
                  <a:lnTo>
                    <a:pt x="8619651" y="0"/>
                  </a:lnTo>
                  <a:lnTo>
                    <a:pt x="8619651" y="2080669"/>
                  </a:lnTo>
                  <a:lnTo>
                    <a:pt x="0" y="20806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TextBox 10"/>
            <p:cNvSpPr txBox="1"/>
            <p:nvPr/>
          </p:nvSpPr>
          <p:spPr>
            <a:xfrm rot="164485">
              <a:off x="15362394" y="7484323"/>
              <a:ext cx="7866457" cy="1637228"/>
            </a:xfrm>
            <a:prstGeom prst="rect">
              <a:avLst/>
            </a:prstGeom>
          </p:spPr>
          <p:txBody>
            <a:bodyPr lIns="0" tIns="0" rIns="0" bIns="0" rtlCol="0" anchor="t">
              <a:spAutoFit/>
            </a:bodyPr>
            <a:lstStyle/>
            <a:p>
              <a:pPr marL="0" lvl="0" indent="0" algn="ctr">
                <a:lnSpc>
                  <a:spcPts val="3285"/>
                </a:lnSpc>
              </a:pPr>
              <a:r>
                <a:rPr lang="en-US" sz="2190" spc="43">
                  <a:solidFill>
                    <a:srgbClr val="000000"/>
                  </a:solidFill>
                  <a:latin typeface="Poppins" panose="00000500000000000000"/>
                  <a:ea typeface="Poppins" panose="00000500000000000000"/>
                  <a:cs typeface="Poppins" panose="00000500000000000000"/>
                  <a:sym typeface="Poppins" panose="00000500000000000000"/>
                </a:rPr>
                <a:t>The belief in showing respect and honor by recognizing and elevating someone's status.</a:t>
              </a:r>
            </a:p>
          </p:txBody>
        </p:sp>
        <p:sp>
          <p:nvSpPr>
            <p:cNvPr id="11" name="Freeform 11"/>
            <p:cNvSpPr/>
            <p:nvPr/>
          </p:nvSpPr>
          <p:spPr>
            <a:xfrm rot="-402894">
              <a:off x="17161801" y="854186"/>
              <a:ext cx="6766586" cy="1633364"/>
            </a:xfrm>
            <a:custGeom>
              <a:avLst/>
              <a:gdLst/>
              <a:ahLst/>
              <a:cxnLst/>
              <a:rect l="l" t="t" r="r" b="b"/>
              <a:pathLst>
                <a:path w="6766586" h="1633364">
                  <a:moveTo>
                    <a:pt x="0" y="0"/>
                  </a:moveTo>
                  <a:lnTo>
                    <a:pt x="6766587" y="0"/>
                  </a:lnTo>
                  <a:lnTo>
                    <a:pt x="6766587" y="1633364"/>
                  </a:lnTo>
                  <a:lnTo>
                    <a:pt x="0" y="16333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rot="-421041">
              <a:off x="17910646" y="976723"/>
              <a:ext cx="4954345" cy="1232660"/>
            </a:xfrm>
            <a:prstGeom prst="rect">
              <a:avLst/>
            </a:prstGeom>
          </p:spPr>
          <p:txBody>
            <a:bodyPr lIns="0" tIns="0" rIns="0" bIns="0" rtlCol="0" anchor="t">
              <a:spAutoFit/>
            </a:bodyPr>
            <a:lstStyle/>
            <a:p>
              <a:pPr marL="0" lvl="0" indent="0" algn="ctr">
                <a:lnSpc>
                  <a:spcPts val="3745"/>
                </a:lnSpc>
              </a:pPr>
              <a:r>
                <a:rPr lang="en-US" sz="2495" spc="49">
                  <a:solidFill>
                    <a:srgbClr val="000000"/>
                  </a:solidFill>
                  <a:latin typeface="Poppins" panose="00000500000000000000"/>
                  <a:ea typeface="Poppins" panose="00000500000000000000"/>
                  <a:cs typeface="Poppins" panose="00000500000000000000"/>
                  <a:sym typeface="Poppins" panose="00000500000000000000"/>
                </a:rPr>
                <a:t>The image and character of God</a:t>
              </a:r>
            </a:p>
          </p:txBody>
        </p:sp>
        <p:sp>
          <p:nvSpPr>
            <p:cNvPr id="13" name="Freeform 13"/>
            <p:cNvSpPr/>
            <p:nvPr/>
          </p:nvSpPr>
          <p:spPr>
            <a:xfrm rot="-21342">
              <a:off x="362522" y="23499"/>
              <a:ext cx="7575960" cy="1828736"/>
            </a:xfrm>
            <a:custGeom>
              <a:avLst/>
              <a:gdLst/>
              <a:ahLst/>
              <a:cxnLst/>
              <a:rect l="l" t="t" r="r" b="b"/>
              <a:pathLst>
                <a:path w="7575960" h="1828736">
                  <a:moveTo>
                    <a:pt x="0" y="0"/>
                  </a:moveTo>
                  <a:lnTo>
                    <a:pt x="7575960" y="0"/>
                  </a:lnTo>
                  <a:lnTo>
                    <a:pt x="7575960" y="1828736"/>
                  </a:lnTo>
                  <a:lnTo>
                    <a:pt x="0" y="18287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rot="-51652">
              <a:off x="510357" y="178292"/>
              <a:ext cx="6780053" cy="1371196"/>
            </a:xfrm>
            <a:prstGeom prst="rect">
              <a:avLst/>
            </a:prstGeom>
          </p:spPr>
          <p:txBody>
            <a:bodyPr lIns="0" tIns="0" rIns="0" bIns="0" rtlCol="0" anchor="t">
              <a:spAutoFit/>
            </a:bodyPr>
            <a:lstStyle/>
            <a:p>
              <a:pPr marL="0" lvl="0" indent="0" algn="ctr">
                <a:lnSpc>
                  <a:spcPts val="4135"/>
                </a:lnSpc>
              </a:pPr>
              <a:r>
                <a:rPr lang="en-US" sz="2755" spc="55">
                  <a:solidFill>
                    <a:srgbClr val="000000"/>
                  </a:solidFill>
                  <a:latin typeface="Poppins" panose="00000500000000000000"/>
                  <a:ea typeface="Poppins" panose="00000500000000000000"/>
                  <a:cs typeface="Poppins" panose="00000500000000000000"/>
                  <a:sym typeface="Poppins" panose="00000500000000000000"/>
                </a:rPr>
                <a:t>All that is excellent in the divine nature</a:t>
              </a:r>
            </a:p>
          </p:txBody>
        </p:sp>
        <p:sp>
          <p:nvSpPr>
            <p:cNvPr id="15" name="Freeform 15"/>
            <p:cNvSpPr/>
            <p:nvPr/>
          </p:nvSpPr>
          <p:spPr>
            <a:xfrm rot="167826">
              <a:off x="43082" y="6184020"/>
              <a:ext cx="8137740" cy="1964342"/>
            </a:xfrm>
            <a:custGeom>
              <a:avLst/>
              <a:gdLst/>
              <a:ahLst/>
              <a:cxnLst/>
              <a:rect l="l" t="t" r="r" b="b"/>
              <a:pathLst>
                <a:path w="8137740" h="1964342">
                  <a:moveTo>
                    <a:pt x="0" y="0"/>
                  </a:moveTo>
                  <a:lnTo>
                    <a:pt x="8137739" y="0"/>
                  </a:lnTo>
                  <a:lnTo>
                    <a:pt x="8137739" y="1964342"/>
                  </a:lnTo>
                  <a:lnTo>
                    <a:pt x="0" y="19643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rot="150475">
              <a:off x="525915" y="6583566"/>
              <a:ext cx="6556045" cy="1024044"/>
            </a:xfrm>
            <a:prstGeom prst="rect">
              <a:avLst/>
            </a:prstGeom>
          </p:spPr>
          <p:txBody>
            <a:bodyPr lIns="0" tIns="0" rIns="0" bIns="0" rtlCol="0" anchor="t">
              <a:spAutoFit/>
            </a:bodyPr>
            <a:lstStyle/>
            <a:p>
              <a:pPr algn="ctr">
                <a:lnSpc>
                  <a:spcPts val="3080"/>
                </a:lnSpc>
                <a:spcBef>
                  <a:spcPct val="0"/>
                </a:spcBef>
              </a:pPr>
              <a:r>
                <a:rPr lang="en-US" sz="2200">
                  <a:solidFill>
                    <a:srgbClr val="000000"/>
                  </a:solidFill>
                  <a:latin typeface="Poppins" panose="00000500000000000000"/>
                  <a:ea typeface="Poppins" panose="00000500000000000000"/>
                  <a:cs typeface="Poppins" panose="00000500000000000000"/>
                  <a:sym typeface="Poppins" panose="00000500000000000000"/>
                </a:rPr>
                <a:t>The revelation and manifestation of all that God is and has.</a:t>
              </a:r>
            </a:p>
          </p:txBody>
        </p:sp>
        <p:sp>
          <p:nvSpPr>
            <p:cNvPr id="17" name="Freeform 17"/>
            <p:cNvSpPr/>
            <p:nvPr/>
          </p:nvSpPr>
          <p:spPr>
            <a:xfrm>
              <a:off x="5313154" y="706630"/>
              <a:ext cx="13887478" cy="8054737"/>
            </a:xfrm>
            <a:custGeom>
              <a:avLst/>
              <a:gdLst/>
              <a:ahLst/>
              <a:cxnLst/>
              <a:rect l="l" t="t" r="r" b="b"/>
              <a:pathLst>
                <a:path w="13887478" h="8054737">
                  <a:moveTo>
                    <a:pt x="0" y="0"/>
                  </a:moveTo>
                  <a:lnTo>
                    <a:pt x="13887478" y="0"/>
                  </a:lnTo>
                  <a:lnTo>
                    <a:pt x="13887478" y="8054737"/>
                  </a:lnTo>
                  <a:lnTo>
                    <a:pt x="0" y="80547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8" name="TextBox 18"/>
            <p:cNvSpPr txBox="1"/>
            <p:nvPr/>
          </p:nvSpPr>
          <p:spPr>
            <a:xfrm rot="-471214">
              <a:off x="7229850" y="2418645"/>
              <a:ext cx="9510576" cy="5030176"/>
            </a:xfrm>
            <a:prstGeom prst="rect">
              <a:avLst/>
            </a:prstGeom>
          </p:spPr>
          <p:txBody>
            <a:bodyPr lIns="0" tIns="0" rIns="0" bIns="0" rtlCol="0" anchor="t">
              <a:spAutoFit/>
            </a:bodyPr>
            <a:lstStyle/>
            <a:p>
              <a:pPr algn="ctr">
                <a:lnSpc>
                  <a:spcPts val="3885"/>
                </a:lnSpc>
              </a:pPr>
              <a:r>
                <a:rPr lang="en-US" sz="1940" b="1" spc="-38">
                  <a:solidFill>
                    <a:srgbClr val="000000"/>
                  </a:solidFill>
                  <a:latin typeface="Poppins Bold" panose="00000800000000000000"/>
                  <a:ea typeface="Poppins Bold" panose="00000800000000000000"/>
                  <a:cs typeface="Poppins Bold" panose="00000800000000000000"/>
                  <a:sym typeface="Poppins Bold" panose="00000800000000000000"/>
                </a:rPr>
                <a:t>What did Jesus mean when He said that He gave you the very glory that the Father has given Him? </a:t>
              </a:r>
            </a:p>
            <a:p>
              <a:pPr algn="ctr">
                <a:lnSpc>
                  <a:spcPts val="3885"/>
                </a:lnSpc>
              </a:pPr>
              <a:r>
                <a:rPr lang="en-US" sz="1940" b="1" spc="-38">
                  <a:solidFill>
                    <a:srgbClr val="000000"/>
                  </a:solidFill>
                  <a:latin typeface="Poppins Bold" panose="00000800000000000000"/>
                  <a:ea typeface="Poppins Bold" panose="00000800000000000000"/>
                  <a:cs typeface="Poppins Bold" panose="00000800000000000000"/>
                  <a:sym typeface="Poppins Bold" panose="00000800000000000000"/>
                </a:rPr>
                <a:t> “glory”                               Greek word Doxa (Strong’s 1391) &amp; Doxazo (Strong’s 1392). </a:t>
              </a:r>
            </a:p>
            <a:p>
              <a:pPr algn="ctr">
                <a:lnSpc>
                  <a:spcPts val="3885"/>
                </a:lnSpc>
              </a:pPr>
              <a:r>
                <a:rPr lang="en-US" sz="1940" b="1" spc="-38">
                  <a:solidFill>
                    <a:srgbClr val="000000"/>
                  </a:solidFill>
                  <a:latin typeface="Poppins Bold" panose="00000800000000000000"/>
                  <a:ea typeface="Poppins Bold" panose="00000800000000000000"/>
                  <a:cs typeface="Poppins Bold" panose="00000800000000000000"/>
                  <a:sym typeface="Poppins Bold" panose="00000800000000000000"/>
                </a:rPr>
                <a:t>Lexical Aids of the New Testament </a:t>
              </a:r>
            </a:p>
            <a:p>
              <a:pPr algn="ctr">
                <a:lnSpc>
                  <a:spcPts val="3885"/>
                </a:lnSpc>
              </a:pPr>
              <a:endParaRPr lang="en-US" sz="1940" b="1" spc="-38">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3885"/>
                </a:lnSpc>
              </a:pPr>
              <a:r>
                <a:rPr lang="en-US" sz="1940" b="1" spc="-38">
                  <a:solidFill>
                    <a:srgbClr val="000000"/>
                  </a:solidFill>
                  <a:latin typeface="Poppins Bold" panose="00000800000000000000"/>
                  <a:ea typeface="Poppins Bold" panose="00000800000000000000"/>
                  <a:cs typeface="Poppins Bold" panose="00000800000000000000"/>
                  <a:sym typeface="Poppins Bold" panose="00000800000000000000"/>
                </a:rPr>
                <a:t>         “glory” </a:t>
              </a:r>
            </a:p>
            <a:p>
              <a:pPr marL="0" lvl="0" indent="0" algn="l">
                <a:lnSpc>
                  <a:spcPts val="2720"/>
                </a:lnSpc>
                <a:spcBef>
                  <a:spcPct val="0"/>
                </a:spcBef>
              </a:pPr>
              <a:endParaRPr lang="en-US" sz="1940" b="1" spc="-38">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9" name="Freeform 19"/>
            <p:cNvSpPr/>
            <p:nvPr/>
          </p:nvSpPr>
          <p:spPr>
            <a:xfrm rot="-94334">
              <a:off x="8996502" y="4090100"/>
              <a:ext cx="1588452" cy="659207"/>
            </a:xfrm>
            <a:custGeom>
              <a:avLst/>
              <a:gdLst/>
              <a:ahLst/>
              <a:cxnLst/>
              <a:rect l="l" t="t" r="r" b="b"/>
              <a:pathLst>
                <a:path w="1588452" h="659207">
                  <a:moveTo>
                    <a:pt x="0" y="0"/>
                  </a:moveTo>
                  <a:lnTo>
                    <a:pt x="1588452" y="0"/>
                  </a:lnTo>
                  <a:lnTo>
                    <a:pt x="1588452" y="659207"/>
                  </a:lnTo>
                  <a:lnTo>
                    <a:pt x="0" y="6592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0" name="Freeform 20"/>
            <p:cNvSpPr/>
            <p:nvPr/>
          </p:nvSpPr>
          <p:spPr>
            <a:xfrm rot="5155509">
              <a:off x="11993287" y="5819238"/>
              <a:ext cx="798775" cy="331492"/>
            </a:xfrm>
            <a:custGeom>
              <a:avLst/>
              <a:gdLst/>
              <a:ahLst/>
              <a:cxnLst/>
              <a:rect l="l" t="t" r="r" b="b"/>
              <a:pathLst>
                <a:path w="798775" h="331492">
                  <a:moveTo>
                    <a:pt x="0" y="0"/>
                  </a:moveTo>
                  <a:lnTo>
                    <a:pt x="798775" y="0"/>
                  </a:lnTo>
                  <a:lnTo>
                    <a:pt x="798775" y="331491"/>
                  </a:lnTo>
                  <a:lnTo>
                    <a:pt x="0" y="33149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21" name="Freeform 21"/>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14"/>
            <a:stretch>
              <a:fillRect t="-216567"/>
            </a:stretch>
          </a:blipFill>
        </p:spPr>
        <p:txBody>
          <a:bodyPr/>
          <a:lstStyle/>
          <a:p>
            <a:endParaRPr lang="en-US"/>
          </a:p>
        </p:txBody>
      </p:sp>
      <p:sp>
        <p:nvSpPr>
          <p:cNvPr id="22" name="Freeform 22"/>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15"/>
            <a:stretch>
              <a:fillRect/>
            </a:stretch>
          </a:blipFill>
        </p:spPr>
        <p:txBody>
          <a:bodyPr/>
          <a:lstStyle/>
          <a:p>
            <a:endParaRPr lang="en-US"/>
          </a:p>
        </p:txBody>
      </p:sp>
      <p:grpSp>
        <p:nvGrpSpPr>
          <p:cNvPr id="23" name="Group 23"/>
          <p:cNvGrpSpPr/>
          <p:nvPr/>
        </p:nvGrpSpPr>
        <p:grpSpPr>
          <a:xfrm>
            <a:off x="16247403" y="9122306"/>
            <a:ext cx="1570295" cy="471160"/>
            <a:chOff x="0" y="0"/>
            <a:chExt cx="2093727" cy="628214"/>
          </a:xfrm>
        </p:grpSpPr>
        <p:sp>
          <p:nvSpPr>
            <p:cNvPr id="24" name="Freeform 24"/>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16"/>
              <a:stretch>
                <a:fillRect/>
              </a:stretch>
            </a:blipFill>
          </p:spPr>
          <p:txBody>
            <a:bodyPr/>
            <a:lstStyle/>
            <a:p>
              <a:endParaRPr lang="en-US"/>
            </a:p>
          </p:txBody>
        </p:sp>
        <p:sp>
          <p:nvSpPr>
            <p:cNvPr id="25" name="TextBox 25"/>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26" name="Freeform 26"/>
          <p:cNvSpPr/>
          <p:nvPr/>
        </p:nvSpPr>
        <p:spPr>
          <a:xfrm flipH="1">
            <a:off x="-104775" y="-765099"/>
            <a:ext cx="7456404" cy="1453999"/>
          </a:xfrm>
          <a:custGeom>
            <a:avLst/>
            <a:gdLst/>
            <a:ahLst/>
            <a:cxnLst/>
            <a:rect l="l" t="t" r="r" b="b"/>
            <a:pathLst>
              <a:path w="7456404" h="1453999">
                <a:moveTo>
                  <a:pt x="7456404" y="0"/>
                </a:moveTo>
                <a:lnTo>
                  <a:pt x="0" y="0"/>
                </a:lnTo>
                <a:lnTo>
                  <a:pt x="0" y="1453998"/>
                </a:lnTo>
                <a:lnTo>
                  <a:pt x="7456404" y="1453998"/>
                </a:lnTo>
                <a:lnTo>
                  <a:pt x="7456404"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27" name="Group 27"/>
          <p:cNvGrpSpPr/>
          <p:nvPr/>
        </p:nvGrpSpPr>
        <p:grpSpPr>
          <a:xfrm>
            <a:off x="5176472" y="9720042"/>
            <a:ext cx="13121053" cy="566958"/>
            <a:chOff x="0" y="0"/>
            <a:chExt cx="3455750" cy="149322"/>
          </a:xfrm>
        </p:grpSpPr>
        <p:sp>
          <p:nvSpPr>
            <p:cNvPr id="28" name="Freeform 28"/>
            <p:cNvSpPr/>
            <p:nvPr/>
          </p:nvSpPr>
          <p:spPr>
            <a:xfrm>
              <a:off x="0" y="0"/>
              <a:ext cx="3455750" cy="149322"/>
            </a:xfrm>
            <a:custGeom>
              <a:avLst/>
              <a:gdLst/>
              <a:ahLst/>
              <a:cxnLst/>
              <a:rect l="l" t="t" r="r" b="b"/>
              <a:pathLst>
                <a:path w="3455750" h="149322">
                  <a:moveTo>
                    <a:pt x="0" y="0"/>
                  </a:moveTo>
                  <a:lnTo>
                    <a:pt x="3455750" y="0"/>
                  </a:lnTo>
                  <a:lnTo>
                    <a:pt x="3455750" y="149322"/>
                  </a:lnTo>
                  <a:lnTo>
                    <a:pt x="0" y="149322"/>
                  </a:lnTo>
                  <a:close/>
                </a:path>
              </a:pathLst>
            </a:custGeom>
            <a:solidFill>
              <a:srgbClr val="62366E"/>
            </a:solidFill>
          </p:spPr>
          <p:txBody>
            <a:bodyPr/>
            <a:lstStyle/>
            <a:p>
              <a:endParaRPr lang="en-US"/>
            </a:p>
          </p:txBody>
        </p:sp>
        <p:sp>
          <p:nvSpPr>
            <p:cNvPr id="29" name="TextBox 29"/>
            <p:cNvSpPr txBox="1"/>
            <p:nvPr/>
          </p:nvSpPr>
          <p:spPr>
            <a:xfrm>
              <a:off x="0" y="-38100"/>
              <a:ext cx="3455750" cy="187422"/>
            </a:xfrm>
            <a:prstGeom prst="rect">
              <a:avLst/>
            </a:prstGeom>
          </p:spPr>
          <p:txBody>
            <a:bodyPr lIns="50800" tIns="50800" rIns="50800" bIns="50800" rtlCol="0" anchor="ctr"/>
            <a:lstStyle/>
            <a:p>
              <a:pPr algn="ctr">
                <a:lnSpc>
                  <a:spcPts val="2660"/>
                </a:lnSpc>
              </a:pPr>
              <a:endParaRPr/>
            </a:p>
          </p:txBody>
        </p:sp>
      </p:grpSp>
      <p:sp>
        <p:nvSpPr>
          <p:cNvPr id="30" name="Freeform 30"/>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9">
              <a:extLst>
                <a:ext uri="{96DAC541-7B7A-43D3-8B79-37D633B846F1}">
                  <asvg:svgBlip xmlns:asvg="http://schemas.microsoft.com/office/drawing/2016/SVG/main" r:embed="rId20"/>
                </a:ext>
              </a:extLst>
            </a:blip>
            <a:stretch>
              <a:fillRect r="-103224"/>
            </a:stretch>
          </a:blipFill>
        </p:spPr>
        <p:txBody>
          <a:bodyPr/>
          <a:lstStyle/>
          <a:p>
            <a:endParaRPr lang="en-US"/>
          </a:p>
        </p:txBody>
      </p:sp>
      <p:sp>
        <p:nvSpPr>
          <p:cNvPr id="31" name="TextBox 31"/>
          <p:cNvSpPr txBox="1"/>
          <p:nvPr/>
        </p:nvSpPr>
        <p:spPr>
          <a:xfrm>
            <a:off x="16973558" y="9819817"/>
            <a:ext cx="1049655"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10 | Page</a:t>
            </a:r>
          </a:p>
        </p:txBody>
      </p:sp>
      <p:sp>
        <p:nvSpPr>
          <p:cNvPr id="32" name="TextBox 32"/>
          <p:cNvSpPr txBox="1"/>
          <p:nvPr/>
        </p:nvSpPr>
        <p:spPr>
          <a:xfrm>
            <a:off x="9303011" y="1128984"/>
            <a:ext cx="8159928" cy="447650"/>
          </a:xfrm>
          <a:prstGeom prst="rect">
            <a:avLst/>
          </a:prstGeom>
        </p:spPr>
        <p:txBody>
          <a:bodyPr lIns="0" tIns="0" rIns="0" bIns="0" rtlCol="0" anchor="t">
            <a:spAutoFit/>
          </a:bodyPr>
          <a:lstStyle/>
          <a:p>
            <a:pPr marL="0" lvl="0" indent="0" algn="r">
              <a:lnSpc>
                <a:spcPts val="3675"/>
              </a:lnSpc>
              <a:spcBef>
                <a:spcPct val="0"/>
              </a:spcBef>
            </a:pPr>
            <a:r>
              <a:rPr lang="en-US" sz="26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It’s in Christ that we find out who we are!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4141841" y="9617161"/>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0" y="9525"/>
            <a:ext cx="5021170" cy="10287000"/>
            <a:chOff x="0" y="0"/>
            <a:chExt cx="1322448" cy="2709333"/>
          </a:xfrm>
        </p:grpSpPr>
        <p:sp>
          <p:nvSpPr>
            <p:cNvPr id="4" name="Freeform 4"/>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5" name="TextBox 5"/>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sp>
        <p:nvSpPr>
          <p:cNvPr id="6" name="Freeform 6"/>
          <p:cNvSpPr/>
          <p:nvPr/>
        </p:nvSpPr>
        <p:spPr>
          <a:xfrm>
            <a:off x="9742809" y="787931"/>
            <a:ext cx="8209026" cy="8229600"/>
          </a:xfrm>
          <a:custGeom>
            <a:avLst/>
            <a:gdLst/>
            <a:ahLst/>
            <a:cxnLst/>
            <a:rect l="l" t="t" r="r" b="b"/>
            <a:pathLst>
              <a:path w="8209026" h="8229600">
                <a:moveTo>
                  <a:pt x="0" y="0"/>
                </a:moveTo>
                <a:lnTo>
                  <a:pt x="8209026" y="0"/>
                </a:lnTo>
                <a:lnTo>
                  <a:pt x="8209026" y="8229600"/>
                </a:lnTo>
                <a:lnTo>
                  <a:pt x="0" y="8229600"/>
                </a:lnTo>
                <a:lnTo>
                  <a:pt x="0" y="0"/>
                </a:lnTo>
                <a:close/>
              </a:path>
            </a:pathLst>
          </a:custGeom>
          <a:blipFill>
            <a:blip r:embed="rId2">
              <a:alphaModFix amt="49000"/>
            </a:blip>
            <a:stretch>
              <a:fillRect/>
            </a:stretch>
          </a:blipFill>
        </p:spPr>
        <p:txBody>
          <a:bodyPr/>
          <a:lstStyle/>
          <a:p>
            <a:endParaRPr lang="en-US"/>
          </a:p>
        </p:txBody>
      </p:sp>
      <p:grpSp>
        <p:nvGrpSpPr>
          <p:cNvPr id="7" name="Group 7"/>
          <p:cNvGrpSpPr/>
          <p:nvPr/>
        </p:nvGrpSpPr>
        <p:grpSpPr>
          <a:xfrm>
            <a:off x="7363778" y="378875"/>
            <a:ext cx="7335866" cy="500429"/>
            <a:chOff x="0" y="0"/>
            <a:chExt cx="9781155" cy="667238"/>
          </a:xfrm>
        </p:grpSpPr>
        <p:grpSp>
          <p:nvGrpSpPr>
            <p:cNvPr id="8" name="Group 8"/>
            <p:cNvGrpSpPr/>
            <p:nvPr/>
          </p:nvGrpSpPr>
          <p:grpSpPr>
            <a:xfrm>
              <a:off x="0" y="0"/>
              <a:ext cx="9729027" cy="667238"/>
              <a:chOff x="0" y="0"/>
              <a:chExt cx="5298122" cy="363357"/>
            </a:xfrm>
          </p:grpSpPr>
          <p:sp>
            <p:nvSpPr>
              <p:cNvPr id="9" name="Freeform 9"/>
              <p:cNvSpPr/>
              <p:nvPr/>
            </p:nvSpPr>
            <p:spPr>
              <a:xfrm>
                <a:off x="0" y="0"/>
                <a:ext cx="5298122" cy="363357"/>
              </a:xfrm>
              <a:custGeom>
                <a:avLst/>
                <a:gdLst/>
                <a:ahLst/>
                <a:cxnLst/>
                <a:rect l="l" t="t" r="r" b="b"/>
                <a:pathLst>
                  <a:path w="5298122" h="363357">
                    <a:moveTo>
                      <a:pt x="0" y="0"/>
                    </a:moveTo>
                    <a:lnTo>
                      <a:pt x="5298122" y="0"/>
                    </a:lnTo>
                    <a:lnTo>
                      <a:pt x="5298122" y="363357"/>
                    </a:lnTo>
                    <a:lnTo>
                      <a:pt x="0" y="363357"/>
                    </a:lnTo>
                    <a:close/>
                  </a:path>
                </a:pathLst>
              </a:custGeom>
              <a:solidFill>
                <a:srgbClr val="A673B1"/>
              </a:solidFill>
            </p:spPr>
            <p:txBody>
              <a:bodyPr/>
              <a:lstStyle/>
              <a:p>
                <a:endParaRPr lang="en-US"/>
              </a:p>
            </p:txBody>
          </p:sp>
          <p:sp>
            <p:nvSpPr>
              <p:cNvPr id="10" name="TextBox 10"/>
              <p:cNvSpPr txBox="1"/>
              <p:nvPr/>
            </p:nvSpPr>
            <p:spPr>
              <a:xfrm>
                <a:off x="0" y="0"/>
                <a:ext cx="5298122" cy="363357"/>
              </a:xfrm>
              <a:prstGeom prst="rect">
                <a:avLst/>
              </a:prstGeom>
            </p:spPr>
            <p:txBody>
              <a:bodyPr lIns="54073" tIns="54073" rIns="54073" bIns="54073" rtlCol="0" anchor="ctr"/>
              <a:lstStyle/>
              <a:p>
                <a:pPr algn="ctr">
                  <a:lnSpc>
                    <a:spcPts val="2160"/>
                  </a:lnSpc>
                </a:pPr>
                <a:endParaRPr/>
              </a:p>
            </p:txBody>
          </p:sp>
        </p:grpSp>
        <p:sp>
          <p:nvSpPr>
            <p:cNvPr id="11" name="TextBox 11"/>
            <p:cNvSpPr txBox="1"/>
            <p:nvPr/>
          </p:nvSpPr>
          <p:spPr>
            <a:xfrm>
              <a:off x="279969" y="-10727"/>
              <a:ext cx="9501186" cy="616672"/>
            </a:xfrm>
            <a:prstGeom prst="rect">
              <a:avLst/>
            </a:prstGeom>
          </p:spPr>
          <p:txBody>
            <a:bodyPr lIns="0" tIns="0" rIns="0" bIns="0" rtlCol="0" anchor="t">
              <a:spAutoFit/>
            </a:bodyPr>
            <a:lstStyle/>
            <a:p>
              <a:pPr marL="0" lvl="0" indent="0" algn="ctr">
                <a:lnSpc>
                  <a:spcPts val="3950"/>
                </a:lnSpc>
                <a:spcBef>
                  <a:spcPct val="0"/>
                </a:spcBef>
              </a:pPr>
              <a:r>
                <a:rPr lang="en-US" sz="2820">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12" name="Freeform 12"/>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
        <p:nvSpPr>
          <p:cNvPr id="13" name="Freeform 13"/>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4"/>
            <a:stretch>
              <a:fillRect/>
            </a:stretch>
          </a:blipFill>
        </p:spPr>
        <p:txBody>
          <a:bodyPr/>
          <a:lstStyle/>
          <a:p>
            <a:endParaRPr lang="en-US"/>
          </a:p>
        </p:txBody>
      </p:sp>
      <p:grpSp>
        <p:nvGrpSpPr>
          <p:cNvPr id="14" name="Group 14"/>
          <p:cNvGrpSpPr/>
          <p:nvPr/>
        </p:nvGrpSpPr>
        <p:grpSpPr>
          <a:xfrm>
            <a:off x="16247403" y="9122306"/>
            <a:ext cx="1570295" cy="471160"/>
            <a:chOff x="0" y="0"/>
            <a:chExt cx="2093727" cy="628214"/>
          </a:xfrm>
        </p:grpSpPr>
        <p:sp>
          <p:nvSpPr>
            <p:cNvPr id="15" name="Freeform 15"/>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5"/>
              <a:stretch>
                <a:fillRect/>
              </a:stretch>
            </a:blipFill>
          </p:spPr>
          <p:txBody>
            <a:bodyPr/>
            <a:lstStyle/>
            <a:p>
              <a:endParaRPr lang="en-US"/>
            </a:p>
          </p:txBody>
        </p:sp>
        <p:sp>
          <p:nvSpPr>
            <p:cNvPr id="16" name="TextBox 16"/>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17" name="Group 17"/>
          <p:cNvGrpSpPr/>
          <p:nvPr/>
        </p:nvGrpSpPr>
        <p:grpSpPr>
          <a:xfrm>
            <a:off x="6321914" y="2268261"/>
            <a:ext cx="11495785" cy="2891078"/>
            <a:chOff x="0" y="0"/>
            <a:chExt cx="15327713" cy="3854770"/>
          </a:xfrm>
        </p:grpSpPr>
        <p:sp>
          <p:nvSpPr>
            <p:cNvPr id="18" name="TextBox 18"/>
            <p:cNvSpPr txBox="1"/>
            <p:nvPr/>
          </p:nvSpPr>
          <p:spPr>
            <a:xfrm>
              <a:off x="667932" y="63397"/>
              <a:ext cx="14659781" cy="3791373"/>
            </a:xfrm>
            <a:prstGeom prst="rect">
              <a:avLst/>
            </a:prstGeom>
          </p:spPr>
          <p:txBody>
            <a:bodyPr lIns="0" tIns="0" rIns="0" bIns="0" rtlCol="0" anchor="t">
              <a:spAutoFit/>
            </a:bodyPr>
            <a:lstStyle/>
            <a:p>
              <a:pPr algn="l">
                <a:lnSpc>
                  <a:spcPts val="4435"/>
                </a:lnSpc>
              </a:pPr>
              <a:r>
                <a:rPr lang="en-US" sz="2850" b="1" spc="59" dirty="0">
                  <a:solidFill>
                    <a:srgbClr val="000000"/>
                  </a:solidFill>
                  <a:latin typeface="Poppins Bold" panose="00000800000000000000"/>
                  <a:ea typeface="Poppins Bold" panose="00000800000000000000"/>
                  <a:cs typeface="Poppins Bold" panose="00000800000000000000"/>
                  <a:sym typeface="Poppins Bold" panose="00000800000000000000"/>
                </a:rPr>
                <a:t>Romans 8:14-15; 17(NLT), 29-30 (TPT), Ephesians 1:4 (NLT), 11-14 (MSG)</a:t>
              </a:r>
            </a:p>
            <a:p>
              <a:pPr marL="0" lvl="0" indent="0" algn="l">
                <a:lnSpc>
                  <a:spcPts val="4435"/>
                </a:lnSpc>
              </a:pPr>
              <a:r>
                <a:rPr lang="en-US" sz="2850" spc="59" dirty="0">
                  <a:solidFill>
                    <a:srgbClr val="000000"/>
                  </a:solidFill>
                  <a:latin typeface="Poppins" panose="00000500000000000000"/>
                  <a:ea typeface="Poppins" panose="00000500000000000000"/>
                  <a:cs typeface="Poppins" panose="00000500000000000000"/>
                  <a:sym typeface="Poppins" panose="00000500000000000000"/>
                </a:rPr>
                <a:t>You have received the Spirit of full acceptance as God's beloved child. You are a joint heir with Christ, sharing in His glory, likeness, righteousness, and treasures.</a:t>
              </a:r>
            </a:p>
          </p:txBody>
        </p:sp>
        <p:sp>
          <p:nvSpPr>
            <p:cNvPr id="19" name="Freeform 19"/>
            <p:cNvSpPr/>
            <p:nvPr/>
          </p:nvSpPr>
          <p:spPr>
            <a:xfrm>
              <a:off x="0" y="0"/>
              <a:ext cx="586881" cy="894295"/>
            </a:xfrm>
            <a:custGeom>
              <a:avLst/>
              <a:gdLst/>
              <a:ahLst/>
              <a:cxnLst/>
              <a:rect l="l" t="t" r="r" b="b"/>
              <a:pathLst>
                <a:path w="586881" h="894295">
                  <a:moveTo>
                    <a:pt x="0" y="0"/>
                  </a:moveTo>
                  <a:lnTo>
                    <a:pt x="586881" y="0"/>
                  </a:lnTo>
                  <a:lnTo>
                    <a:pt x="586881" y="894295"/>
                  </a:lnTo>
                  <a:lnTo>
                    <a:pt x="0" y="8942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20" name="Freeform 20"/>
          <p:cNvSpPr/>
          <p:nvPr/>
        </p:nvSpPr>
        <p:spPr>
          <a:xfrm flipH="1">
            <a:off x="-104775" y="-765099"/>
            <a:ext cx="7456404" cy="1453999"/>
          </a:xfrm>
          <a:custGeom>
            <a:avLst/>
            <a:gdLst/>
            <a:ahLst/>
            <a:cxnLst/>
            <a:rect l="l" t="t" r="r" b="b"/>
            <a:pathLst>
              <a:path w="7456404" h="1453999">
                <a:moveTo>
                  <a:pt x="7456404" y="0"/>
                </a:moveTo>
                <a:lnTo>
                  <a:pt x="0" y="0"/>
                </a:lnTo>
                <a:lnTo>
                  <a:pt x="0" y="1453998"/>
                </a:lnTo>
                <a:lnTo>
                  <a:pt x="7456404" y="1453998"/>
                </a:lnTo>
                <a:lnTo>
                  <a:pt x="7456404"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1" name="Group 21"/>
          <p:cNvGrpSpPr/>
          <p:nvPr/>
        </p:nvGrpSpPr>
        <p:grpSpPr>
          <a:xfrm>
            <a:off x="4704112" y="9909769"/>
            <a:ext cx="13621988" cy="377231"/>
            <a:chOff x="0" y="0"/>
            <a:chExt cx="3587684" cy="99353"/>
          </a:xfrm>
        </p:grpSpPr>
        <p:sp>
          <p:nvSpPr>
            <p:cNvPr id="22" name="Freeform 22"/>
            <p:cNvSpPr/>
            <p:nvPr/>
          </p:nvSpPr>
          <p:spPr>
            <a:xfrm>
              <a:off x="0" y="0"/>
              <a:ext cx="3587684" cy="99353"/>
            </a:xfrm>
            <a:custGeom>
              <a:avLst/>
              <a:gdLst/>
              <a:ahLst/>
              <a:cxnLst/>
              <a:rect l="l" t="t" r="r" b="b"/>
              <a:pathLst>
                <a:path w="3587684" h="99353">
                  <a:moveTo>
                    <a:pt x="0" y="0"/>
                  </a:moveTo>
                  <a:lnTo>
                    <a:pt x="3587684" y="0"/>
                  </a:lnTo>
                  <a:lnTo>
                    <a:pt x="3587684" y="99353"/>
                  </a:lnTo>
                  <a:lnTo>
                    <a:pt x="0" y="99353"/>
                  </a:lnTo>
                  <a:close/>
                </a:path>
              </a:pathLst>
            </a:custGeom>
            <a:solidFill>
              <a:srgbClr val="62366E"/>
            </a:solidFill>
          </p:spPr>
          <p:txBody>
            <a:bodyPr/>
            <a:lstStyle/>
            <a:p>
              <a:endParaRPr lang="en-US"/>
            </a:p>
          </p:txBody>
        </p:sp>
        <p:sp>
          <p:nvSpPr>
            <p:cNvPr id="23" name="TextBox 23"/>
            <p:cNvSpPr txBox="1"/>
            <p:nvPr/>
          </p:nvSpPr>
          <p:spPr>
            <a:xfrm>
              <a:off x="0" y="-38100"/>
              <a:ext cx="3587684" cy="137453"/>
            </a:xfrm>
            <a:prstGeom prst="rect">
              <a:avLst/>
            </a:prstGeom>
          </p:spPr>
          <p:txBody>
            <a:bodyPr lIns="50800" tIns="50800" rIns="50800" bIns="50800" rtlCol="0" anchor="ctr"/>
            <a:lstStyle/>
            <a:p>
              <a:pPr algn="ctr">
                <a:lnSpc>
                  <a:spcPts val="2660"/>
                </a:lnSpc>
              </a:pPr>
              <a:endParaRPr/>
            </a:p>
          </p:txBody>
        </p:sp>
      </p:grpSp>
      <p:sp>
        <p:nvSpPr>
          <p:cNvPr id="24" name="TextBox 24"/>
          <p:cNvSpPr txBox="1"/>
          <p:nvPr/>
        </p:nvSpPr>
        <p:spPr>
          <a:xfrm>
            <a:off x="17044936" y="9791242"/>
            <a:ext cx="906899"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9 | Page</a:t>
            </a:r>
          </a:p>
        </p:txBody>
      </p:sp>
      <p:sp>
        <p:nvSpPr>
          <p:cNvPr id="25" name="Freeform 25"/>
          <p:cNvSpPr/>
          <p:nvPr/>
        </p:nvSpPr>
        <p:spPr>
          <a:xfrm flipH="1" flipV="1">
            <a:off x="12197686" y="7998501"/>
            <a:ext cx="6128414" cy="2288499"/>
          </a:xfrm>
          <a:custGeom>
            <a:avLst/>
            <a:gdLst/>
            <a:ahLst/>
            <a:cxnLst/>
            <a:rect l="l" t="t" r="r" b="b"/>
            <a:pathLst>
              <a:path w="6128414" h="2288499">
                <a:moveTo>
                  <a:pt x="6128414" y="2288499"/>
                </a:moveTo>
                <a:lnTo>
                  <a:pt x="0" y="2288499"/>
                </a:lnTo>
                <a:lnTo>
                  <a:pt x="0" y="0"/>
                </a:lnTo>
                <a:lnTo>
                  <a:pt x="6128414" y="0"/>
                </a:lnTo>
                <a:lnTo>
                  <a:pt x="6128414" y="2288499"/>
                </a:lnTo>
                <a:close/>
              </a:path>
            </a:pathLst>
          </a:custGeom>
          <a:blipFill>
            <a:blip r:embed="rId10">
              <a:extLst>
                <a:ext uri="{96DAC541-7B7A-43D3-8B79-37D633B846F1}">
                  <asvg:svgBlip xmlns:asvg="http://schemas.microsoft.com/office/drawing/2016/SVG/main" r:embed="rId11"/>
                </a:ext>
              </a:extLst>
            </a:blip>
            <a:stretch>
              <a:fillRect r="-103224"/>
            </a:stretch>
          </a:blipFill>
        </p:spPr>
        <p:txBody>
          <a:bodyPr/>
          <a:lstStyle/>
          <a:p>
            <a:endParaRPr lang="en-US"/>
          </a:p>
        </p:txBody>
      </p:sp>
      <p:grpSp>
        <p:nvGrpSpPr>
          <p:cNvPr id="26" name="Group 26"/>
          <p:cNvGrpSpPr/>
          <p:nvPr/>
        </p:nvGrpSpPr>
        <p:grpSpPr>
          <a:xfrm>
            <a:off x="323603" y="904875"/>
            <a:ext cx="5698157" cy="8547235"/>
            <a:chOff x="0" y="0"/>
            <a:chExt cx="6350000" cy="9525000"/>
          </a:xfrm>
        </p:grpSpPr>
        <p:sp>
          <p:nvSpPr>
            <p:cNvPr id="27" name="Freeform 2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12"/>
              <a:stretch>
                <a:fillRect l="-66279" r="-66279"/>
              </a:stretch>
            </a:blipFill>
          </p:spPr>
          <p:txBody>
            <a:bodyPr/>
            <a:lstStyle/>
            <a:p>
              <a:endParaRPr lang="en-US"/>
            </a:p>
          </p:txBody>
        </p:sp>
      </p:grpSp>
      <p:sp>
        <p:nvSpPr>
          <p:cNvPr id="28" name="Freeform 28"/>
          <p:cNvSpPr/>
          <p:nvPr/>
        </p:nvSpPr>
        <p:spPr>
          <a:xfrm flipH="1">
            <a:off x="17052318" y="5355160"/>
            <a:ext cx="413964" cy="630802"/>
          </a:xfrm>
          <a:custGeom>
            <a:avLst/>
            <a:gdLst/>
            <a:ahLst/>
            <a:cxnLst/>
            <a:rect l="l" t="t" r="r" b="b"/>
            <a:pathLst>
              <a:path w="413964" h="630802">
                <a:moveTo>
                  <a:pt x="413964" y="0"/>
                </a:moveTo>
                <a:lnTo>
                  <a:pt x="0" y="0"/>
                </a:lnTo>
                <a:lnTo>
                  <a:pt x="0" y="630802"/>
                </a:lnTo>
                <a:lnTo>
                  <a:pt x="413964" y="630802"/>
                </a:lnTo>
                <a:lnTo>
                  <a:pt x="41396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TextBox 29"/>
          <p:cNvSpPr txBox="1"/>
          <p:nvPr/>
        </p:nvSpPr>
        <p:spPr>
          <a:xfrm>
            <a:off x="6712422" y="5034418"/>
            <a:ext cx="10320129" cy="2907665"/>
          </a:xfrm>
          <a:prstGeom prst="rect">
            <a:avLst/>
          </a:prstGeom>
        </p:spPr>
        <p:txBody>
          <a:bodyPr lIns="0" tIns="0" rIns="0" bIns="0" rtlCol="0" anchor="t">
            <a:spAutoFit/>
          </a:bodyPr>
          <a:lstStyle/>
          <a:p>
            <a:pPr algn="r">
              <a:lnSpc>
                <a:spcPts val="7315"/>
              </a:lnSpc>
            </a:pPr>
            <a:r>
              <a:rPr lang="en-US" sz="2850" b="1" spc="-73">
                <a:solidFill>
                  <a:srgbClr val="000000"/>
                </a:solidFill>
                <a:latin typeface="Poppins Bold" panose="00000800000000000000"/>
                <a:ea typeface="Poppins Bold" panose="00000800000000000000"/>
                <a:cs typeface="Poppins Bold" panose="00000800000000000000"/>
                <a:sym typeface="Poppins Bold" panose="00000800000000000000"/>
              </a:rPr>
              <a:t>Your New Identity</a:t>
            </a:r>
          </a:p>
          <a:p>
            <a:pPr algn="r">
              <a:lnSpc>
                <a:spcPts val="5120"/>
              </a:lnSpc>
            </a:pPr>
            <a:r>
              <a:rPr lang="en-US" sz="2850" spc="-73">
                <a:solidFill>
                  <a:srgbClr val="000000"/>
                </a:solidFill>
                <a:latin typeface="Poppins" panose="00000500000000000000"/>
                <a:ea typeface="Poppins" panose="00000500000000000000"/>
                <a:cs typeface="Poppins" panose="00000500000000000000"/>
                <a:sym typeface="Poppins" panose="00000500000000000000"/>
              </a:rPr>
              <a:t>You have been chosen, made holy and blameless, and are guaranteed all that God has promised by the Holy Spirit within you</a:t>
            </a:r>
            <a:r>
              <a:rPr lang="en-US" sz="2850" b="1" spc="-73">
                <a:solidFill>
                  <a:srgbClr val="000000"/>
                </a:solidFill>
                <a:latin typeface="Poppins Bold" panose="00000800000000000000"/>
                <a:ea typeface="Poppins Bold" panose="00000800000000000000"/>
                <a:cs typeface="Poppins Bold" panose="00000800000000000000"/>
                <a:sym typeface="Poppins Bold" panose="00000800000000000000"/>
              </a:rPr>
              <a:t>.</a:t>
            </a:r>
          </a:p>
        </p:txBody>
      </p:sp>
      <p:sp>
        <p:nvSpPr>
          <p:cNvPr id="30" name="TextBox 30"/>
          <p:cNvSpPr txBox="1"/>
          <p:nvPr/>
        </p:nvSpPr>
        <p:spPr>
          <a:xfrm>
            <a:off x="6192319" y="1545568"/>
            <a:ext cx="9069574" cy="513779"/>
          </a:xfrm>
          <a:prstGeom prst="rect">
            <a:avLst/>
          </a:prstGeom>
        </p:spPr>
        <p:txBody>
          <a:bodyPr lIns="0" tIns="0" rIns="0" bIns="0" rtlCol="0" anchor="t">
            <a:spAutoFit/>
          </a:bodyPr>
          <a:lstStyle/>
          <a:p>
            <a:pPr marL="0" lvl="0" indent="0" algn="l">
              <a:lnSpc>
                <a:spcPts val="4230"/>
              </a:lnSpc>
              <a:spcBef>
                <a:spcPct val="0"/>
              </a:spcBef>
            </a:pPr>
            <a:r>
              <a:rPr lang="en-US" sz="3020">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Heirs of God: Everything Jesus has Is Yours</a:t>
            </a:r>
          </a:p>
        </p:txBody>
      </p:sp>
      <p:sp>
        <p:nvSpPr>
          <p:cNvPr id="31" name="TextBox 31"/>
          <p:cNvSpPr txBox="1"/>
          <p:nvPr/>
        </p:nvSpPr>
        <p:spPr>
          <a:xfrm>
            <a:off x="17078980" y="9772192"/>
            <a:ext cx="1008698"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11 | Page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4141841" y="9617161"/>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0" y="9525"/>
            <a:ext cx="5021170" cy="10287000"/>
            <a:chOff x="0" y="0"/>
            <a:chExt cx="1322448" cy="2709333"/>
          </a:xfrm>
        </p:grpSpPr>
        <p:sp>
          <p:nvSpPr>
            <p:cNvPr id="4" name="Freeform 4"/>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5" name="TextBox 5"/>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sp>
        <p:nvSpPr>
          <p:cNvPr id="6" name="Freeform 6"/>
          <p:cNvSpPr/>
          <p:nvPr/>
        </p:nvSpPr>
        <p:spPr>
          <a:xfrm>
            <a:off x="9742809" y="787931"/>
            <a:ext cx="8209026" cy="8229600"/>
          </a:xfrm>
          <a:custGeom>
            <a:avLst/>
            <a:gdLst/>
            <a:ahLst/>
            <a:cxnLst/>
            <a:rect l="l" t="t" r="r" b="b"/>
            <a:pathLst>
              <a:path w="8209026" h="8229600">
                <a:moveTo>
                  <a:pt x="0" y="0"/>
                </a:moveTo>
                <a:lnTo>
                  <a:pt x="8209026" y="0"/>
                </a:lnTo>
                <a:lnTo>
                  <a:pt x="8209026" y="8229600"/>
                </a:lnTo>
                <a:lnTo>
                  <a:pt x="0" y="8229600"/>
                </a:lnTo>
                <a:lnTo>
                  <a:pt x="0" y="0"/>
                </a:lnTo>
                <a:close/>
              </a:path>
            </a:pathLst>
          </a:custGeom>
          <a:blipFill>
            <a:blip r:embed="rId2">
              <a:alphaModFix amt="49000"/>
            </a:blip>
            <a:stretch>
              <a:fillRect/>
            </a:stretch>
          </a:blipFill>
        </p:spPr>
        <p:txBody>
          <a:bodyPr/>
          <a:lstStyle/>
          <a:p>
            <a:endParaRPr lang="en-US"/>
          </a:p>
        </p:txBody>
      </p:sp>
      <p:grpSp>
        <p:nvGrpSpPr>
          <p:cNvPr id="7" name="Group 7"/>
          <p:cNvGrpSpPr/>
          <p:nvPr/>
        </p:nvGrpSpPr>
        <p:grpSpPr>
          <a:xfrm>
            <a:off x="7363778" y="378875"/>
            <a:ext cx="7335866" cy="500429"/>
            <a:chOff x="0" y="0"/>
            <a:chExt cx="9781155" cy="667238"/>
          </a:xfrm>
        </p:grpSpPr>
        <p:grpSp>
          <p:nvGrpSpPr>
            <p:cNvPr id="8" name="Group 8"/>
            <p:cNvGrpSpPr/>
            <p:nvPr/>
          </p:nvGrpSpPr>
          <p:grpSpPr>
            <a:xfrm>
              <a:off x="0" y="0"/>
              <a:ext cx="9729027" cy="667238"/>
              <a:chOff x="0" y="0"/>
              <a:chExt cx="5298122" cy="363357"/>
            </a:xfrm>
          </p:grpSpPr>
          <p:sp>
            <p:nvSpPr>
              <p:cNvPr id="9" name="Freeform 9"/>
              <p:cNvSpPr/>
              <p:nvPr/>
            </p:nvSpPr>
            <p:spPr>
              <a:xfrm>
                <a:off x="0" y="0"/>
                <a:ext cx="5298122" cy="363357"/>
              </a:xfrm>
              <a:custGeom>
                <a:avLst/>
                <a:gdLst/>
                <a:ahLst/>
                <a:cxnLst/>
                <a:rect l="l" t="t" r="r" b="b"/>
                <a:pathLst>
                  <a:path w="5298122" h="363357">
                    <a:moveTo>
                      <a:pt x="0" y="0"/>
                    </a:moveTo>
                    <a:lnTo>
                      <a:pt x="5298122" y="0"/>
                    </a:lnTo>
                    <a:lnTo>
                      <a:pt x="5298122" y="363357"/>
                    </a:lnTo>
                    <a:lnTo>
                      <a:pt x="0" y="363357"/>
                    </a:lnTo>
                    <a:close/>
                  </a:path>
                </a:pathLst>
              </a:custGeom>
              <a:solidFill>
                <a:srgbClr val="A673B1"/>
              </a:solidFill>
            </p:spPr>
            <p:txBody>
              <a:bodyPr/>
              <a:lstStyle/>
              <a:p>
                <a:endParaRPr lang="en-US"/>
              </a:p>
            </p:txBody>
          </p:sp>
          <p:sp>
            <p:nvSpPr>
              <p:cNvPr id="10" name="TextBox 10"/>
              <p:cNvSpPr txBox="1"/>
              <p:nvPr/>
            </p:nvSpPr>
            <p:spPr>
              <a:xfrm>
                <a:off x="0" y="0"/>
                <a:ext cx="5298122" cy="363357"/>
              </a:xfrm>
              <a:prstGeom prst="rect">
                <a:avLst/>
              </a:prstGeom>
            </p:spPr>
            <p:txBody>
              <a:bodyPr lIns="54073" tIns="54073" rIns="54073" bIns="54073" rtlCol="0" anchor="ctr"/>
              <a:lstStyle/>
              <a:p>
                <a:pPr algn="ctr">
                  <a:lnSpc>
                    <a:spcPts val="2160"/>
                  </a:lnSpc>
                </a:pPr>
                <a:endParaRPr/>
              </a:p>
            </p:txBody>
          </p:sp>
        </p:grpSp>
        <p:sp>
          <p:nvSpPr>
            <p:cNvPr id="11" name="TextBox 11"/>
            <p:cNvSpPr txBox="1"/>
            <p:nvPr/>
          </p:nvSpPr>
          <p:spPr>
            <a:xfrm>
              <a:off x="279969" y="-10727"/>
              <a:ext cx="9501186" cy="616672"/>
            </a:xfrm>
            <a:prstGeom prst="rect">
              <a:avLst/>
            </a:prstGeom>
          </p:spPr>
          <p:txBody>
            <a:bodyPr lIns="0" tIns="0" rIns="0" bIns="0" rtlCol="0" anchor="t">
              <a:spAutoFit/>
            </a:bodyPr>
            <a:lstStyle/>
            <a:p>
              <a:pPr marL="0" lvl="0" indent="0" algn="ctr">
                <a:lnSpc>
                  <a:spcPts val="3950"/>
                </a:lnSpc>
                <a:spcBef>
                  <a:spcPct val="0"/>
                </a:spcBef>
              </a:pPr>
              <a:r>
                <a:rPr lang="en-US" sz="2820">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12" name="Freeform 12"/>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
        <p:nvSpPr>
          <p:cNvPr id="13" name="Freeform 13"/>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4"/>
            <a:stretch>
              <a:fillRect/>
            </a:stretch>
          </a:blipFill>
        </p:spPr>
        <p:txBody>
          <a:bodyPr/>
          <a:lstStyle/>
          <a:p>
            <a:endParaRPr lang="en-US"/>
          </a:p>
        </p:txBody>
      </p:sp>
      <p:grpSp>
        <p:nvGrpSpPr>
          <p:cNvPr id="14" name="Group 14"/>
          <p:cNvGrpSpPr/>
          <p:nvPr/>
        </p:nvGrpSpPr>
        <p:grpSpPr>
          <a:xfrm>
            <a:off x="16247403" y="9122306"/>
            <a:ext cx="1570295" cy="471160"/>
            <a:chOff x="0" y="0"/>
            <a:chExt cx="2093727" cy="628214"/>
          </a:xfrm>
        </p:grpSpPr>
        <p:sp>
          <p:nvSpPr>
            <p:cNvPr id="15" name="Freeform 15"/>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5"/>
              <a:stretch>
                <a:fillRect/>
              </a:stretch>
            </a:blipFill>
          </p:spPr>
          <p:txBody>
            <a:bodyPr/>
            <a:lstStyle/>
            <a:p>
              <a:endParaRPr lang="en-US"/>
            </a:p>
          </p:txBody>
        </p:sp>
        <p:sp>
          <p:nvSpPr>
            <p:cNvPr id="16" name="TextBox 16"/>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8" name="TextBox 18"/>
          <p:cNvSpPr txBox="1"/>
          <p:nvPr/>
        </p:nvSpPr>
        <p:spPr>
          <a:xfrm>
            <a:off x="6781800" y="1104900"/>
            <a:ext cx="10995025" cy="568325"/>
          </a:xfrm>
          <a:prstGeom prst="rect">
            <a:avLst/>
          </a:prstGeom>
        </p:spPr>
        <p:txBody>
          <a:bodyPr lIns="0" tIns="0" rIns="0" bIns="0" rtlCol="0" anchor="t">
            <a:spAutoFit/>
          </a:bodyPr>
          <a:lstStyle/>
          <a:p>
            <a:pPr algn="r">
              <a:lnSpc>
                <a:spcPts val="4435"/>
              </a:lnSpc>
            </a:pPr>
            <a:r>
              <a:rPr lang="en-US" sz="2955" b="1" spc="59" dirty="0">
                <a:solidFill>
                  <a:srgbClr val="000000"/>
                </a:solidFill>
                <a:latin typeface="Poppins Bold" panose="00000800000000000000"/>
                <a:ea typeface="Poppins Bold" panose="00000800000000000000"/>
                <a:cs typeface="Poppins Bold" panose="00000800000000000000"/>
                <a:sym typeface="Poppins Bold" panose="00000800000000000000"/>
              </a:rPr>
              <a:t>Romans 8:14-15 (TPT); 17(NLT), 29-30 (TPT)</a:t>
            </a:r>
            <a:endParaRPr lang="en-US" sz="2955" spc="59"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0" name="Freeform 20"/>
          <p:cNvSpPr/>
          <p:nvPr/>
        </p:nvSpPr>
        <p:spPr>
          <a:xfrm flipH="1">
            <a:off x="-104775" y="-765099"/>
            <a:ext cx="7456404" cy="1453999"/>
          </a:xfrm>
          <a:custGeom>
            <a:avLst/>
            <a:gdLst/>
            <a:ahLst/>
            <a:cxnLst/>
            <a:rect l="l" t="t" r="r" b="b"/>
            <a:pathLst>
              <a:path w="7456404" h="1453999">
                <a:moveTo>
                  <a:pt x="7456404" y="0"/>
                </a:moveTo>
                <a:lnTo>
                  <a:pt x="0" y="0"/>
                </a:lnTo>
                <a:lnTo>
                  <a:pt x="0" y="1453998"/>
                </a:lnTo>
                <a:lnTo>
                  <a:pt x="7456404" y="1453998"/>
                </a:lnTo>
                <a:lnTo>
                  <a:pt x="745640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1" name="Group 21"/>
          <p:cNvGrpSpPr/>
          <p:nvPr/>
        </p:nvGrpSpPr>
        <p:grpSpPr>
          <a:xfrm>
            <a:off x="4704112" y="9909769"/>
            <a:ext cx="13621988" cy="377231"/>
            <a:chOff x="0" y="0"/>
            <a:chExt cx="3587684" cy="99353"/>
          </a:xfrm>
        </p:grpSpPr>
        <p:sp>
          <p:nvSpPr>
            <p:cNvPr id="22" name="Freeform 22"/>
            <p:cNvSpPr/>
            <p:nvPr/>
          </p:nvSpPr>
          <p:spPr>
            <a:xfrm>
              <a:off x="0" y="0"/>
              <a:ext cx="3587684" cy="99353"/>
            </a:xfrm>
            <a:custGeom>
              <a:avLst/>
              <a:gdLst/>
              <a:ahLst/>
              <a:cxnLst/>
              <a:rect l="l" t="t" r="r" b="b"/>
              <a:pathLst>
                <a:path w="3587684" h="99353">
                  <a:moveTo>
                    <a:pt x="0" y="0"/>
                  </a:moveTo>
                  <a:lnTo>
                    <a:pt x="3587684" y="0"/>
                  </a:lnTo>
                  <a:lnTo>
                    <a:pt x="3587684" y="99353"/>
                  </a:lnTo>
                  <a:lnTo>
                    <a:pt x="0" y="99353"/>
                  </a:lnTo>
                  <a:close/>
                </a:path>
              </a:pathLst>
            </a:custGeom>
            <a:solidFill>
              <a:srgbClr val="62366E"/>
            </a:solidFill>
          </p:spPr>
          <p:txBody>
            <a:bodyPr/>
            <a:lstStyle/>
            <a:p>
              <a:endParaRPr lang="en-US"/>
            </a:p>
          </p:txBody>
        </p:sp>
        <p:sp>
          <p:nvSpPr>
            <p:cNvPr id="23" name="TextBox 23"/>
            <p:cNvSpPr txBox="1"/>
            <p:nvPr/>
          </p:nvSpPr>
          <p:spPr>
            <a:xfrm>
              <a:off x="0" y="-38100"/>
              <a:ext cx="3587684" cy="137453"/>
            </a:xfrm>
            <a:prstGeom prst="rect">
              <a:avLst/>
            </a:prstGeom>
          </p:spPr>
          <p:txBody>
            <a:bodyPr lIns="50800" tIns="50800" rIns="50800" bIns="50800" rtlCol="0" anchor="ctr"/>
            <a:lstStyle/>
            <a:p>
              <a:pPr algn="ctr">
                <a:lnSpc>
                  <a:spcPts val="2660"/>
                </a:lnSpc>
              </a:pPr>
              <a:endParaRPr/>
            </a:p>
          </p:txBody>
        </p:sp>
      </p:grpSp>
      <p:sp>
        <p:nvSpPr>
          <p:cNvPr id="24" name="TextBox 24"/>
          <p:cNvSpPr txBox="1"/>
          <p:nvPr/>
        </p:nvSpPr>
        <p:spPr>
          <a:xfrm>
            <a:off x="17044936" y="9791242"/>
            <a:ext cx="906899"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9 | Page</a:t>
            </a:r>
          </a:p>
        </p:txBody>
      </p:sp>
      <p:sp>
        <p:nvSpPr>
          <p:cNvPr id="25" name="Freeform 25"/>
          <p:cNvSpPr/>
          <p:nvPr/>
        </p:nvSpPr>
        <p:spPr>
          <a:xfrm flipH="1" flipV="1">
            <a:off x="12197686" y="7998501"/>
            <a:ext cx="6128414" cy="2288499"/>
          </a:xfrm>
          <a:custGeom>
            <a:avLst/>
            <a:gdLst/>
            <a:ahLst/>
            <a:cxnLst/>
            <a:rect l="l" t="t" r="r" b="b"/>
            <a:pathLst>
              <a:path w="6128414" h="2288499">
                <a:moveTo>
                  <a:pt x="6128414" y="2288499"/>
                </a:moveTo>
                <a:lnTo>
                  <a:pt x="0" y="2288499"/>
                </a:lnTo>
                <a:lnTo>
                  <a:pt x="0" y="0"/>
                </a:lnTo>
                <a:lnTo>
                  <a:pt x="6128414" y="0"/>
                </a:lnTo>
                <a:lnTo>
                  <a:pt x="6128414" y="2288499"/>
                </a:lnTo>
                <a:close/>
              </a:path>
            </a:pathLst>
          </a:custGeom>
          <a:blipFill>
            <a:blip r:embed="rId8">
              <a:extLst>
                <a:ext uri="{96DAC541-7B7A-43D3-8B79-37D633B846F1}">
                  <asvg:svgBlip xmlns:asvg="http://schemas.microsoft.com/office/drawing/2016/SVG/main" r:embed="rId9"/>
                </a:ext>
              </a:extLst>
            </a:blip>
            <a:stretch>
              <a:fillRect r="-103224"/>
            </a:stretch>
          </a:blipFill>
        </p:spPr>
        <p:txBody>
          <a:bodyPr/>
          <a:lstStyle/>
          <a:p>
            <a:endParaRPr lang="en-US"/>
          </a:p>
        </p:txBody>
      </p:sp>
      <p:grpSp>
        <p:nvGrpSpPr>
          <p:cNvPr id="26" name="Group 26"/>
          <p:cNvGrpSpPr/>
          <p:nvPr/>
        </p:nvGrpSpPr>
        <p:grpSpPr>
          <a:xfrm>
            <a:off x="323603" y="904875"/>
            <a:ext cx="5698157" cy="8547235"/>
            <a:chOff x="0" y="0"/>
            <a:chExt cx="6350000" cy="9525000"/>
          </a:xfrm>
        </p:grpSpPr>
        <p:sp>
          <p:nvSpPr>
            <p:cNvPr id="27" name="Freeform 2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10"/>
              <a:stretch>
                <a:fillRect l="-66279" r="-66279"/>
              </a:stretch>
            </a:blipFill>
          </p:spPr>
          <p:txBody>
            <a:bodyPr/>
            <a:lstStyle/>
            <a:p>
              <a:endParaRPr lang="en-US"/>
            </a:p>
          </p:txBody>
        </p:sp>
      </p:grpSp>
      <p:sp>
        <p:nvSpPr>
          <p:cNvPr id="29" name="TextBox 29"/>
          <p:cNvSpPr txBox="1"/>
          <p:nvPr/>
        </p:nvSpPr>
        <p:spPr>
          <a:xfrm>
            <a:off x="6096000" y="1638300"/>
            <a:ext cx="12265660" cy="6657340"/>
          </a:xfrm>
          <a:prstGeom prst="rect">
            <a:avLst/>
          </a:prstGeom>
        </p:spPr>
        <p:txBody>
          <a:bodyPr wrap="square" lIns="0" tIns="0" rIns="0" bIns="0" rtlCol="0" anchor="t">
            <a:noAutofit/>
          </a:bodyPr>
          <a:lstStyle/>
          <a:p>
            <a:pPr algn="l">
              <a:lnSpc>
                <a:spcPts val="5120"/>
              </a:lnSpc>
            </a:pPr>
            <a:r>
              <a:rPr lang="en-US" altLang="en-US" sz="2850" b="1" spc="-73" baseline="30000" dirty="0">
                <a:solidFill>
                  <a:srgbClr val="000000"/>
                </a:solidFill>
                <a:latin typeface="Poppins" panose="00000500000000000000"/>
                <a:ea typeface="Poppins" panose="00000500000000000000"/>
                <a:cs typeface="Poppins" panose="00000500000000000000"/>
                <a:sym typeface="Poppins" panose="00000500000000000000"/>
              </a:rPr>
              <a:t>14</a:t>
            </a:r>
            <a:r>
              <a:rPr lang="en-US" altLang="en-US" sz="2850" spc="-73" baseline="30000" dirty="0">
                <a:solidFill>
                  <a:srgbClr val="000000"/>
                </a:solidFill>
                <a:latin typeface="Poppins" panose="00000500000000000000"/>
                <a:ea typeface="Poppins" panose="00000500000000000000"/>
                <a:cs typeface="Poppins" panose="00000500000000000000"/>
                <a:sym typeface="Poppins" panose="00000500000000000000"/>
              </a:rPr>
              <a:t> </a:t>
            </a:r>
            <a:r>
              <a:rPr lang="en-US" altLang="en-US" sz="2850" spc="-73" dirty="0">
                <a:solidFill>
                  <a:srgbClr val="000000"/>
                </a:solidFill>
                <a:latin typeface="Poppins" panose="00000500000000000000"/>
                <a:ea typeface="Poppins" panose="00000500000000000000"/>
                <a:cs typeface="Poppins" panose="00000500000000000000"/>
                <a:sym typeface="Poppins" panose="00000500000000000000"/>
              </a:rPr>
              <a:t>The mature children of God are those who are moved by the impulses of the Holy Spirit. </a:t>
            </a:r>
            <a:r>
              <a:rPr lang="en-US" altLang="en-US" sz="2850" b="1" spc="-73" baseline="30000" dirty="0">
                <a:solidFill>
                  <a:srgbClr val="000000"/>
                </a:solidFill>
                <a:latin typeface="Poppins" panose="00000500000000000000"/>
                <a:ea typeface="Poppins" panose="00000500000000000000"/>
                <a:cs typeface="Poppins" panose="00000500000000000000"/>
                <a:sym typeface="Poppins" panose="00000500000000000000"/>
              </a:rPr>
              <a:t>15</a:t>
            </a:r>
            <a:r>
              <a:rPr lang="en-US" altLang="en-US" sz="2850" spc="-73" dirty="0">
                <a:solidFill>
                  <a:srgbClr val="000000"/>
                </a:solidFill>
                <a:latin typeface="Poppins" panose="00000500000000000000"/>
                <a:ea typeface="Poppins" panose="00000500000000000000"/>
                <a:cs typeface="Poppins" panose="00000500000000000000"/>
                <a:sym typeface="Poppins" panose="00000500000000000000"/>
              </a:rPr>
              <a:t> And you did not receive the “spirit of religious duty,” leading you back into the fear of never being good enough. But you have received the “Spirit of full acceptance,” enfolding you into the family of God. And you will never feel orphaned, for as He rises up within us, our spirits join Him in saying the words of tender affection, “Beloved Father!” </a:t>
            </a:r>
            <a:r>
              <a:rPr lang="en-US" altLang="en-US" sz="2850" b="1" spc="-73" baseline="30000" dirty="0">
                <a:solidFill>
                  <a:srgbClr val="000000"/>
                </a:solidFill>
                <a:latin typeface="Poppins" panose="00000500000000000000"/>
                <a:ea typeface="Poppins" panose="00000500000000000000"/>
                <a:cs typeface="Poppins" panose="00000500000000000000"/>
                <a:sym typeface="Poppins" panose="00000500000000000000"/>
              </a:rPr>
              <a:t>16</a:t>
            </a:r>
            <a:r>
              <a:rPr lang="en-US" altLang="en-US" sz="2850" spc="-73" dirty="0">
                <a:solidFill>
                  <a:srgbClr val="000000"/>
                </a:solidFill>
                <a:latin typeface="Poppins" panose="00000500000000000000"/>
                <a:ea typeface="Poppins" panose="00000500000000000000"/>
                <a:cs typeface="Poppins" panose="00000500000000000000"/>
                <a:sym typeface="Poppins" panose="00000500000000000000"/>
              </a:rPr>
              <a:t> For the Holy Spirit makes God’s fatherhood real to us as He whispers into our innermost being, “You are God’s beloved child!” And since we are His true children, we qualify to share all His treasures, for indeed, we are heirs of God Himself.</a:t>
            </a:r>
          </a:p>
          <a:p>
            <a:pPr algn="r">
              <a:lnSpc>
                <a:spcPts val="5120"/>
              </a:lnSpc>
            </a:pPr>
            <a:endParaRPr lang="en-US" sz="2850" b="1" spc="-73" dirty="0">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31" name="TextBox 31"/>
          <p:cNvSpPr txBox="1"/>
          <p:nvPr/>
        </p:nvSpPr>
        <p:spPr>
          <a:xfrm>
            <a:off x="17078980" y="9772192"/>
            <a:ext cx="1008698"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11 | Page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4141841" y="9617161"/>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0" y="9525"/>
            <a:ext cx="5021170" cy="10287000"/>
            <a:chOff x="0" y="0"/>
            <a:chExt cx="1322448" cy="2709333"/>
          </a:xfrm>
        </p:grpSpPr>
        <p:sp>
          <p:nvSpPr>
            <p:cNvPr id="4" name="Freeform 4"/>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5" name="TextBox 5"/>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grpSp>
        <p:nvGrpSpPr>
          <p:cNvPr id="7" name="Group 7"/>
          <p:cNvGrpSpPr/>
          <p:nvPr/>
        </p:nvGrpSpPr>
        <p:grpSpPr>
          <a:xfrm>
            <a:off x="7363778" y="378875"/>
            <a:ext cx="7335866" cy="500429"/>
            <a:chOff x="0" y="0"/>
            <a:chExt cx="9781155" cy="667238"/>
          </a:xfrm>
        </p:grpSpPr>
        <p:grpSp>
          <p:nvGrpSpPr>
            <p:cNvPr id="8" name="Group 8"/>
            <p:cNvGrpSpPr/>
            <p:nvPr/>
          </p:nvGrpSpPr>
          <p:grpSpPr>
            <a:xfrm>
              <a:off x="0" y="0"/>
              <a:ext cx="9729027" cy="667238"/>
              <a:chOff x="0" y="0"/>
              <a:chExt cx="5298122" cy="363357"/>
            </a:xfrm>
          </p:grpSpPr>
          <p:sp>
            <p:nvSpPr>
              <p:cNvPr id="9" name="Freeform 9"/>
              <p:cNvSpPr/>
              <p:nvPr/>
            </p:nvSpPr>
            <p:spPr>
              <a:xfrm>
                <a:off x="0" y="0"/>
                <a:ext cx="5298122" cy="363357"/>
              </a:xfrm>
              <a:custGeom>
                <a:avLst/>
                <a:gdLst/>
                <a:ahLst/>
                <a:cxnLst/>
                <a:rect l="l" t="t" r="r" b="b"/>
                <a:pathLst>
                  <a:path w="5298122" h="363357">
                    <a:moveTo>
                      <a:pt x="0" y="0"/>
                    </a:moveTo>
                    <a:lnTo>
                      <a:pt x="5298122" y="0"/>
                    </a:lnTo>
                    <a:lnTo>
                      <a:pt x="5298122" y="363357"/>
                    </a:lnTo>
                    <a:lnTo>
                      <a:pt x="0" y="363357"/>
                    </a:lnTo>
                    <a:close/>
                  </a:path>
                </a:pathLst>
              </a:custGeom>
              <a:solidFill>
                <a:srgbClr val="A673B1"/>
              </a:solidFill>
            </p:spPr>
            <p:txBody>
              <a:bodyPr/>
              <a:lstStyle/>
              <a:p>
                <a:endParaRPr lang="en-US"/>
              </a:p>
            </p:txBody>
          </p:sp>
          <p:sp>
            <p:nvSpPr>
              <p:cNvPr id="10" name="TextBox 10"/>
              <p:cNvSpPr txBox="1"/>
              <p:nvPr/>
            </p:nvSpPr>
            <p:spPr>
              <a:xfrm>
                <a:off x="0" y="0"/>
                <a:ext cx="5298122" cy="363357"/>
              </a:xfrm>
              <a:prstGeom prst="rect">
                <a:avLst/>
              </a:prstGeom>
            </p:spPr>
            <p:txBody>
              <a:bodyPr lIns="54073" tIns="54073" rIns="54073" bIns="54073" rtlCol="0" anchor="ctr"/>
              <a:lstStyle/>
              <a:p>
                <a:pPr algn="ctr">
                  <a:lnSpc>
                    <a:spcPts val="2160"/>
                  </a:lnSpc>
                </a:pPr>
                <a:endParaRPr/>
              </a:p>
            </p:txBody>
          </p:sp>
        </p:grpSp>
        <p:sp>
          <p:nvSpPr>
            <p:cNvPr id="11" name="TextBox 11"/>
            <p:cNvSpPr txBox="1"/>
            <p:nvPr/>
          </p:nvSpPr>
          <p:spPr>
            <a:xfrm>
              <a:off x="279969" y="-10727"/>
              <a:ext cx="9501186" cy="616672"/>
            </a:xfrm>
            <a:prstGeom prst="rect">
              <a:avLst/>
            </a:prstGeom>
          </p:spPr>
          <p:txBody>
            <a:bodyPr lIns="0" tIns="0" rIns="0" bIns="0" rtlCol="0" anchor="t">
              <a:spAutoFit/>
            </a:bodyPr>
            <a:lstStyle/>
            <a:p>
              <a:pPr marL="0" lvl="0" indent="0" algn="ctr">
                <a:lnSpc>
                  <a:spcPts val="3950"/>
                </a:lnSpc>
                <a:spcBef>
                  <a:spcPct val="0"/>
                </a:spcBef>
              </a:pPr>
              <a:r>
                <a:rPr lang="en-US" sz="2820">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12" name="Freeform 12"/>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2"/>
            <a:stretch>
              <a:fillRect t="-216567"/>
            </a:stretch>
          </a:blipFill>
        </p:spPr>
        <p:txBody>
          <a:bodyPr/>
          <a:lstStyle/>
          <a:p>
            <a:endParaRPr lang="en-US"/>
          </a:p>
        </p:txBody>
      </p:sp>
      <p:sp>
        <p:nvSpPr>
          <p:cNvPr id="13" name="Freeform 13"/>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16247403" y="9122306"/>
            <a:ext cx="1570295" cy="471160"/>
            <a:chOff x="0" y="0"/>
            <a:chExt cx="2093727" cy="628214"/>
          </a:xfrm>
        </p:grpSpPr>
        <p:sp>
          <p:nvSpPr>
            <p:cNvPr id="15" name="Freeform 15"/>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4"/>
              <a:stretch>
                <a:fillRect/>
              </a:stretch>
            </a:blipFill>
          </p:spPr>
          <p:txBody>
            <a:bodyPr/>
            <a:lstStyle/>
            <a:p>
              <a:endParaRPr lang="en-US"/>
            </a:p>
          </p:txBody>
        </p:sp>
        <p:sp>
          <p:nvSpPr>
            <p:cNvPr id="16" name="TextBox 16"/>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8" name="TextBox 18"/>
          <p:cNvSpPr txBox="1"/>
          <p:nvPr/>
        </p:nvSpPr>
        <p:spPr>
          <a:xfrm>
            <a:off x="6248400" y="1333500"/>
            <a:ext cx="11958320" cy="6892290"/>
          </a:xfrm>
          <a:prstGeom prst="rect">
            <a:avLst/>
          </a:prstGeom>
        </p:spPr>
        <p:txBody>
          <a:bodyPr lIns="0" tIns="0" rIns="0" bIns="0" rtlCol="0" anchor="t">
            <a:noAutofit/>
          </a:bodyPr>
          <a:lstStyle/>
          <a:p>
            <a:pPr algn="r">
              <a:lnSpc>
                <a:spcPts val="4435"/>
              </a:lnSpc>
            </a:pPr>
            <a:r>
              <a:rPr lang="en-US" sz="2955" b="1" spc="59" dirty="0">
                <a:solidFill>
                  <a:srgbClr val="000000"/>
                </a:solidFill>
                <a:latin typeface="Poppins Bold" panose="00000800000000000000"/>
                <a:ea typeface="Poppins Bold" panose="00000800000000000000"/>
                <a:cs typeface="Poppins Bold" panose="00000800000000000000"/>
                <a:sym typeface="Poppins Bold" panose="00000800000000000000"/>
              </a:rPr>
              <a:t>Romans 8:14-15(TPT); 17(NLT), 29-30 (TPT)</a:t>
            </a:r>
          </a:p>
          <a:p>
            <a:pPr algn="l">
              <a:lnSpc>
                <a:spcPts val="5120"/>
              </a:lnSpc>
            </a:pPr>
            <a:r>
              <a:rPr lang="en-US" altLang="en-US" sz="2850" b="1" spc="-73" baseline="30000" dirty="0">
                <a:solidFill>
                  <a:srgbClr val="000000"/>
                </a:solidFill>
                <a:latin typeface="Poppins" panose="00000500000000000000"/>
                <a:ea typeface="Poppins" panose="00000500000000000000"/>
                <a:cs typeface="Poppins" panose="00000500000000000000"/>
                <a:sym typeface="Poppins" panose="00000500000000000000"/>
              </a:rPr>
              <a:t>17</a:t>
            </a:r>
            <a:r>
              <a:rPr lang="en-US" altLang="en-US" sz="2850" spc="-73" dirty="0">
                <a:solidFill>
                  <a:srgbClr val="000000"/>
                </a:solidFill>
                <a:latin typeface="Poppins" panose="00000500000000000000"/>
                <a:ea typeface="Poppins" panose="00000500000000000000"/>
                <a:cs typeface="Poppins" panose="00000500000000000000"/>
                <a:sym typeface="Poppins" panose="00000500000000000000"/>
              </a:rPr>
              <a:t> And since we are His children, we are His heirs. In fact, together with Christ we are heirs of God’s glory. (NLT)</a:t>
            </a:r>
          </a:p>
          <a:p>
            <a:pPr algn="l">
              <a:lnSpc>
                <a:spcPts val="5120"/>
              </a:lnSpc>
            </a:pPr>
            <a:endParaRPr lang="en-US" altLang="en-US" sz="2850" spc="-73" dirty="0">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5120"/>
              </a:lnSpc>
            </a:pPr>
            <a:r>
              <a:rPr lang="en-US" altLang="en-US" sz="2850" b="1" spc="-73" baseline="30000" dirty="0">
                <a:solidFill>
                  <a:srgbClr val="000000"/>
                </a:solidFill>
                <a:latin typeface="Poppins" panose="00000500000000000000"/>
                <a:ea typeface="Poppins" panose="00000500000000000000"/>
                <a:cs typeface="Poppins" panose="00000500000000000000"/>
                <a:sym typeface="Poppins" panose="00000500000000000000"/>
              </a:rPr>
              <a:t>29</a:t>
            </a:r>
            <a:r>
              <a:rPr lang="en-US" altLang="en-US" sz="2850" spc="-73" dirty="0">
                <a:solidFill>
                  <a:srgbClr val="000000"/>
                </a:solidFill>
                <a:latin typeface="Poppins" panose="00000500000000000000"/>
                <a:ea typeface="Poppins" panose="00000500000000000000"/>
                <a:cs typeface="Poppins" panose="00000500000000000000"/>
                <a:sym typeface="Poppins" panose="00000500000000000000"/>
              </a:rPr>
              <a:t> For He knew all about us before we were born and He destined us from the beginning to share the likeness of His Son. This means the Son is the oldest among a vast family of brothers and sisters who will become just like Him. </a:t>
            </a:r>
            <a:r>
              <a:rPr lang="en-US" altLang="en-US" sz="2850" b="1" spc="-73" baseline="30000" dirty="0">
                <a:solidFill>
                  <a:srgbClr val="000000"/>
                </a:solidFill>
                <a:latin typeface="Poppins" panose="00000500000000000000"/>
                <a:ea typeface="Poppins" panose="00000500000000000000"/>
                <a:cs typeface="Poppins" panose="00000500000000000000"/>
                <a:sym typeface="Poppins" panose="00000500000000000000"/>
              </a:rPr>
              <a:t>30</a:t>
            </a:r>
            <a:r>
              <a:rPr lang="en-US" altLang="en-US" sz="2850" spc="-73" dirty="0">
                <a:solidFill>
                  <a:srgbClr val="000000"/>
                </a:solidFill>
                <a:latin typeface="Poppins" panose="00000500000000000000"/>
                <a:ea typeface="Poppins" panose="00000500000000000000"/>
                <a:cs typeface="Poppins" panose="00000500000000000000"/>
                <a:sym typeface="Poppins" panose="00000500000000000000"/>
              </a:rPr>
              <a:t> Having determined our destiny ahead of time, He called us to Himself and transferred His perfect righteousness to everyone He called. And those who possess His perfect righteousness He co-glorified with His Son! (TPT)</a:t>
            </a:r>
            <a:endParaRPr lang="en-US" sz="2850" spc="59"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0" name="Freeform 20"/>
          <p:cNvSpPr/>
          <p:nvPr/>
        </p:nvSpPr>
        <p:spPr>
          <a:xfrm flipH="1">
            <a:off x="-104775" y="-765099"/>
            <a:ext cx="7456404" cy="1453999"/>
          </a:xfrm>
          <a:custGeom>
            <a:avLst/>
            <a:gdLst/>
            <a:ahLst/>
            <a:cxnLst/>
            <a:rect l="l" t="t" r="r" b="b"/>
            <a:pathLst>
              <a:path w="7456404" h="1453999">
                <a:moveTo>
                  <a:pt x="7456404" y="0"/>
                </a:moveTo>
                <a:lnTo>
                  <a:pt x="0" y="0"/>
                </a:lnTo>
                <a:lnTo>
                  <a:pt x="0" y="1453998"/>
                </a:lnTo>
                <a:lnTo>
                  <a:pt x="7456404" y="1453998"/>
                </a:lnTo>
                <a:lnTo>
                  <a:pt x="745640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1" name="Group 21"/>
          <p:cNvGrpSpPr/>
          <p:nvPr/>
        </p:nvGrpSpPr>
        <p:grpSpPr>
          <a:xfrm>
            <a:off x="4704112" y="9909769"/>
            <a:ext cx="13621988" cy="377231"/>
            <a:chOff x="0" y="0"/>
            <a:chExt cx="3587684" cy="99353"/>
          </a:xfrm>
        </p:grpSpPr>
        <p:sp>
          <p:nvSpPr>
            <p:cNvPr id="22" name="Freeform 22"/>
            <p:cNvSpPr/>
            <p:nvPr/>
          </p:nvSpPr>
          <p:spPr>
            <a:xfrm>
              <a:off x="0" y="0"/>
              <a:ext cx="3587684" cy="99353"/>
            </a:xfrm>
            <a:custGeom>
              <a:avLst/>
              <a:gdLst/>
              <a:ahLst/>
              <a:cxnLst/>
              <a:rect l="l" t="t" r="r" b="b"/>
              <a:pathLst>
                <a:path w="3587684" h="99353">
                  <a:moveTo>
                    <a:pt x="0" y="0"/>
                  </a:moveTo>
                  <a:lnTo>
                    <a:pt x="3587684" y="0"/>
                  </a:lnTo>
                  <a:lnTo>
                    <a:pt x="3587684" y="99353"/>
                  </a:lnTo>
                  <a:lnTo>
                    <a:pt x="0" y="99353"/>
                  </a:lnTo>
                  <a:close/>
                </a:path>
              </a:pathLst>
            </a:custGeom>
            <a:solidFill>
              <a:srgbClr val="62366E"/>
            </a:solidFill>
          </p:spPr>
          <p:txBody>
            <a:bodyPr/>
            <a:lstStyle/>
            <a:p>
              <a:endParaRPr lang="en-US"/>
            </a:p>
          </p:txBody>
        </p:sp>
        <p:sp>
          <p:nvSpPr>
            <p:cNvPr id="23" name="TextBox 23"/>
            <p:cNvSpPr txBox="1"/>
            <p:nvPr/>
          </p:nvSpPr>
          <p:spPr>
            <a:xfrm>
              <a:off x="0" y="-38100"/>
              <a:ext cx="3587684" cy="137453"/>
            </a:xfrm>
            <a:prstGeom prst="rect">
              <a:avLst/>
            </a:prstGeom>
          </p:spPr>
          <p:txBody>
            <a:bodyPr lIns="50800" tIns="50800" rIns="50800" bIns="50800" rtlCol="0" anchor="ctr"/>
            <a:lstStyle/>
            <a:p>
              <a:pPr algn="ctr">
                <a:lnSpc>
                  <a:spcPts val="2660"/>
                </a:lnSpc>
              </a:pPr>
              <a:endParaRPr/>
            </a:p>
          </p:txBody>
        </p:sp>
      </p:grpSp>
      <p:sp>
        <p:nvSpPr>
          <p:cNvPr id="24" name="TextBox 24"/>
          <p:cNvSpPr txBox="1"/>
          <p:nvPr/>
        </p:nvSpPr>
        <p:spPr>
          <a:xfrm>
            <a:off x="17044936" y="9791242"/>
            <a:ext cx="906899"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9 | Page</a:t>
            </a:r>
          </a:p>
        </p:txBody>
      </p:sp>
      <p:sp>
        <p:nvSpPr>
          <p:cNvPr id="25" name="Freeform 25"/>
          <p:cNvSpPr/>
          <p:nvPr/>
        </p:nvSpPr>
        <p:spPr>
          <a:xfrm flipH="1" flipV="1">
            <a:off x="12197686" y="7998501"/>
            <a:ext cx="6128414" cy="2288499"/>
          </a:xfrm>
          <a:custGeom>
            <a:avLst/>
            <a:gdLst/>
            <a:ahLst/>
            <a:cxnLst/>
            <a:rect l="l" t="t" r="r" b="b"/>
            <a:pathLst>
              <a:path w="6128414" h="2288499">
                <a:moveTo>
                  <a:pt x="6128414" y="2288499"/>
                </a:moveTo>
                <a:lnTo>
                  <a:pt x="0" y="2288499"/>
                </a:lnTo>
                <a:lnTo>
                  <a:pt x="0" y="0"/>
                </a:lnTo>
                <a:lnTo>
                  <a:pt x="6128414" y="0"/>
                </a:lnTo>
                <a:lnTo>
                  <a:pt x="6128414"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grpSp>
        <p:nvGrpSpPr>
          <p:cNvPr id="26" name="Group 26"/>
          <p:cNvGrpSpPr/>
          <p:nvPr/>
        </p:nvGrpSpPr>
        <p:grpSpPr>
          <a:xfrm>
            <a:off x="323603" y="904875"/>
            <a:ext cx="5698157" cy="8547235"/>
            <a:chOff x="0" y="0"/>
            <a:chExt cx="6350000" cy="9525000"/>
          </a:xfrm>
        </p:grpSpPr>
        <p:sp>
          <p:nvSpPr>
            <p:cNvPr id="27" name="Freeform 2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9"/>
              <a:stretch>
                <a:fillRect l="-66279" r="-66279"/>
              </a:stretch>
            </a:blipFill>
          </p:spPr>
          <p:txBody>
            <a:bodyPr/>
            <a:lstStyle/>
            <a:p>
              <a:endParaRPr lang="en-US"/>
            </a:p>
          </p:txBody>
        </p:sp>
      </p:grpSp>
      <p:sp>
        <p:nvSpPr>
          <p:cNvPr id="31" name="TextBox 31"/>
          <p:cNvSpPr txBox="1"/>
          <p:nvPr/>
        </p:nvSpPr>
        <p:spPr>
          <a:xfrm>
            <a:off x="17078980" y="9772192"/>
            <a:ext cx="1008698"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11 | Page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4141841" y="9617161"/>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0" y="9525"/>
            <a:ext cx="5021170" cy="10287000"/>
            <a:chOff x="0" y="0"/>
            <a:chExt cx="1322448" cy="2709333"/>
          </a:xfrm>
        </p:grpSpPr>
        <p:sp>
          <p:nvSpPr>
            <p:cNvPr id="4" name="Freeform 4"/>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5" name="TextBox 5"/>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grpSp>
        <p:nvGrpSpPr>
          <p:cNvPr id="7" name="Group 7"/>
          <p:cNvGrpSpPr/>
          <p:nvPr/>
        </p:nvGrpSpPr>
        <p:grpSpPr>
          <a:xfrm>
            <a:off x="7363778" y="378875"/>
            <a:ext cx="7335866" cy="500429"/>
            <a:chOff x="0" y="0"/>
            <a:chExt cx="9781155" cy="667238"/>
          </a:xfrm>
        </p:grpSpPr>
        <p:grpSp>
          <p:nvGrpSpPr>
            <p:cNvPr id="8" name="Group 8"/>
            <p:cNvGrpSpPr/>
            <p:nvPr/>
          </p:nvGrpSpPr>
          <p:grpSpPr>
            <a:xfrm>
              <a:off x="0" y="0"/>
              <a:ext cx="9729027" cy="667238"/>
              <a:chOff x="0" y="0"/>
              <a:chExt cx="5298122" cy="363357"/>
            </a:xfrm>
          </p:grpSpPr>
          <p:sp>
            <p:nvSpPr>
              <p:cNvPr id="9" name="Freeform 9"/>
              <p:cNvSpPr/>
              <p:nvPr/>
            </p:nvSpPr>
            <p:spPr>
              <a:xfrm>
                <a:off x="0" y="0"/>
                <a:ext cx="5298122" cy="363357"/>
              </a:xfrm>
              <a:custGeom>
                <a:avLst/>
                <a:gdLst/>
                <a:ahLst/>
                <a:cxnLst/>
                <a:rect l="l" t="t" r="r" b="b"/>
                <a:pathLst>
                  <a:path w="5298122" h="363357">
                    <a:moveTo>
                      <a:pt x="0" y="0"/>
                    </a:moveTo>
                    <a:lnTo>
                      <a:pt x="5298122" y="0"/>
                    </a:lnTo>
                    <a:lnTo>
                      <a:pt x="5298122" y="363357"/>
                    </a:lnTo>
                    <a:lnTo>
                      <a:pt x="0" y="363357"/>
                    </a:lnTo>
                    <a:close/>
                  </a:path>
                </a:pathLst>
              </a:custGeom>
              <a:solidFill>
                <a:srgbClr val="A673B1"/>
              </a:solidFill>
            </p:spPr>
            <p:txBody>
              <a:bodyPr/>
              <a:lstStyle/>
              <a:p>
                <a:endParaRPr lang="en-US"/>
              </a:p>
            </p:txBody>
          </p:sp>
          <p:sp>
            <p:nvSpPr>
              <p:cNvPr id="10" name="TextBox 10"/>
              <p:cNvSpPr txBox="1"/>
              <p:nvPr/>
            </p:nvSpPr>
            <p:spPr>
              <a:xfrm>
                <a:off x="0" y="0"/>
                <a:ext cx="5298122" cy="363357"/>
              </a:xfrm>
              <a:prstGeom prst="rect">
                <a:avLst/>
              </a:prstGeom>
            </p:spPr>
            <p:txBody>
              <a:bodyPr lIns="54073" tIns="54073" rIns="54073" bIns="54073" rtlCol="0" anchor="ctr"/>
              <a:lstStyle/>
              <a:p>
                <a:pPr algn="ctr">
                  <a:lnSpc>
                    <a:spcPts val="2160"/>
                  </a:lnSpc>
                </a:pPr>
                <a:endParaRPr/>
              </a:p>
            </p:txBody>
          </p:sp>
        </p:grpSp>
        <p:sp>
          <p:nvSpPr>
            <p:cNvPr id="11" name="TextBox 11"/>
            <p:cNvSpPr txBox="1"/>
            <p:nvPr/>
          </p:nvSpPr>
          <p:spPr>
            <a:xfrm>
              <a:off x="279969" y="-10727"/>
              <a:ext cx="9501186" cy="616672"/>
            </a:xfrm>
            <a:prstGeom prst="rect">
              <a:avLst/>
            </a:prstGeom>
          </p:spPr>
          <p:txBody>
            <a:bodyPr lIns="0" tIns="0" rIns="0" bIns="0" rtlCol="0" anchor="t">
              <a:spAutoFit/>
            </a:bodyPr>
            <a:lstStyle/>
            <a:p>
              <a:pPr marL="0" lvl="0" indent="0" algn="ctr">
                <a:lnSpc>
                  <a:spcPts val="3950"/>
                </a:lnSpc>
                <a:spcBef>
                  <a:spcPct val="0"/>
                </a:spcBef>
              </a:pPr>
              <a:r>
                <a:rPr lang="en-US" sz="2820">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12" name="Freeform 12"/>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2"/>
            <a:stretch>
              <a:fillRect t="-216567"/>
            </a:stretch>
          </a:blipFill>
        </p:spPr>
        <p:txBody>
          <a:bodyPr/>
          <a:lstStyle/>
          <a:p>
            <a:endParaRPr lang="en-US"/>
          </a:p>
        </p:txBody>
      </p:sp>
      <p:sp>
        <p:nvSpPr>
          <p:cNvPr id="13" name="Freeform 13"/>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16247403" y="9122306"/>
            <a:ext cx="1570295" cy="471160"/>
            <a:chOff x="0" y="0"/>
            <a:chExt cx="2093727" cy="628214"/>
          </a:xfrm>
        </p:grpSpPr>
        <p:sp>
          <p:nvSpPr>
            <p:cNvPr id="15" name="Freeform 15"/>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4"/>
              <a:stretch>
                <a:fillRect/>
              </a:stretch>
            </a:blipFill>
          </p:spPr>
          <p:txBody>
            <a:bodyPr/>
            <a:lstStyle/>
            <a:p>
              <a:endParaRPr lang="en-US"/>
            </a:p>
          </p:txBody>
        </p:sp>
        <p:sp>
          <p:nvSpPr>
            <p:cNvPr id="16" name="TextBox 16"/>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8" name="TextBox 18"/>
          <p:cNvSpPr txBox="1"/>
          <p:nvPr/>
        </p:nvSpPr>
        <p:spPr>
          <a:xfrm>
            <a:off x="6096000" y="1333500"/>
            <a:ext cx="12147550" cy="6892290"/>
          </a:xfrm>
          <a:prstGeom prst="rect">
            <a:avLst/>
          </a:prstGeom>
        </p:spPr>
        <p:txBody>
          <a:bodyPr lIns="0" tIns="0" rIns="0" bIns="0" rtlCol="0" anchor="t">
            <a:noAutofit/>
          </a:bodyPr>
          <a:lstStyle/>
          <a:p>
            <a:pPr algn="r">
              <a:lnSpc>
                <a:spcPts val="4435"/>
              </a:lnSpc>
            </a:pPr>
            <a:r>
              <a:rPr lang="en-US" sz="2955" b="1" spc="59" dirty="0">
                <a:solidFill>
                  <a:srgbClr val="000000"/>
                </a:solidFill>
                <a:latin typeface="Poppins Bold" panose="00000800000000000000"/>
                <a:ea typeface="Poppins Bold" panose="00000800000000000000"/>
                <a:cs typeface="Poppins Bold" panose="00000800000000000000"/>
                <a:sym typeface="Poppins Bold" panose="00000800000000000000"/>
              </a:rPr>
              <a:t>Ephesians 1:4 (NLT), 11-14 (MSG)</a:t>
            </a:r>
          </a:p>
          <a:p>
            <a:pPr algn="l">
              <a:lnSpc>
                <a:spcPts val="5120"/>
              </a:lnSpc>
            </a:pPr>
            <a:r>
              <a:rPr lang="en-US" altLang="en-US" sz="2850" b="1" spc="-73" baseline="30000" dirty="0">
                <a:solidFill>
                  <a:srgbClr val="000000"/>
                </a:solidFill>
                <a:latin typeface="Poppins" panose="00000500000000000000"/>
                <a:ea typeface="Poppins" panose="00000500000000000000"/>
                <a:cs typeface="Poppins" panose="00000500000000000000"/>
                <a:sym typeface="Poppins" panose="00000500000000000000"/>
              </a:rPr>
              <a:t>4</a:t>
            </a:r>
            <a:r>
              <a:rPr lang="en-US" altLang="en-US" sz="2850" spc="-73" dirty="0">
                <a:solidFill>
                  <a:srgbClr val="000000"/>
                </a:solidFill>
                <a:latin typeface="Poppins" panose="00000500000000000000"/>
                <a:ea typeface="Poppins" panose="00000500000000000000"/>
                <a:cs typeface="Poppins" panose="00000500000000000000"/>
                <a:sym typeface="Poppins" panose="00000500000000000000"/>
              </a:rPr>
              <a:t> Even before He made the world, God loved us and chose us in Christ to be holy and without fault in His eyes. (NLT)</a:t>
            </a:r>
          </a:p>
          <a:p>
            <a:pPr algn="l">
              <a:lnSpc>
                <a:spcPts val="5120"/>
              </a:lnSpc>
            </a:pPr>
            <a:endParaRPr lang="en-US" altLang="en-US" sz="2850" spc="-73" dirty="0">
              <a:solidFill>
                <a:srgbClr val="000000"/>
              </a:solidFill>
              <a:latin typeface="Poppins" panose="00000500000000000000"/>
              <a:ea typeface="Poppins" panose="00000500000000000000"/>
              <a:cs typeface="Poppins" panose="00000500000000000000"/>
              <a:sym typeface="Poppins" panose="00000500000000000000"/>
            </a:endParaRPr>
          </a:p>
          <a:p>
            <a:pPr algn="l">
              <a:lnSpc>
                <a:spcPts val="5120"/>
              </a:lnSpc>
            </a:pPr>
            <a:r>
              <a:rPr lang="en-US" altLang="en-US" sz="2850" b="1" spc="59" baseline="30000" dirty="0">
                <a:solidFill>
                  <a:srgbClr val="000000"/>
                </a:solidFill>
                <a:latin typeface="Poppins" panose="00000500000000000000"/>
                <a:ea typeface="Poppins" panose="00000500000000000000"/>
                <a:cs typeface="Poppins" panose="00000500000000000000"/>
                <a:sym typeface="Poppins" panose="00000500000000000000"/>
              </a:rPr>
              <a:t>11-12</a:t>
            </a:r>
            <a:r>
              <a:rPr lang="en-US" altLang="en-US" sz="2850" spc="59" dirty="0">
                <a:solidFill>
                  <a:srgbClr val="000000"/>
                </a:solidFill>
                <a:latin typeface="Poppins" panose="00000500000000000000"/>
                <a:ea typeface="Poppins" panose="00000500000000000000"/>
                <a:cs typeface="Poppins" panose="00000500000000000000"/>
                <a:sym typeface="Poppins" panose="00000500000000000000"/>
              </a:rPr>
              <a:t> It’s in Christ that we find out who we are and what we are living for. Long before we first heard of Christ and got our hopes up, He had His eye on us, had designs on us for glorious living, part of the overall purpose He is working out in everything and everyone</a:t>
            </a:r>
            <a:r>
              <a:rPr lang="en-US" altLang="en-US" sz="2850" b="1" spc="59" baseline="30000" dirty="0">
                <a:solidFill>
                  <a:srgbClr val="000000"/>
                </a:solidFill>
                <a:latin typeface="Poppins" panose="00000500000000000000"/>
                <a:ea typeface="Poppins" panose="00000500000000000000"/>
                <a:cs typeface="Poppins" panose="00000500000000000000"/>
                <a:sym typeface="Poppins" panose="00000500000000000000"/>
              </a:rPr>
              <a:t>.  </a:t>
            </a:r>
            <a:r>
              <a:rPr lang="en-US" altLang="en-US" sz="2850" spc="59" dirty="0">
                <a:solidFill>
                  <a:srgbClr val="000000"/>
                </a:solidFill>
                <a:latin typeface="Poppins" panose="00000500000000000000"/>
                <a:ea typeface="Poppins" panose="00000500000000000000"/>
                <a:cs typeface="Poppins" panose="00000500000000000000"/>
                <a:sym typeface="Poppins" panose="00000500000000000000"/>
              </a:rPr>
              <a:t>(MSG)</a:t>
            </a:r>
          </a:p>
        </p:txBody>
      </p:sp>
      <p:sp>
        <p:nvSpPr>
          <p:cNvPr id="20" name="Freeform 20"/>
          <p:cNvSpPr/>
          <p:nvPr/>
        </p:nvSpPr>
        <p:spPr>
          <a:xfrm flipH="1">
            <a:off x="-104775" y="-765099"/>
            <a:ext cx="7456404" cy="1453999"/>
          </a:xfrm>
          <a:custGeom>
            <a:avLst/>
            <a:gdLst/>
            <a:ahLst/>
            <a:cxnLst/>
            <a:rect l="l" t="t" r="r" b="b"/>
            <a:pathLst>
              <a:path w="7456404" h="1453999">
                <a:moveTo>
                  <a:pt x="7456404" y="0"/>
                </a:moveTo>
                <a:lnTo>
                  <a:pt x="0" y="0"/>
                </a:lnTo>
                <a:lnTo>
                  <a:pt x="0" y="1453998"/>
                </a:lnTo>
                <a:lnTo>
                  <a:pt x="7456404" y="1453998"/>
                </a:lnTo>
                <a:lnTo>
                  <a:pt x="745640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1" name="Group 21"/>
          <p:cNvGrpSpPr/>
          <p:nvPr/>
        </p:nvGrpSpPr>
        <p:grpSpPr>
          <a:xfrm>
            <a:off x="4704112" y="9909769"/>
            <a:ext cx="13621988" cy="377231"/>
            <a:chOff x="0" y="0"/>
            <a:chExt cx="3587684" cy="99353"/>
          </a:xfrm>
        </p:grpSpPr>
        <p:sp>
          <p:nvSpPr>
            <p:cNvPr id="22" name="Freeform 22"/>
            <p:cNvSpPr/>
            <p:nvPr/>
          </p:nvSpPr>
          <p:spPr>
            <a:xfrm>
              <a:off x="0" y="0"/>
              <a:ext cx="3587684" cy="99353"/>
            </a:xfrm>
            <a:custGeom>
              <a:avLst/>
              <a:gdLst/>
              <a:ahLst/>
              <a:cxnLst/>
              <a:rect l="l" t="t" r="r" b="b"/>
              <a:pathLst>
                <a:path w="3587684" h="99353">
                  <a:moveTo>
                    <a:pt x="0" y="0"/>
                  </a:moveTo>
                  <a:lnTo>
                    <a:pt x="3587684" y="0"/>
                  </a:lnTo>
                  <a:lnTo>
                    <a:pt x="3587684" y="99353"/>
                  </a:lnTo>
                  <a:lnTo>
                    <a:pt x="0" y="99353"/>
                  </a:lnTo>
                  <a:close/>
                </a:path>
              </a:pathLst>
            </a:custGeom>
            <a:solidFill>
              <a:srgbClr val="62366E"/>
            </a:solidFill>
          </p:spPr>
          <p:txBody>
            <a:bodyPr/>
            <a:lstStyle/>
            <a:p>
              <a:endParaRPr lang="en-US"/>
            </a:p>
          </p:txBody>
        </p:sp>
        <p:sp>
          <p:nvSpPr>
            <p:cNvPr id="23" name="TextBox 23"/>
            <p:cNvSpPr txBox="1"/>
            <p:nvPr/>
          </p:nvSpPr>
          <p:spPr>
            <a:xfrm>
              <a:off x="0" y="-38100"/>
              <a:ext cx="3587684" cy="137453"/>
            </a:xfrm>
            <a:prstGeom prst="rect">
              <a:avLst/>
            </a:prstGeom>
          </p:spPr>
          <p:txBody>
            <a:bodyPr lIns="50800" tIns="50800" rIns="50800" bIns="50800" rtlCol="0" anchor="ctr"/>
            <a:lstStyle/>
            <a:p>
              <a:pPr algn="ctr">
                <a:lnSpc>
                  <a:spcPts val="2660"/>
                </a:lnSpc>
              </a:pPr>
              <a:endParaRPr/>
            </a:p>
          </p:txBody>
        </p:sp>
      </p:grpSp>
      <p:sp>
        <p:nvSpPr>
          <p:cNvPr id="24" name="TextBox 24"/>
          <p:cNvSpPr txBox="1"/>
          <p:nvPr/>
        </p:nvSpPr>
        <p:spPr>
          <a:xfrm>
            <a:off x="17044936" y="9791242"/>
            <a:ext cx="906899"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9 | Page</a:t>
            </a:r>
          </a:p>
        </p:txBody>
      </p:sp>
      <p:sp>
        <p:nvSpPr>
          <p:cNvPr id="25" name="Freeform 25"/>
          <p:cNvSpPr/>
          <p:nvPr/>
        </p:nvSpPr>
        <p:spPr>
          <a:xfrm flipH="1" flipV="1">
            <a:off x="12197686" y="7998501"/>
            <a:ext cx="6128414" cy="2288499"/>
          </a:xfrm>
          <a:custGeom>
            <a:avLst/>
            <a:gdLst/>
            <a:ahLst/>
            <a:cxnLst/>
            <a:rect l="l" t="t" r="r" b="b"/>
            <a:pathLst>
              <a:path w="6128414" h="2288499">
                <a:moveTo>
                  <a:pt x="6128414" y="2288499"/>
                </a:moveTo>
                <a:lnTo>
                  <a:pt x="0" y="2288499"/>
                </a:lnTo>
                <a:lnTo>
                  <a:pt x="0" y="0"/>
                </a:lnTo>
                <a:lnTo>
                  <a:pt x="6128414" y="0"/>
                </a:lnTo>
                <a:lnTo>
                  <a:pt x="6128414"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grpSp>
        <p:nvGrpSpPr>
          <p:cNvPr id="26" name="Group 26"/>
          <p:cNvGrpSpPr/>
          <p:nvPr/>
        </p:nvGrpSpPr>
        <p:grpSpPr>
          <a:xfrm>
            <a:off x="323603" y="904875"/>
            <a:ext cx="5698157" cy="8547235"/>
            <a:chOff x="0" y="0"/>
            <a:chExt cx="6350000" cy="9525000"/>
          </a:xfrm>
        </p:grpSpPr>
        <p:sp>
          <p:nvSpPr>
            <p:cNvPr id="27" name="Freeform 2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9"/>
              <a:stretch>
                <a:fillRect l="-66279" r="-66279"/>
              </a:stretch>
            </a:blipFill>
          </p:spPr>
          <p:txBody>
            <a:bodyPr/>
            <a:lstStyle/>
            <a:p>
              <a:endParaRPr lang="en-US"/>
            </a:p>
          </p:txBody>
        </p:sp>
      </p:grpSp>
      <p:sp>
        <p:nvSpPr>
          <p:cNvPr id="31" name="TextBox 31"/>
          <p:cNvSpPr txBox="1"/>
          <p:nvPr/>
        </p:nvSpPr>
        <p:spPr>
          <a:xfrm>
            <a:off x="17078980" y="9772192"/>
            <a:ext cx="1008698"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11 | Page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4141841" y="9617161"/>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0" y="9525"/>
            <a:ext cx="5021170" cy="10287000"/>
            <a:chOff x="0" y="0"/>
            <a:chExt cx="1322448" cy="2709333"/>
          </a:xfrm>
        </p:grpSpPr>
        <p:sp>
          <p:nvSpPr>
            <p:cNvPr id="4" name="Freeform 4"/>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5" name="TextBox 5"/>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grpSp>
        <p:nvGrpSpPr>
          <p:cNvPr id="7" name="Group 7"/>
          <p:cNvGrpSpPr/>
          <p:nvPr/>
        </p:nvGrpSpPr>
        <p:grpSpPr>
          <a:xfrm>
            <a:off x="7363778" y="378875"/>
            <a:ext cx="7335866" cy="500429"/>
            <a:chOff x="0" y="0"/>
            <a:chExt cx="9781155" cy="667238"/>
          </a:xfrm>
        </p:grpSpPr>
        <p:grpSp>
          <p:nvGrpSpPr>
            <p:cNvPr id="8" name="Group 8"/>
            <p:cNvGrpSpPr/>
            <p:nvPr/>
          </p:nvGrpSpPr>
          <p:grpSpPr>
            <a:xfrm>
              <a:off x="0" y="0"/>
              <a:ext cx="9729027" cy="667238"/>
              <a:chOff x="0" y="0"/>
              <a:chExt cx="5298122" cy="363357"/>
            </a:xfrm>
          </p:grpSpPr>
          <p:sp>
            <p:nvSpPr>
              <p:cNvPr id="9" name="Freeform 9"/>
              <p:cNvSpPr/>
              <p:nvPr/>
            </p:nvSpPr>
            <p:spPr>
              <a:xfrm>
                <a:off x="0" y="0"/>
                <a:ext cx="5298122" cy="363357"/>
              </a:xfrm>
              <a:custGeom>
                <a:avLst/>
                <a:gdLst/>
                <a:ahLst/>
                <a:cxnLst/>
                <a:rect l="l" t="t" r="r" b="b"/>
                <a:pathLst>
                  <a:path w="5298122" h="363357">
                    <a:moveTo>
                      <a:pt x="0" y="0"/>
                    </a:moveTo>
                    <a:lnTo>
                      <a:pt x="5298122" y="0"/>
                    </a:lnTo>
                    <a:lnTo>
                      <a:pt x="5298122" y="363357"/>
                    </a:lnTo>
                    <a:lnTo>
                      <a:pt x="0" y="363357"/>
                    </a:lnTo>
                    <a:close/>
                  </a:path>
                </a:pathLst>
              </a:custGeom>
              <a:solidFill>
                <a:srgbClr val="A673B1"/>
              </a:solidFill>
            </p:spPr>
            <p:txBody>
              <a:bodyPr/>
              <a:lstStyle/>
              <a:p>
                <a:endParaRPr lang="en-US"/>
              </a:p>
            </p:txBody>
          </p:sp>
          <p:sp>
            <p:nvSpPr>
              <p:cNvPr id="10" name="TextBox 10"/>
              <p:cNvSpPr txBox="1"/>
              <p:nvPr/>
            </p:nvSpPr>
            <p:spPr>
              <a:xfrm>
                <a:off x="0" y="0"/>
                <a:ext cx="5298122" cy="363357"/>
              </a:xfrm>
              <a:prstGeom prst="rect">
                <a:avLst/>
              </a:prstGeom>
            </p:spPr>
            <p:txBody>
              <a:bodyPr lIns="54073" tIns="54073" rIns="54073" bIns="54073" rtlCol="0" anchor="ctr"/>
              <a:lstStyle/>
              <a:p>
                <a:pPr algn="ctr">
                  <a:lnSpc>
                    <a:spcPts val="2160"/>
                  </a:lnSpc>
                </a:pPr>
                <a:endParaRPr/>
              </a:p>
            </p:txBody>
          </p:sp>
        </p:grpSp>
        <p:sp>
          <p:nvSpPr>
            <p:cNvPr id="11" name="TextBox 11"/>
            <p:cNvSpPr txBox="1"/>
            <p:nvPr/>
          </p:nvSpPr>
          <p:spPr>
            <a:xfrm>
              <a:off x="279969" y="-10727"/>
              <a:ext cx="9501186" cy="616672"/>
            </a:xfrm>
            <a:prstGeom prst="rect">
              <a:avLst/>
            </a:prstGeom>
          </p:spPr>
          <p:txBody>
            <a:bodyPr lIns="0" tIns="0" rIns="0" bIns="0" rtlCol="0" anchor="t">
              <a:spAutoFit/>
            </a:bodyPr>
            <a:lstStyle/>
            <a:p>
              <a:pPr marL="0" lvl="0" indent="0" algn="ctr">
                <a:lnSpc>
                  <a:spcPts val="3950"/>
                </a:lnSpc>
                <a:spcBef>
                  <a:spcPct val="0"/>
                </a:spcBef>
              </a:pPr>
              <a:r>
                <a:rPr lang="en-US" sz="2820">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12" name="Freeform 12"/>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2"/>
            <a:stretch>
              <a:fillRect t="-216567"/>
            </a:stretch>
          </a:blipFill>
        </p:spPr>
        <p:txBody>
          <a:bodyPr/>
          <a:lstStyle/>
          <a:p>
            <a:endParaRPr lang="en-US"/>
          </a:p>
        </p:txBody>
      </p:sp>
      <p:sp>
        <p:nvSpPr>
          <p:cNvPr id="13" name="Freeform 13"/>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3"/>
            <a:stretch>
              <a:fillRect/>
            </a:stretch>
          </a:blipFill>
        </p:spPr>
        <p:txBody>
          <a:bodyPr/>
          <a:lstStyle/>
          <a:p>
            <a:endParaRPr lang="en-US"/>
          </a:p>
        </p:txBody>
      </p:sp>
      <p:grpSp>
        <p:nvGrpSpPr>
          <p:cNvPr id="14" name="Group 14"/>
          <p:cNvGrpSpPr/>
          <p:nvPr/>
        </p:nvGrpSpPr>
        <p:grpSpPr>
          <a:xfrm>
            <a:off x="16247403" y="9122306"/>
            <a:ext cx="1570295" cy="471160"/>
            <a:chOff x="0" y="0"/>
            <a:chExt cx="2093727" cy="628214"/>
          </a:xfrm>
        </p:grpSpPr>
        <p:sp>
          <p:nvSpPr>
            <p:cNvPr id="15" name="Freeform 15"/>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4"/>
              <a:stretch>
                <a:fillRect/>
              </a:stretch>
            </a:blipFill>
          </p:spPr>
          <p:txBody>
            <a:bodyPr/>
            <a:lstStyle/>
            <a:p>
              <a:endParaRPr lang="en-US"/>
            </a:p>
          </p:txBody>
        </p:sp>
        <p:sp>
          <p:nvSpPr>
            <p:cNvPr id="16" name="TextBox 16"/>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8" name="TextBox 18"/>
          <p:cNvSpPr txBox="1"/>
          <p:nvPr/>
        </p:nvSpPr>
        <p:spPr>
          <a:xfrm>
            <a:off x="6178550" y="1409700"/>
            <a:ext cx="12147550" cy="6892290"/>
          </a:xfrm>
          <a:prstGeom prst="rect">
            <a:avLst/>
          </a:prstGeom>
        </p:spPr>
        <p:txBody>
          <a:bodyPr lIns="0" tIns="0" rIns="0" bIns="0" rtlCol="0" anchor="t">
            <a:noAutofit/>
          </a:bodyPr>
          <a:lstStyle/>
          <a:p>
            <a:pPr algn="r">
              <a:lnSpc>
                <a:spcPts val="4435"/>
              </a:lnSpc>
            </a:pPr>
            <a:r>
              <a:rPr lang="en-US" sz="2955" b="1" spc="59" dirty="0">
                <a:solidFill>
                  <a:srgbClr val="000000"/>
                </a:solidFill>
                <a:latin typeface="Poppins Bold" panose="00000800000000000000"/>
                <a:ea typeface="Poppins Bold" panose="00000800000000000000"/>
                <a:cs typeface="Poppins Bold" panose="00000800000000000000"/>
                <a:sym typeface="Poppins Bold" panose="00000800000000000000"/>
              </a:rPr>
              <a:t>Ephesians 1:4 (NLT), 11-14 (MSG)</a:t>
            </a:r>
          </a:p>
          <a:p>
            <a:pPr algn="l">
              <a:lnSpc>
                <a:spcPts val="5120"/>
              </a:lnSpc>
            </a:pPr>
            <a:r>
              <a:rPr lang="en-US" altLang="en-US" sz="2850" b="1" spc="59" baseline="30000" dirty="0">
                <a:solidFill>
                  <a:srgbClr val="000000"/>
                </a:solidFill>
                <a:latin typeface="Poppins" panose="00000500000000000000"/>
                <a:ea typeface="Poppins" panose="00000500000000000000"/>
                <a:cs typeface="Poppins" panose="00000500000000000000"/>
                <a:sym typeface="Poppins" panose="00000500000000000000"/>
              </a:rPr>
              <a:t>13- 14</a:t>
            </a:r>
            <a:r>
              <a:rPr lang="en-US" altLang="en-US" sz="2850" spc="59" dirty="0">
                <a:solidFill>
                  <a:srgbClr val="000000"/>
                </a:solidFill>
                <a:latin typeface="Poppins" panose="00000500000000000000"/>
                <a:ea typeface="Poppins" panose="00000500000000000000"/>
                <a:cs typeface="Poppins" panose="00000500000000000000"/>
                <a:sym typeface="Poppins" panose="00000500000000000000"/>
              </a:rPr>
              <a:t> It’s in Christ that you, once you heard the truth and believed it (this Message of your salvation), found yourselves home free—signed, sealed, and delivered by the Holy Spirit. This down payment from God is the first installment on what’s coming, a reminder that we’ll get everything God has planned for us, a praising and glorious life. (MSG)</a:t>
            </a:r>
          </a:p>
        </p:txBody>
      </p:sp>
      <p:sp>
        <p:nvSpPr>
          <p:cNvPr id="20" name="Freeform 20"/>
          <p:cNvSpPr/>
          <p:nvPr/>
        </p:nvSpPr>
        <p:spPr>
          <a:xfrm flipH="1">
            <a:off x="-104775" y="-765099"/>
            <a:ext cx="7456404" cy="1453999"/>
          </a:xfrm>
          <a:custGeom>
            <a:avLst/>
            <a:gdLst/>
            <a:ahLst/>
            <a:cxnLst/>
            <a:rect l="l" t="t" r="r" b="b"/>
            <a:pathLst>
              <a:path w="7456404" h="1453999">
                <a:moveTo>
                  <a:pt x="7456404" y="0"/>
                </a:moveTo>
                <a:lnTo>
                  <a:pt x="0" y="0"/>
                </a:lnTo>
                <a:lnTo>
                  <a:pt x="0" y="1453998"/>
                </a:lnTo>
                <a:lnTo>
                  <a:pt x="7456404" y="1453998"/>
                </a:lnTo>
                <a:lnTo>
                  <a:pt x="745640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1" name="Group 21"/>
          <p:cNvGrpSpPr/>
          <p:nvPr/>
        </p:nvGrpSpPr>
        <p:grpSpPr>
          <a:xfrm>
            <a:off x="4704112" y="9909769"/>
            <a:ext cx="13621988" cy="377231"/>
            <a:chOff x="0" y="0"/>
            <a:chExt cx="3587684" cy="99353"/>
          </a:xfrm>
        </p:grpSpPr>
        <p:sp>
          <p:nvSpPr>
            <p:cNvPr id="22" name="Freeform 22"/>
            <p:cNvSpPr/>
            <p:nvPr/>
          </p:nvSpPr>
          <p:spPr>
            <a:xfrm>
              <a:off x="0" y="0"/>
              <a:ext cx="3587684" cy="99353"/>
            </a:xfrm>
            <a:custGeom>
              <a:avLst/>
              <a:gdLst/>
              <a:ahLst/>
              <a:cxnLst/>
              <a:rect l="l" t="t" r="r" b="b"/>
              <a:pathLst>
                <a:path w="3587684" h="99353">
                  <a:moveTo>
                    <a:pt x="0" y="0"/>
                  </a:moveTo>
                  <a:lnTo>
                    <a:pt x="3587684" y="0"/>
                  </a:lnTo>
                  <a:lnTo>
                    <a:pt x="3587684" y="99353"/>
                  </a:lnTo>
                  <a:lnTo>
                    <a:pt x="0" y="99353"/>
                  </a:lnTo>
                  <a:close/>
                </a:path>
              </a:pathLst>
            </a:custGeom>
            <a:solidFill>
              <a:srgbClr val="62366E"/>
            </a:solidFill>
          </p:spPr>
          <p:txBody>
            <a:bodyPr/>
            <a:lstStyle/>
            <a:p>
              <a:endParaRPr lang="en-US"/>
            </a:p>
          </p:txBody>
        </p:sp>
        <p:sp>
          <p:nvSpPr>
            <p:cNvPr id="23" name="TextBox 23"/>
            <p:cNvSpPr txBox="1"/>
            <p:nvPr/>
          </p:nvSpPr>
          <p:spPr>
            <a:xfrm>
              <a:off x="0" y="-38100"/>
              <a:ext cx="3587684" cy="137453"/>
            </a:xfrm>
            <a:prstGeom prst="rect">
              <a:avLst/>
            </a:prstGeom>
          </p:spPr>
          <p:txBody>
            <a:bodyPr lIns="50800" tIns="50800" rIns="50800" bIns="50800" rtlCol="0" anchor="ctr"/>
            <a:lstStyle/>
            <a:p>
              <a:pPr algn="ctr">
                <a:lnSpc>
                  <a:spcPts val="2660"/>
                </a:lnSpc>
              </a:pPr>
              <a:endParaRPr/>
            </a:p>
          </p:txBody>
        </p:sp>
      </p:grpSp>
      <p:sp>
        <p:nvSpPr>
          <p:cNvPr id="24" name="TextBox 24"/>
          <p:cNvSpPr txBox="1"/>
          <p:nvPr/>
        </p:nvSpPr>
        <p:spPr>
          <a:xfrm>
            <a:off x="17044936" y="9791242"/>
            <a:ext cx="906899"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9 | Page</a:t>
            </a:r>
          </a:p>
        </p:txBody>
      </p:sp>
      <p:sp>
        <p:nvSpPr>
          <p:cNvPr id="25" name="Freeform 25"/>
          <p:cNvSpPr/>
          <p:nvPr/>
        </p:nvSpPr>
        <p:spPr>
          <a:xfrm flipH="1" flipV="1">
            <a:off x="12197686" y="7998501"/>
            <a:ext cx="6128414" cy="2288499"/>
          </a:xfrm>
          <a:custGeom>
            <a:avLst/>
            <a:gdLst/>
            <a:ahLst/>
            <a:cxnLst/>
            <a:rect l="l" t="t" r="r" b="b"/>
            <a:pathLst>
              <a:path w="6128414" h="2288499">
                <a:moveTo>
                  <a:pt x="6128414" y="2288499"/>
                </a:moveTo>
                <a:lnTo>
                  <a:pt x="0" y="2288499"/>
                </a:lnTo>
                <a:lnTo>
                  <a:pt x="0" y="0"/>
                </a:lnTo>
                <a:lnTo>
                  <a:pt x="6128414" y="0"/>
                </a:lnTo>
                <a:lnTo>
                  <a:pt x="6128414"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grpSp>
        <p:nvGrpSpPr>
          <p:cNvPr id="26" name="Group 26"/>
          <p:cNvGrpSpPr/>
          <p:nvPr/>
        </p:nvGrpSpPr>
        <p:grpSpPr>
          <a:xfrm>
            <a:off x="323603" y="904875"/>
            <a:ext cx="5698157" cy="8547235"/>
            <a:chOff x="0" y="0"/>
            <a:chExt cx="6350000" cy="9525000"/>
          </a:xfrm>
        </p:grpSpPr>
        <p:sp>
          <p:nvSpPr>
            <p:cNvPr id="27" name="Freeform 27"/>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9"/>
              <a:stretch>
                <a:fillRect l="-66279" r="-66279"/>
              </a:stretch>
            </a:blipFill>
          </p:spPr>
          <p:txBody>
            <a:bodyPr/>
            <a:lstStyle/>
            <a:p>
              <a:endParaRPr lang="en-US"/>
            </a:p>
          </p:txBody>
        </p:sp>
      </p:grpSp>
      <p:sp>
        <p:nvSpPr>
          <p:cNvPr id="31" name="TextBox 31"/>
          <p:cNvSpPr txBox="1"/>
          <p:nvPr/>
        </p:nvSpPr>
        <p:spPr>
          <a:xfrm>
            <a:off x="17078980" y="9772192"/>
            <a:ext cx="1008698"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11 | Page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13276355" y="0"/>
            <a:ext cx="5021170" cy="10287000"/>
            <a:chOff x="0" y="0"/>
            <a:chExt cx="1322448" cy="2709333"/>
          </a:xfrm>
        </p:grpSpPr>
        <p:sp>
          <p:nvSpPr>
            <p:cNvPr id="4" name="Freeform 4"/>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5" name="TextBox 5"/>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10145835" y="281801"/>
            <a:ext cx="7833450" cy="9494234"/>
            <a:chOff x="0" y="0"/>
            <a:chExt cx="8603361" cy="10427375"/>
          </a:xfrm>
        </p:grpSpPr>
        <p:sp>
          <p:nvSpPr>
            <p:cNvPr id="7" name="Freeform 7"/>
            <p:cNvSpPr/>
            <p:nvPr/>
          </p:nvSpPr>
          <p:spPr>
            <a:xfrm>
              <a:off x="-2794" y="-127"/>
              <a:ext cx="8606155" cy="10427502"/>
            </a:xfrm>
            <a:custGeom>
              <a:avLst/>
              <a:gdLst/>
              <a:ahLst/>
              <a:cxnLst/>
              <a:rect l="l" t="t" r="r" b="b"/>
              <a:pathLst>
                <a:path w="8606155" h="10427502">
                  <a:moveTo>
                    <a:pt x="8606155" y="10391585"/>
                  </a:moveTo>
                  <a:cubicBezTo>
                    <a:pt x="8606155" y="10425184"/>
                    <a:pt x="8595487" y="10427502"/>
                    <a:pt x="8567674" y="10427502"/>
                  </a:cubicBezTo>
                  <a:cubicBezTo>
                    <a:pt x="5713095" y="10426858"/>
                    <a:pt x="2858643" y="10426858"/>
                    <a:pt x="4064" y="10426858"/>
                  </a:cubicBezTo>
                  <a:cubicBezTo>
                    <a:pt x="0" y="10412826"/>
                    <a:pt x="6350" y="10400081"/>
                    <a:pt x="9271" y="10387079"/>
                  </a:cubicBezTo>
                  <a:cubicBezTo>
                    <a:pt x="134747" y="9817808"/>
                    <a:pt x="260350" y="9248664"/>
                    <a:pt x="386207" y="8679522"/>
                  </a:cubicBezTo>
                  <a:cubicBezTo>
                    <a:pt x="565658" y="7868097"/>
                    <a:pt x="745490" y="7056802"/>
                    <a:pt x="924814" y="6245378"/>
                  </a:cubicBezTo>
                  <a:cubicBezTo>
                    <a:pt x="1146302" y="5243295"/>
                    <a:pt x="1367282" y="4241213"/>
                    <a:pt x="1588643" y="3239259"/>
                  </a:cubicBezTo>
                  <a:cubicBezTo>
                    <a:pt x="1813560" y="2221342"/>
                    <a:pt x="2038604" y="1203553"/>
                    <a:pt x="2264156" y="185765"/>
                  </a:cubicBezTo>
                  <a:cubicBezTo>
                    <a:pt x="2277872" y="123843"/>
                    <a:pt x="2286635" y="60504"/>
                    <a:pt x="2308860" y="642"/>
                  </a:cubicBezTo>
                  <a:cubicBezTo>
                    <a:pt x="4395216" y="642"/>
                    <a:pt x="6481572" y="642"/>
                    <a:pt x="8567928" y="0"/>
                  </a:cubicBezTo>
                  <a:cubicBezTo>
                    <a:pt x="8596249" y="0"/>
                    <a:pt x="8605901" y="3474"/>
                    <a:pt x="8605901" y="36302"/>
                  </a:cubicBezTo>
                  <a:cubicBezTo>
                    <a:pt x="8605139" y="3488106"/>
                    <a:pt x="8605139" y="6939910"/>
                    <a:pt x="8606155" y="10391585"/>
                  </a:cubicBezTo>
                  <a:close/>
                </a:path>
              </a:pathLst>
            </a:custGeom>
            <a:blipFill>
              <a:blip r:embed="rId2"/>
              <a:stretch>
                <a:fillRect l="-40790" t="-1" r="-40790" b="-1"/>
              </a:stretch>
            </a:blipFill>
          </p:spPr>
          <p:txBody>
            <a:bodyPr/>
            <a:lstStyle/>
            <a:p>
              <a:endParaRPr lang="en-US"/>
            </a:p>
          </p:txBody>
        </p:sp>
      </p:grpSp>
      <p:grpSp>
        <p:nvGrpSpPr>
          <p:cNvPr id="8" name="Group 8"/>
          <p:cNvGrpSpPr/>
          <p:nvPr/>
        </p:nvGrpSpPr>
        <p:grpSpPr>
          <a:xfrm>
            <a:off x="214424" y="810650"/>
            <a:ext cx="9905047" cy="739424"/>
            <a:chOff x="0" y="0"/>
            <a:chExt cx="13206729" cy="985899"/>
          </a:xfrm>
        </p:grpSpPr>
        <p:grpSp>
          <p:nvGrpSpPr>
            <p:cNvPr id="9" name="Group 9"/>
            <p:cNvGrpSpPr/>
            <p:nvPr/>
          </p:nvGrpSpPr>
          <p:grpSpPr>
            <a:xfrm>
              <a:off x="0" y="0"/>
              <a:ext cx="12815108" cy="985899"/>
              <a:chOff x="0" y="0"/>
              <a:chExt cx="6137660" cy="472186"/>
            </a:xfrm>
          </p:grpSpPr>
          <p:sp>
            <p:nvSpPr>
              <p:cNvPr id="10" name="Freeform 10"/>
              <p:cNvSpPr/>
              <p:nvPr/>
            </p:nvSpPr>
            <p:spPr>
              <a:xfrm>
                <a:off x="0" y="0"/>
                <a:ext cx="6137660" cy="472186"/>
              </a:xfrm>
              <a:custGeom>
                <a:avLst/>
                <a:gdLst/>
                <a:ahLst/>
                <a:cxnLst/>
                <a:rect l="l" t="t" r="r" b="b"/>
                <a:pathLst>
                  <a:path w="6137660" h="472186">
                    <a:moveTo>
                      <a:pt x="0" y="0"/>
                    </a:moveTo>
                    <a:lnTo>
                      <a:pt x="6137660" y="0"/>
                    </a:lnTo>
                    <a:lnTo>
                      <a:pt x="6137660" y="472186"/>
                    </a:lnTo>
                    <a:lnTo>
                      <a:pt x="0" y="472186"/>
                    </a:lnTo>
                    <a:close/>
                  </a:path>
                </a:pathLst>
              </a:custGeom>
              <a:solidFill>
                <a:srgbClr val="A673B1"/>
              </a:solidFill>
            </p:spPr>
            <p:txBody>
              <a:bodyPr/>
              <a:lstStyle/>
              <a:p>
                <a:endParaRPr lang="en-US"/>
              </a:p>
            </p:txBody>
          </p:sp>
          <p:sp>
            <p:nvSpPr>
              <p:cNvPr id="11" name="TextBox 11"/>
              <p:cNvSpPr txBox="1"/>
              <p:nvPr/>
            </p:nvSpPr>
            <p:spPr>
              <a:xfrm>
                <a:off x="0" y="0"/>
                <a:ext cx="6137660" cy="472186"/>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259062" y="28684"/>
              <a:ext cx="12947668" cy="842806"/>
            </a:xfrm>
            <a:prstGeom prst="rect">
              <a:avLst/>
            </a:prstGeom>
          </p:spPr>
          <p:txBody>
            <a:bodyPr lIns="0" tIns="0" rIns="0" bIns="0" rtlCol="0" anchor="t">
              <a:spAutoFit/>
            </a:bodyPr>
            <a:lstStyle/>
            <a:p>
              <a:pPr marL="0" lvl="0" indent="0" algn="l">
                <a:lnSpc>
                  <a:spcPts val="5215"/>
                </a:lnSpc>
                <a:spcBef>
                  <a:spcPct val="0"/>
                </a:spcBef>
              </a:pPr>
              <a:r>
                <a:rPr lang="en-US" sz="37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13" name="Freeform 13"/>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
        <p:nvSpPr>
          <p:cNvPr id="14" name="Freeform 14"/>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4"/>
            <a:stretch>
              <a:fillRect/>
            </a:stretch>
          </a:blipFill>
        </p:spPr>
        <p:txBody>
          <a:bodyPr/>
          <a:lstStyle/>
          <a:p>
            <a:endParaRPr lang="en-US"/>
          </a:p>
        </p:txBody>
      </p:sp>
      <p:grpSp>
        <p:nvGrpSpPr>
          <p:cNvPr id="15" name="Group 15"/>
          <p:cNvGrpSpPr/>
          <p:nvPr/>
        </p:nvGrpSpPr>
        <p:grpSpPr>
          <a:xfrm>
            <a:off x="16247403" y="9122306"/>
            <a:ext cx="1570295" cy="471160"/>
            <a:chOff x="0" y="0"/>
            <a:chExt cx="2093727" cy="628214"/>
          </a:xfrm>
        </p:grpSpPr>
        <p:sp>
          <p:nvSpPr>
            <p:cNvPr id="16" name="Freeform 16"/>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5"/>
              <a:stretch>
                <a:fillRect/>
              </a:stretch>
            </a:blipFill>
          </p:spPr>
          <p:txBody>
            <a:bodyPr/>
            <a:lstStyle/>
            <a:p>
              <a:endParaRPr lang="en-US"/>
            </a:p>
          </p:txBody>
        </p:sp>
        <p:sp>
          <p:nvSpPr>
            <p:cNvPr id="17" name="TextBox 17"/>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8" name="TextBox 18"/>
          <p:cNvSpPr txBox="1"/>
          <p:nvPr/>
        </p:nvSpPr>
        <p:spPr>
          <a:xfrm>
            <a:off x="379538" y="2287530"/>
            <a:ext cx="9961146" cy="3061970"/>
          </a:xfrm>
          <a:prstGeom prst="rect">
            <a:avLst/>
          </a:prstGeom>
        </p:spPr>
        <p:txBody>
          <a:bodyPr lIns="0" tIns="0" rIns="0" bIns="0" rtlCol="0" anchor="t">
            <a:spAutoFit/>
          </a:bodyPr>
          <a:lstStyle/>
          <a:p>
            <a:pPr>
              <a:lnSpc>
                <a:spcPts val="5970"/>
              </a:lnSpc>
            </a:pPr>
            <a:r>
              <a:rPr lang="en-US" sz="2850" b="1" spc="-59" dirty="0">
                <a:solidFill>
                  <a:srgbClr val="000000"/>
                </a:solidFill>
                <a:latin typeface="Poppins Bold" panose="00000800000000000000"/>
                <a:ea typeface="Poppins Bold" panose="00000800000000000000"/>
                <a:cs typeface="Poppins Bold" panose="00000800000000000000"/>
                <a:sym typeface="Poppins Bold" panose="00000800000000000000"/>
              </a:rPr>
              <a:t>2 Corinthians 1:20-21 (NIV); 22 (NLT), Acts 17:28 (TPT)</a:t>
            </a:r>
          </a:p>
          <a:p>
            <a:pPr marL="0" lvl="0" indent="0" algn="l">
              <a:lnSpc>
                <a:spcPts val="5970"/>
              </a:lnSpc>
            </a:pPr>
            <a:r>
              <a:rPr lang="en-US" sz="2850" spc="-59" dirty="0">
                <a:solidFill>
                  <a:srgbClr val="000000"/>
                </a:solidFill>
                <a:latin typeface="Poppins" panose="00000500000000000000"/>
                <a:ea typeface="Poppins" panose="00000500000000000000"/>
                <a:cs typeface="Poppins" panose="00000500000000000000"/>
                <a:sym typeface="Poppins" panose="00000500000000000000"/>
              </a:rPr>
              <a:t>All God's promises are 'Yes' in Christ. God sets His seal on you by His Spirit, identifying you as His and ensuring all promises made to you are guaranteed.</a:t>
            </a:r>
          </a:p>
        </p:txBody>
      </p:sp>
      <p:sp>
        <p:nvSpPr>
          <p:cNvPr id="19" name="Freeform 19"/>
          <p:cNvSpPr/>
          <p:nvPr/>
        </p:nvSpPr>
        <p:spPr>
          <a:xfrm flipH="1">
            <a:off x="-104775" y="-765099"/>
            <a:ext cx="7456404" cy="1453999"/>
          </a:xfrm>
          <a:custGeom>
            <a:avLst/>
            <a:gdLst/>
            <a:ahLst/>
            <a:cxnLst/>
            <a:rect l="l" t="t" r="r" b="b"/>
            <a:pathLst>
              <a:path w="7456404" h="1453999">
                <a:moveTo>
                  <a:pt x="7456404" y="0"/>
                </a:moveTo>
                <a:lnTo>
                  <a:pt x="0" y="0"/>
                </a:lnTo>
                <a:lnTo>
                  <a:pt x="0" y="1453998"/>
                </a:lnTo>
                <a:lnTo>
                  <a:pt x="7456404" y="1453998"/>
                </a:lnTo>
                <a:lnTo>
                  <a:pt x="745640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0" name="Group 20"/>
          <p:cNvGrpSpPr/>
          <p:nvPr/>
        </p:nvGrpSpPr>
        <p:grpSpPr>
          <a:xfrm>
            <a:off x="5166947" y="9785561"/>
            <a:ext cx="13121053" cy="510964"/>
            <a:chOff x="0" y="0"/>
            <a:chExt cx="3455750" cy="134575"/>
          </a:xfrm>
        </p:grpSpPr>
        <p:sp>
          <p:nvSpPr>
            <p:cNvPr id="21" name="Freeform 21"/>
            <p:cNvSpPr/>
            <p:nvPr/>
          </p:nvSpPr>
          <p:spPr>
            <a:xfrm>
              <a:off x="0" y="0"/>
              <a:ext cx="3455750" cy="134575"/>
            </a:xfrm>
            <a:custGeom>
              <a:avLst/>
              <a:gdLst/>
              <a:ahLst/>
              <a:cxnLst/>
              <a:rect l="l" t="t" r="r" b="b"/>
              <a:pathLst>
                <a:path w="3455750" h="134575">
                  <a:moveTo>
                    <a:pt x="0" y="0"/>
                  </a:moveTo>
                  <a:lnTo>
                    <a:pt x="3455750" y="0"/>
                  </a:lnTo>
                  <a:lnTo>
                    <a:pt x="3455750" y="134575"/>
                  </a:lnTo>
                  <a:lnTo>
                    <a:pt x="0" y="134575"/>
                  </a:lnTo>
                  <a:close/>
                </a:path>
              </a:pathLst>
            </a:custGeom>
            <a:solidFill>
              <a:srgbClr val="62366E"/>
            </a:solidFill>
          </p:spPr>
          <p:txBody>
            <a:bodyPr/>
            <a:lstStyle/>
            <a:p>
              <a:endParaRPr lang="en-US"/>
            </a:p>
          </p:txBody>
        </p:sp>
        <p:sp>
          <p:nvSpPr>
            <p:cNvPr id="22" name="TextBox 22"/>
            <p:cNvSpPr txBox="1"/>
            <p:nvPr/>
          </p:nvSpPr>
          <p:spPr>
            <a:xfrm>
              <a:off x="0" y="-38100"/>
              <a:ext cx="3455750" cy="172675"/>
            </a:xfrm>
            <a:prstGeom prst="rect">
              <a:avLst/>
            </a:prstGeom>
          </p:spPr>
          <p:txBody>
            <a:bodyPr lIns="50800" tIns="50800" rIns="50800" bIns="50800" rtlCol="0" anchor="ctr"/>
            <a:lstStyle/>
            <a:p>
              <a:pPr algn="ctr">
                <a:lnSpc>
                  <a:spcPts val="2660"/>
                </a:lnSpc>
              </a:pPr>
              <a:endParaRPr/>
            </a:p>
          </p:txBody>
        </p:sp>
      </p:grpSp>
      <p:sp>
        <p:nvSpPr>
          <p:cNvPr id="23" name="Freeform 23"/>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8">
              <a:extLst>
                <a:ext uri="{96DAC541-7B7A-43D3-8B79-37D633B846F1}">
                  <asvg:svgBlip xmlns:asvg="http://schemas.microsoft.com/office/drawing/2016/SVG/main" r:embed="rId9"/>
                </a:ext>
              </a:extLst>
            </a:blip>
            <a:stretch>
              <a:fillRect r="-103224"/>
            </a:stretch>
          </a:blipFill>
        </p:spPr>
        <p:txBody>
          <a:bodyPr/>
          <a:lstStyle/>
          <a:p>
            <a:endParaRPr lang="en-US"/>
          </a:p>
        </p:txBody>
      </p:sp>
      <p:sp>
        <p:nvSpPr>
          <p:cNvPr id="24" name="TextBox 24"/>
          <p:cNvSpPr txBox="1"/>
          <p:nvPr/>
        </p:nvSpPr>
        <p:spPr>
          <a:xfrm>
            <a:off x="16992072" y="9791242"/>
            <a:ext cx="10126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12 | Page</a:t>
            </a:r>
          </a:p>
        </p:txBody>
      </p:sp>
      <p:sp>
        <p:nvSpPr>
          <p:cNvPr id="25" name="TextBox 25"/>
          <p:cNvSpPr txBox="1"/>
          <p:nvPr/>
        </p:nvSpPr>
        <p:spPr>
          <a:xfrm>
            <a:off x="214424" y="1740697"/>
            <a:ext cx="9314291" cy="556236"/>
          </a:xfrm>
          <a:prstGeom prst="rect">
            <a:avLst/>
          </a:prstGeom>
        </p:spPr>
        <p:txBody>
          <a:bodyPr lIns="0" tIns="0" rIns="0" bIns="0" rtlCol="0" anchor="t">
            <a:spAutoFit/>
          </a:bodyPr>
          <a:lstStyle/>
          <a:p>
            <a:pPr marL="0" lvl="0" indent="0" algn="l">
              <a:lnSpc>
                <a:spcPts val="4515"/>
              </a:lnSpc>
              <a:spcBef>
                <a:spcPct val="0"/>
              </a:spcBef>
            </a:pPr>
            <a:r>
              <a:rPr lang="en-US" sz="32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Defined by Every Promise: Standing Firm</a:t>
            </a:r>
          </a:p>
        </p:txBody>
      </p:sp>
      <p:sp>
        <p:nvSpPr>
          <p:cNvPr id="26" name="TextBox 26"/>
          <p:cNvSpPr txBox="1"/>
          <p:nvPr/>
        </p:nvSpPr>
        <p:spPr>
          <a:xfrm>
            <a:off x="1156370" y="5270262"/>
            <a:ext cx="8979940" cy="3061970"/>
          </a:xfrm>
          <a:prstGeom prst="rect">
            <a:avLst/>
          </a:prstGeom>
        </p:spPr>
        <p:txBody>
          <a:bodyPr lIns="0" tIns="0" rIns="0" bIns="0" rtlCol="0" anchor="t">
            <a:spAutoFit/>
          </a:bodyPr>
          <a:lstStyle/>
          <a:p>
            <a:pPr algn="r">
              <a:lnSpc>
                <a:spcPts val="5970"/>
              </a:lnSpc>
            </a:pPr>
            <a:r>
              <a:rPr lang="en-US" sz="2850" b="1" spc="-59">
                <a:solidFill>
                  <a:srgbClr val="000000"/>
                </a:solidFill>
                <a:latin typeface="Poppins Bold" panose="00000800000000000000"/>
                <a:ea typeface="Poppins Bold" panose="00000800000000000000"/>
                <a:cs typeface="Poppins Bold" panose="00000800000000000000"/>
                <a:sym typeface="Poppins Bold" panose="00000800000000000000"/>
              </a:rPr>
              <a:t>Two Choices</a:t>
            </a:r>
          </a:p>
          <a:p>
            <a:pPr marL="0" lvl="0" indent="0" algn="r">
              <a:lnSpc>
                <a:spcPts val="5970"/>
              </a:lnSpc>
            </a:pPr>
            <a:r>
              <a:rPr lang="en-US" sz="2850" spc="-59">
                <a:solidFill>
                  <a:srgbClr val="000000"/>
                </a:solidFill>
                <a:latin typeface="Poppins" panose="00000500000000000000"/>
                <a:ea typeface="Poppins" panose="00000500000000000000"/>
                <a:cs typeface="Poppins" panose="00000500000000000000"/>
                <a:sym typeface="Poppins" panose="00000500000000000000"/>
              </a:rPr>
              <a:t>Let the world define you, or believe and receive the Spirit's guarantee, and let God's Word define you, just as Jesus did.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13276355" y="0"/>
            <a:ext cx="5021170" cy="10287000"/>
            <a:chOff x="0" y="0"/>
            <a:chExt cx="1322448" cy="2709333"/>
          </a:xfrm>
        </p:grpSpPr>
        <p:sp>
          <p:nvSpPr>
            <p:cNvPr id="4" name="Freeform 4"/>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5" name="TextBox 5"/>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10145835" y="281801"/>
            <a:ext cx="7833450" cy="9494234"/>
            <a:chOff x="0" y="0"/>
            <a:chExt cx="8603361" cy="10427375"/>
          </a:xfrm>
        </p:grpSpPr>
        <p:sp>
          <p:nvSpPr>
            <p:cNvPr id="7" name="Freeform 7"/>
            <p:cNvSpPr/>
            <p:nvPr/>
          </p:nvSpPr>
          <p:spPr>
            <a:xfrm>
              <a:off x="-2794" y="-127"/>
              <a:ext cx="8606155" cy="10427502"/>
            </a:xfrm>
            <a:custGeom>
              <a:avLst/>
              <a:gdLst/>
              <a:ahLst/>
              <a:cxnLst/>
              <a:rect l="l" t="t" r="r" b="b"/>
              <a:pathLst>
                <a:path w="8606155" h="10427502">
                  <a:moveTo>
                    <a:pt x="8606155" y="10391585"/>
                  </a:moveTo>
                  <a:cubicBezTo>
                    <a:pt x="8606155" y="10425184"/>
                    <a:pt x="8595487" y="10427502"/>
                    <a:pt x="8567674" y="10427502"/>
                  </a:cubicBezTo>
                  <a:cubicBezTo>
                    <a:pt x="5713095" y="10426858"/>
                    <a:pt x="2858643" y="10426858"/>
                    <a:pt x="4064" y="10426858"/>
                  </a:cubicBezTo>
                  <a:cubicBezTo>
                    <a:pt x="0" y="10412826"/>
                    <a:pt x="6350" y="10400081"/>
                    <a:pt x="9271" y="10387079"/>
                  </a:cubicBezTo>
                  <a:cubicBezTo>
                    <a:pt x="134747" y="9817808"/>
                    <a:pt x="260350" y="9248664"/>
                    <a:pt x="386207" y="8679522"/>
                  </a:cubicBezTo>
                  <a:cubicBezTo>
                    <a:pt x="565658" y="7868097"/>
                    <a:pt x="745490" y="7056802"/>
                    <a:pt x="924814" y="6245378"/>
                  </a:cubicBezTo>
                  <a:cubicBezTo>
                    <a:pt x="1146302" y="5243295"/>
                    <a:pt x="1367282" y="4241213"/>
                    <a:pt x="1588643" y="3239259"/>
                  </a:cubicBezTo>
                  <a:cubicBezTo>
                    <a:pt x="1813560" y="2221342"/>
                    <a:pt x="2038604" y="1203553"/>
                    <a:pt x="2264156" y="185765"/>
                  </a:cubicBezTo>
                  <a:cubicBezTo>
                    <a:pt x="2277872" y="123843"/>
                    <a:pt x="2286635" y="60504"/>
                    <a:pt x="2308860" y="642"/>
                  </a:cubicBezTo>
                  <a:cubicBezTo>
                    <a:pt x="4395216" y="642"/>
                    <a:pt x="6481572" y="642"/>
                    <a:pt x="8567928" y="0"/>
                  </a:cubicBezTo>
                  <a:cubicBezTo>
                    <a:pt x="8596249" y="0"/>
                    <a:pt x="8605901" y="3474"/>
                    <a:pt x="8605901" y="36302"/>
                  </a:cubicBezTo>
                  <a:cubicBezTo>
                    <a:pt x="8605139" y="3488106"/>
                    <a:pt x="8605139" y="6939910"/>
                    <a:pt x="8606155" y="10391585"/>
                  </a:cubicBezTo>
                  <a:close/>
                </a:path>
              </a:pathLst>
            </a:custGeom>
            <a:blipFill>
              <a:blip r:embed="rId2"/>
              <a:stretch>
                <a:fillRect l="-40790" t="-1" r="-40790" b="-1"/>
              </a:stretch>
            </a:blipFill>
          </p:spPr>
          <p:txBody>
            <a:bodyPr/>
            <a:lstStyle/>
            <a:p>
              <a:endParaRPr lang="en-US"/>
            </a:p>
          </p:txBody>
        </p:sp>
      </p:grpSp>
      <p:grpSp>
        <p:nvGrpSpPr>
          <p:cNvPr id="8" name="Group 8"/>
          <p:cNvGrpSpPr/>
          <p:nvPr/>
        </p:nvGrpSpPr>
        <p:grpSpPr>
          <a:xfrm>
            <a:off x="214424" y="810650"/>
            <a:ext cx="9905047" cy="739424"/>
            <a:chOff x="0" y="0"/>
            <a:chExt cx="13206729" cy="985899"/>
          </a:xfrm>
        </p:grpSpPr>
        <p:grpSp>
          <p:nvGrpSpPr>
            <p:cNvPr id="9" name="Group 9"/>
            <p:cNvGrpSpPr/>
            <p:nvPr/>
          </p:nvGrpSpPr>
          <p:grpSpPr>
            <a:xfrm>
              <a:off x="0" y="0"/>
              <a:ext cx="12815108" cy="985899"/>
              <a:chOff x="0" y="0"/>
              <a:chExt cx="6137660" cy="472186"/>
            </a:xfrm>
          </p:grpSpPr>
          <p:sp>
            <p:nvSpPr>
              <p:cNvPr id="10" name="Freeform 10"/>
              <p:cNvSpPr/>
              <p:nvPr/>
            </p:nvSpPr>
            <p:spPr>
              <a:xfrm>
                <a:off x="0" y="0"/>
                <a:ext cx="6137660" cy="472186"/>
              </a:xfrm>
              <a:custGeom>
                <a:avLst/>
                <a:gdLst/>
                <a:ahLst/>
                <a:cxnLst/>
                <a:rect l="l" t="t" r="r" b="b"/>
                <a:pathLst>
                  <a:path w="6137660" h="472186">
                    <a:moveTo>
                      <a:pt x="0" y="0"/>
                    </a:moveTo>
                    <a:lnTo>
                      <a:pt x="6137660" y="0"/>
                    </a:lnTo>
                    <a:lnTo>
                      <a:pt x="6137660" y="472186"/>
                    </a:lnTo>
                    <a:lnTo>
                      <a:pt x="0" y="472186"/>
                    </a:lnTo>
                    <a:close/>
                  </a:path>
                </a:pathLst>
              </a:custGeom>
              <a:solidFill>
                <a:srgbClr val="A673B1"/>
              </a:solidFill>
            </p:spPr>
            <p:txBody>
              <a:bodyPr/>
              <a:lstStyle/>
              <a:p>
                <a:endParaRPr lang="en-US"/>
              </a:p>
            </p:txBody>
          </p:sp>
          <p:sp>
            <p:nvSpPr>
              <p:cNvPr id="11" name="TextBox 11"/>
              <p:cNvSpPr txBox="1"/>
              <p:nvPr/>
            </p:nvSpPr>
            <p:spPr>
              <a:xfrm>
                <a:off x="0" y="0"/>
                <a:ext cx="6137660" cy="472186"/>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259062" y="28684"/>
              <a:ext cx="12947668" cy="842806"/>
            </a:xfrm>
            <a:prstGeom prst="rect">
              <a:avLst/>
            </a:prstGeom>
          </p:spPr>
          <p:txBody>
            <a:bodyPr lIns="0" tIns="0" rIns="0" bIns="0" rtlCol="0" anchor="t">
              <a:spAutoFit/>
            </a:bodyPr>
            <a:lstStyle/>
            <a:p>
              <a:pPr marL="0" lvl="0" indent="0" algn="l">
                <a:lnSpc>
                  <a:spcPts val="5215"/>
                </a:lnSpc>
                <a:spcBef>
                  <a:spcPct val="0"/>
                </a:spcBef>
              </a:pPr>
              <a:r>
                <a:rPr lang="en-US" sz="37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13" name="Freeform 13"/>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
        <p:nvSpPr>
          <p:cNvPr id="14" name="Freeform 14"/>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4"/>
            <a:stretch>
              <a:fillRect/>
            </a:stretch>
          </a:blipFill>
        </p:spPr>
        <p:txBody>
          <a:bodyPr/>
          <a:lstStyle/>
          <a:p>
            <a:endParaRPr lang="en-US"/>
          </a:p>
        </p:txBody>
      </p:sp>
      <p:grpSp>
        <p:nvGrpSpPr>
          <p:cNvPr id="15" name="Group 15"/>
          <p:cNvGrpSpPr/>
          <p:nvPr/>
        </p:nvGrpSpPr>
        <p:grpSpPr>
          <a:xfrm>
            <a:off x="16247403" y="9122306"/>
            <a:ext cx="1570295" cy="471160"/>
            <a:chOff x="0" y="0"/>
            <a:chExt cx="2093727" cy="628214"/>
          </a:xfrm>
        </p:grpSpPr>
        <p:sp>
          <p:nvSpPr>
            <p:cNvPr id="16" name="Freeform 16"/>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5"/>
              <a:stretch>
                <a:fillRect/>
              </a:stretch>
            </a:blipFill>
          </p:spPr>
          <p:txBody>
            <a:bodyPr/>
            <a:lstStyle/>
            <a:p>
              <a:endParaRPr lang="en-US"/>
            </a:p>
          </p:txBody>
        </p:sp>
        <p:sp>
          <p:nvSpPr>
            <p:cNvPr id="17" name="TextBox 17"/>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8" name="TextBox 18"/>
          <p:cNvSpPr txBox="1"/>
          <p:nvPr/>
        </p:nvSpPr>
        <p:spPr>
          <a:xfrm>
            <a:off x="304608" y="1638560"/>
            <a:ext cx="9961146" cy="6124575"/>
          </a:xfrm>
          <a:prstGeom prst="rect">
            <a:avLst/>
          </a:prstGeom>
        </p:spPr>
        <p:txBody>
          <a:bodyPr lIns="0" tIns="0" rIns="0" bIns="0" rtlCol="0" anchor="t">
            <a:spAutoFit/>
          </a:bodyPr>
          <a:lstStyle/>
          <a:p>
            <a:pPr>
              <a:lnSpc>
                <a:spcPts val="5970"/>
              </a:lnSpc>
            </a:pPr>
            <a:r>
              <a:rPr lang="en-US" sz="2985" b="1" spc="-59" dirty="0">
                <a:solidFill>
                  <a:srgbClr val="000000"/>
                </a:solidFill>
                <a:latin typeface="Poppins Bold" panose="00000800000000000000"/>
                <a:ea typeface="Poppins Bold" panose="00000800000000000000"/>
                <a:cs typeface="Poppins Bold" panose="00000800000000000000"/>
                <a:sym typeface="Poppins Bold" panose="00000800000000000000"/>
              </a:rPr>
              <a:t>2 Corinthians 1:20-21 (NIV); 22 (NLT), Acts 17:28 (TPT)</a:t>
            </a:r>
          </a:p>
          <a:p>
            <a:pPr marL="0" lvl="0" indent="0" algn="l">
              <a:lnSpc>
                <a:spcPts val="5970"/>
              </a:lnSpc>
            </a:pPr>
            <a:r>
              <a:rPr lang="en-US" altLang="en-US" sz="2850" b="1" spc="-59" baseline="30000" dirty="0">
                <a:solidFill>
                  <a:srgbClr val="000000"/>
                </a:solidFill>
                <a:latin typeface="Poppins" panose="00000500000000000000"/>
                <a:ea typeface="Poppins" panose="00000500000000000000"/>
                <a:cs typeface="Poppins" panose="00000500000000000000"/>
                <a:sym typeface="Poppins" panose="00000500000000000000"/>
              </a:rPr>
              <a:t>20</a:t>
            </a:r>
            <a:r>
              <a:rPr lang="en-US" altLang="en-US" sz="2850" spc="-59" dirty="0">
                <a:solidFill>
                  <a:srgbClr val="000000"/>
                </a:solidFill>
                <a:latin typeface="Poppins" panose="00000500000000000000"/>
                <a:ea typeface="Poppins" panose="00000500000000000000"/>
                <a:cs typeface="Poppins" panose="00000500000000000000"/>
                <a:sym typeface="Poppins" panose="00000500000000000000"/>
              </a:rPr>
              <a:t> For no matter how many promises God has made, they are “Yes” in Christ. And so, through Him the “Amen” is spoken by us to the glory of God. </a:t>
            </a:r>
            <a:r>
              <a:rPr lang="en-US" altLang="en-US" sz="2850" b="1" spc="-59" baseline="30000" dirty="0">
                <a:solidFill>
                  <a:srgbClr val="000000"/>
                </a:solidFill>
                <a:latin typeface="Poppins" panose="00000500000000000000"/>
                <a:ea typeface="Poppins" panose="00000500000000000000"/>
                <a:cs typeface="Poppins" panose="00000500000000000000"/>
                <a:sym typeface="Poppins" panose="00000500000000000000"/>
              </a:rPr>
              <a:t>21</a:t>
            </a:r>
            <a:r>
              <a:rPr lang="en-US" altLang="en-US" sz="2850" spc="-59" dirty="0">
                <a:solidFill>
                  <a:srgbClr val="000000"/>
                </a:solidFill>
                <a:latin typeface="Poppins" panose="00000500000000000000"/>
                <a:ea typeface="Poppins" panose="00000500000000000000"/>
                <a:cs typeface="Poppins" panose="00000500000000000000"/>
                <a:sym typeface="Poppins" panose="00000500000000000000"/>
              </a:rPr>
              <a:t> Now it is God who makes both us and you stand firm in Christ. He anointed us, </a:t>
            </a:r>
            <a:r>
              <a:rPr lang="en-US" altLang="en-US" sz="2850" b="1" spc="-59" baseline="30000" dirty="0">
                <a:solidFill>
                  <a:srgbClr val="000000"/>
                </a:solidFill>
                <a:latin typeface="Poppins" panose="00000500000000000000"/>
                <a:ea typeface="Poppins" panose="00000500000000000000"/>
                <a:cs typeface="Poppins" panose="00000500000000000000"/>
                <a:sym typeface="Poppins" panose="00000500000000000000"/>
              </a:rPr>
              <a:t>22 </a:t>
            </a:r>
            <a:r>
              <a:rPr lang="en-US" altLang="en-US" sz="2850" spc="-59" dirty="0">
                <a:solidFill>
                  <a:srgbClr val="000000"/>
                </a:solidFill>
                <a:latin typeface="Poppins" panose="00000500000000000000"/>
                <a:ea typeface="Poppins" panose="00000500000000000000"/>
                <a:cs typeface="Poppins" panose="00000500000000000000"/>
                <a:sym typeface="Poppins" panose="00000500000000000000"/>
              </a:rPr>
              <a:t>set His seal of ownership on us, and put His Spirit in our hearts as a deposit, guaranteeing what is to come. (NIV)</a:t>
            </a:r>
            <a:endParaRPr lang="en-US" sz="2850" spc="-59"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9" name="Freeform 19"/>
          <p:cNvSpPr/>
          <p:nvPr/>
        </p:nvSpPr>
        <p:spPr>
          <a:xfrm flipH="1">
            <a:off x="-104775" y="-765099"/>
            <a:ext cx="7456404" cy="1453999"/>
          </a:xfrm>
          <a:custGeom>
            <a:avLst/>
            <a:gdLst/>
            <a:ahLst/>
            <a:cxnLst/>
            <a:rect l="l" t="t" r="r" b="b"/>
            <a:pathLst>
              <a:path w="7456404" h="1453999">
                <a:moveTo>
                  <a:pt x="7456404" y="0"/>
                </a:moveTo>
                <a:lnTo>
                  <a:pt x="0" y="0"/>
                </a:lnTo>
                <a:lnTo>
                  <a:pt x="0" y="1453998"/>
                </a:lnTo>
                <a:lnTo>
                  <a:pt x="7456404" y="1453998"/>
                </a:lnTo>
                <a:lnTo>
                  <a:pt x="745640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0" name="Group 20"/>
          <p:cNvGrpSpPr/>
          <p:nvPr/>
        </p:nvGrpSpPr>
        <p:grpSpPr>
          <a:xfrm>
            <a:off x="5166947" y="9785561"/>
            <a:ext cx="13121053" cy="510964"/>
            <a:chOff x="0" y="0"/>
            <a:chExt cx="3455750" cy="134575"/>
          </a:xfrm>
        </p:grpSpPr>
        <p:sp>
          <p:nvSpPr>
            <p:cNvPr id="21" name="Freeform 21"/>
            <p:cNvSpPr/>
            <p:nvPr/>
          </p:nvSpPr>
          <p:spPr>
            <a:xfrm>
              <a:off x="0" y="0"/>
              <a:ext cx="3455750" cy="134575"/>
            </a:xfrm>
            <a:custGeom>
              <a:avLst/>
              <a:gdLst/>
              <a:ahLst/>
              <a:cxnLst/>
              <a:rect l="l" t="t" r="r" b="b"/>
              <a:pathLst>
                <a:path w="3455750" h="134575">
                  <a:moveTo>
                    <a:pt x="0" y="0"/>
                  </a:moveTo>
                  <a:lnTo>
                    <a:pt x="3455750" y="0"/>
                  </a:lnTo>
                  <a:lnTo>
                    <a:pt x="3455750" y="134575"/>
                  </a:lnTo>
                  <a:lnTo>
                    <a:pt x="0" y="134575"/>
                  </a:lnTo>
                  <a:close/>
                </a:path>
              </a:pathLst>
            </a:custGeom>
            <a:solidFill>
              <a:srgbClr val="62366E"/>
            </a:solidFill>
          </p:spPr>
          <p:txBody>
            <a:bodyPr/>
            <a:lstStyle/>
            <a:p>
              <a:endParaRPr lang="en-US"/>
            </a:p>
          </p:txBody>
        </p:sp>
        <p:sp>
          <p:nvSpPr>
            <p:cNvPr id="22" name="TextBox 22"/>
            <p:cNvSpPr txBox="1"/>
            <p:nvPr/>
          </p:nvSpPr>
          <p:spPr>
            <a:xfrm>
              <a:off x="0" y="-38100"/>
              <a:ext cx="3455750" cy="172675"/>
            </a:xfrm>
            <a:prstGeom prst="rect">
              <a:avLst/>
            </a:prstGeom>
          </p:spPr>
          <p:txBody>
            <a:bodyPr lIns="50800" tIns="50800" rIns="50800" bIns="50800" rtlCol="0" anchor="ctr"/>
            <a:lstStyle/>
            <a:p>
              <a:pPr algn="ctr">
                <a:lnSpc>
                  <a:spcPts val="2660"/>
                </a:lnSpc>
              </a:pPr>
              <a:endParaRPr/>
            </a:p>
          </p:txBody>
        </p:sp>
      </p:grpSp>
      <p:sp>
        <p:nvSpPr>
          <p:cNvPr id="23" name="Freeform 23"/>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8">
              <a:extLst>
                <a:ext uri="{96DAC541-7B7A-43D3-8B79-37D633B846F1}">
                  <asvg:svgBlip xmlns:asvg="http://schemas.microsoft.com/office/drawing/2016/SVG/main" r:embed="rId9"/>
                </a:ext>
              </a:extLst>
            </a:blip>
            <a:stretch>
              <a:fillRect r="-103224"/>
            </a:stretch>
          </a:blipFill>
        </p:spPr>
        <p:txBody>
          <a:bodyPr/>
          <a:lstStyle/>
          <a:p>
            <a:endParaRPr lang="en-US"/>
          </a:p>
        </p:txBody>
      </p:sp>
      <p:sp>
        <p:nvSpPr>
          <p:cNvPr id="24" name="TextBox 24"/>
          <p:cNvSpPr txBox="1"/>
          <p:nvPr/>
        </p:nvSpPr>
        <p:spPr>
          <a:xfrm>
            <a:off x="16992072" y="9791242"/>
            <a:ext cx="10126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12 |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dirty="0"/>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dirty="0"/>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TextBox 7"/>
          <p:cNvSpPr txBox="1"/>
          <p:nvPr/>
        </p:nvSpPr>
        <p:spPr>
          <a:xfrm>
            <a:off x="959626" y="4171950"/>
            <a:ext cx="3961789" cy="1943100"/>
          </a:xfrm>
          <a:prstGeom prst="rect">
            <a:avLst/>
          </a:prstGeom>
        </p:spPr>
        <p:txBody>
          <a:bodyPr lIns="0" tIns="0" rIns="0" bIns="0" rtlCol="0" anchor="t">
            <a:spAutoFit/>
          </a:bodyPr>
          <a:lstStyle/>
          <a:p>
            <a:pPr algn="l">
              <a:lnSpc>
                <a:spcPts val="7680"/>
              </a:lnSpc>
            </a:pPr>
            <a:r>
              <a:rPr lang="en-US" sz="6400" b="1" dirty="0">
                <a:solidFill>
                  <a:srgbClr val="62366E"/>
                </a:solidFill>
                <a:latin typeface="Oswald Bold" panose="00000800000000000000"/>
                <a:ea typeface="Oswald Bold" panose="00000800000000000000"/>
                <a:cs typeface="Oswald Bold" panose="00000800000000000000"/>
                <a:sym typeface="Oswald Bold" panose="00000800000000000000"/>
              </a:rPr>
              <a:t>TABLE OF</a:t>
            </a:r>
          </a:p>
          <a:p>
            <a:pPr algn="l">
              <a:lnSpc>
                <a:spcPts val="7680"/>
              </a:lnSpc>
            </a:pPr>
            <a:r>
              <a:rPr lang="en-US" sz="6400" b="1" dirty="0">
                <a:solidFill>
                  <a:srgbClr val="62366E"/>
                </a:solidFill>
                <a:latin typeface="Oswald Bold" panose="00000800000000000000"/>
                <a:ea typeface="Oswald Bold" panose="00000800000000000000"/>
                <a:cs typeface="Oswald Bold" panose="00000800000000000000"/>
                <a:sym typeface="Oswald Bold" panose="00000800000000000000"/>
              </a:rPr>
              <a:t>CONTENT</a:t>
            </a:r>
          </a:p>
        </p:txBody>
      </p:sp>
      <p:sp>
        <p:nvSpPr>
          <p:cNvPr id="8" name="Freeform 8"/>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9" name="Freeform 9"/>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dirty="0"/>
          </a:p>
        </p:txBody>
      </p:sp>
      <p:grpSp>
        <p:nvGrpSpPr>
          <p:cNvPr id="10" name="Group 10"/>
          <p:cNvGrpSpPr/>
          <p:nvPr/>
        </p:nvGrpSpPr>
        <p:grpSpPr>
          <a:xfrm>
            <a:off x="5195522" y="9939233"/>
            <a:ext cx="13203627" cy="357292"/>
            <a:chOff x="0" y="0"/>
            <a:chExt cx="3477498" cy="94102"/>
          </a:xfrm>
        </p:grpSpPr>
        <p:sp>
          <p:nvSpPr>
            <p:cNvPr id="11" name="Freeform 11"/>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12" name="TextBox 12"/>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13" name="AutoShape 13"/>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grpSp>
        <p:nvGrpSpPr>
          <p:cNvPr id="14" name="Group 14"/>
          <p:cNvGrpSpPr/>
          <p:nvPr/>
        </p:nvGrpSpPr>
        <p:grpSpPr>
          <a:xfrm>
            <a:off x="6831312" y="1864719"/>
            <a:ext cx="11113529" cy="7191588"/>
            <a:chOff x="0" y="-95250"/>
            <a:chExt cx="14818040" cy="9588784"/>
          </a:xfrm>
        </p:grpSpPr>
        <p:sp>
          <p:nvSpPr>
            <p:cNvPr id="15" name="TextBox 15"/>
            <p:cNvSpPr txBox="1"/>
            <p:nvPr/>
          </p:nvSpPr>
          <p:spPr>
            <a:xfrm>
              <a:off x="0" y="337219"/>
              <a:ext cx="1393356" cy="1175945"/>
            </a:xfrm>
            <a:prstGeom prst="rect">
              <a:avLst/>
            </a:prstGeom>
          </p:spPr>
          <p:txBody>
            <a:bodyPr lIns="0" tIns="0" rIns="0" bIns="0" rtlCol="0" anchor="t">
              <a:spAutoFit/>
            </a:bodyPr>
            <a:lstStyle/>
            <a:p>
              <a:pPr algn="l">
                <a:lnSpc>
                  <a:spcPts val="6970"/>
                </a:lnSpc>
              </a:pPr>
              <a:r>
                <a:rPr lang="en-US" sz="5810" b="1" dirty="0">
                  <a:solidFill>
                    <a:srgbClr val="A673B1"/>
                  </a:solidFill>
                  <a:latin typeface="Oswald Bold" panose="00000800000000000000"/>
                  <a:ea typeface="Oswald Bold" panose="00000800000000000000"/>
                  <a:cs typeface="Oswald Bold" panose="00000800000000000000"/>
                  <a:sym typeface="Oswald Bold" panose="00000800000000000000"/>
                </a:rPr>
                <a:t>01</a:t>
              </a:r>
            </a:p>
          </p:txBody>
        </p:sp>
        <p:sp>
          <p:nvSpPr>
            <p:cNvPr id="16" name="TextBox 16"/>
            <p:cNvSpPr txBox="1"/>
            <p:nvPr/>
          </p:nvSpPr>
          <p:spPr>
            <a:xfrm>
              <a:off x="0" y="2460159"/>
              <a:ext cx="1393356" cy="1175945"/>
            </a:xfrm>
            <a:prstGeom prst="rect">
              <a:avLst/>
            </a:prstGeom>
          </p:spPr>
          <p:txBody>
            <a:bodyPr lIns="0" tIns="0" rIns="0" bIns="0" rtlCol="0" anchor="t">
              <a:spAutoFit/>
            </a:bodyPr>
            <a:lstStyle/>
            <a:p>
              <a:pPr algn="l">
                <a:lnSpc>
                  <a:spcPts val="6970"/>
                </a:lnSpc>
              </a:pPr>
              <a:r>
                <a:rPr lang="en-US" sz="5810" b="1" dirty="0">
                  <a:solidFill>
                    <a:srgbClr val="A673B1"/>
                  </a:solidFill>
                  <a:latin typeface="Oswald Bold" panose="00000800000000000000"/>
                  <a:ea typeface="Oswald Bold" panose="00000800000000000000"/>
                  <a:cs typeface="Oswald Bold" panose="00000800000000000000"/>
                  <a:sym typeface="Oswald Bold" panose="00000800000000000000"/>
                </a:rPr>
                <a:t>02</a:t>
              </a:r>
            </a:p>
          </p:txBody>
        </p:sp>
        <p:sp>
          <p:nvSpPr>
            <p:cNvPr id="17" name="TextBox 17"/>
            <p:cNvSpPr txBox="1"/>
            <p:nvPr/>
          </p:nvSpPr>
          <p:spPr>
            <a:xfrm>
              <a:off x="8067448" y="337219"/>
              <a:ext cx="1393356" cy="1175945"/>
            </a:xfrm>
            <a:prstGeom prst="rect">
              <a:avLst/>
            </a:prstGeom>
          </p:spPr>
          <p:txBody>
            <a:bodyPr lIns="0" tIns="0" rIns="0" bIns="0" rtlCol="0" anchor="t">
              <a:spAutoFit/>
            </a:bodyPr>
            <a:lstStyle/>
            <a:p>
              <a:pPr algn="l">
                <a:lnSpc>
                  <a:spcPts val="6970"/>
                </a:lnSpc>
              </a:pPr>
              <a:r>
                <a:rPr lang="en-US" sz="5810" b="1" dirty="0">
                  <a:solidFill>
                    <a:srgbClr val="A673B1"/>
                  </a:solidFill>
                  <a:latin typeface="Oswald Bold" panose="00000800000000000000"/>
                  <a:ea typeface="Oswald Bold" panose="00000800000000000000"/>
                  <a:cs typeface="Oswald Bold" panose="00000800000000000000"/>
                  <a:sym typeface="Oswald Bold" panose="00000800000000000000"/>
                </a:rPr>
                <a:t>05</a:t>
              </a:r>
            </a:p>
          </p:txBody>
        </p:sp>
        <p:sp>
          <p:nvSpPr>
            <p:cNvPr id="18" name="TextBox 18"/>
            <p:cNvSpPr txBox="1"/>
            <p:nvPr/>
          </p:nvSpPr>
          <p:spPr>
            <a:xfrm>
              <a:off x="8067448" y="2634563"/>
              <a:ext cx="1393356" cy="1175945"/>
            </a:xfrm>
            <a:prstGeom prst="rect">
              <a:avLst/>
            </a:prstGeom>
          </p:spPr>
          <p:txBody>
            <a:bodyPr lIns="0" tIns="0" rIns="0" bIns="0" rtlCol="0" anchor="t">
              <a:spAutoFit/>
            </a:bodyPr>
            <a:lstStyle/>
            <a:p>
              <a:pPr algn="l">
                <a:lnSpc>
                  <a:spcPts val="6970"/>
                </a:lnSpc>
              </a:pPr>
              <a:r>
                <a:rPr lang="en-US" sz="5810" b="1" dirty="0">
                  <a:solidFill>
                    <a:srgbClr val="A673B1"/>
                  </a:solidFill>
                  <a:latin typeface="Oswald Bold" panose="00000800000000000000"/>
                  <a:ea typeface="Oswald Bold" panose="00000800000000000000"/>
                  <a:cs typeface="Oswald Bold" panose="00000800000000000000"/>
                  <a:sym typeface="Oswald Bold" panose="00000800000000000000"/>
                </a:rPr>
                <a:t>06</a:t>
              </a:r>
            </a:p>
          </p:txBody>
        </p:sp>
        <p:sp>
          <p:nvSpPr>
            <p:cNvPr id="19" name="TextBox 19"/>
            <p:cNvSpPr txBox="1"/>
            <p:nvPr/>
          </p:nvSpPr>
          <p:spPr>
            <a:xfrm>
              <a:off x="1393356" y="-95250"/>
              <a:ext cx="5357237" cy="821569"/>
            </a:xfrm>
            <a:prstGeom prst="rect">
              <a:avLst/>
            </a:prstGeom>
          </p:spPr>
          <p:txBody>
            <a:bodyPr lIns="0" tIns="0" rIns="0" bIns="0" rtlCol="0" anchor="t">
              <a:spAutoFit/>
            </a:bodyPr>
            <a:lstStyle/>
            <a:p>
              <a:pPr algn="l">
                <a:lnSpc>
                  <a:spcPts val="4355"/>
                </a:lnSpc>
              </a:pPr>
              <a:r>
                <a:rPr lang="en-US" sz="3630" b="1" dirty="0">
                  <a:solidFill>
                    <a:srgbClr val="62366E"/>
                  </a:solidFill>
                  <a:latin typeface="Cooper Hewitt Bold"/>
                  <a:ea typeface="Cooper Hewitt Bold"/>
                  <a:cs typeface="Cooper Hewitt Bold"/>
                  <a:sym typeface="Cooper Hewitt Bold"/>
                </a:rPr>
                <a:t>LESSON 1</a:t>
              </a:r>
            </a:p>
          </p:txBody>
        </p:sp>
        <p:sp>
          <p:nvSpPr>
            <p:cNvPr id="20" name="TextBox 20"/>
            <p:cNvSpPr txBox="1"/>
            <p:nvPr/>
          </p:nvSpPr>
          <p:spPr>
            <a:xfrm>
              <a:off x="1393356" y="2027689"/>
              <a:ext cx="5357237" cy="821569"/>
            </a:xfrm>
            <a:prstGeom prst="rect">
              <a:avLst/>
            </a:prstGeom>
          </p:spPr>
          <p:txBody>
            <a:bodyPr lIns="0" tIns="0" rIns="0" bIns="0" rtlCol="0" anchor="t">
              <a:spAutoFit/>
            </a:bodyPr>
            <a:lstStyle/>
            <a:p>
              <a:pPr algn="l">
                <a:lnSpc>
                  <a:spcPts val="4355"/>
                </a:lnSpc>
              </a:pPr>
              <a:r>
                <a:rPr lang="en-US" sz="3630" b="1" dirty="0">
                  <a:solidFill>
                    <a:srgbClr val="62366E"/>
                  </a:solidFill>
                  <a:latin typeface="Cooper Hewitt Bold"/>
                  <a:ea typeface="Cooper Hewitt Bold"/>
                  <a:cs typeface="Cooper Hewitt Bold"/>
                  <a:sym typeface="Cooper Hewitt Bold"/>
                </a:rPr>
                <a:t>LESSON 2</a:t>
              </a:r>
            </a:p>
          </p:txBody>
        </p:sp>
        <p:sp>
          <p:nvSpPr>
            <p:cNvPr id="21" name="TextBox 21"/>
            <p:cNvSpPr txBox="1"/>
            <p:nvPr/>
          </p:nvSpPr>
          <p:spPr>
            <a:xfrm>
              <a:off x="9460803" y="-95250"/>
              <a:ext cx="5357237" cy="821569"/>
            </a:xfrm>
            <a:prstGeom prst="rect">
              <a:avLst/>
            </a:prstGeom>
          </p:spPr>
          <p:txBody>
            <a:bodyPr lIns="0" tIns="0" rIns="0" bIns="0" rtlCol="0" anchor="t">
              <a:spAutoFit/>
            </a:bodyPr>
            <a:lstStyle/>
            <a:p>
              <a:pPr algn="l">
                <a:lnSpc>
                  <a:spcPts val="4355"/>
                </a:lnSpc>
              </a:pPr>
              <a:r>
                <a:rPr lang="en-US" sz="3630" b="1" dirty="0">
                  <a:solidFill>
                    <a:srgbClr val="62366E"/>
                  </a:solidFill>
                  <a:latin typeface="Cooper Hewitt Bold"/>
                  <a:ea typeface="Cooper Hewitt Bold"/>
                  <a:cs typeface="Cooper Hewitt Bold"/>
                  <a:sym typeface="Cooper Hewitt Bold"/>
                </a:rPr>
                <a:t>LESSON 5</a:t>
              </a:r>
            </a:p>
          </p:txBody>
        </p:sp>
        <p:sp>
          <p:nvSpPr>
            <p:cNvPr id="22" name="TextBox 22"/>
            <p:cNvSpPr txBox="1"/>
            <p:nvPr/>
          </p:nvSpPr>
          <p:spPr>
            <a:xfrm>
              <a:off x="9460803" y="2202094"/>
              <a:ext cx="5357237" cy="821569"/>
            </a:xfrm>
            <a:prstGeom prst="rect">
              <a:avLst/>
            </a:prstGeom>
          </p:spPr>
          <p:txBody>
            <a:bodyPr lIns="0" tIns="0" rIns="0" bIns="0" rtlCol="0" anchor="t">
              <a:spAutoFit/>
            </a:bodyPr>
            <a:lstStyle/>
            <a:p>
              <a:pPr algn="l">
                <a:lnSpc>
                  <a:spcPts val="4355"/>
                </a:lnSpc>
              </a:pPr>
              <a:r>
                <a:rPr lang="en-US" sz="3630" b="1" dirty="0">
                  <a:solidFill>
                    <a:srgbClr val="62366E"/>
                  </a:solidFill>
                  <a:latin typeface="Cooper Hewitt Bold"/>
                  <a:ea typeface="Cooper Hewitt Bold"/>
                  <a:cs typeface="Cooper Hewitt Bold"/>
                  <a:sym typeface="Cooper Hewitt Bold"/>
                </a:rPr>
                <a:t>LESSON 6</a:t>
              </a:r>
            </a:p>
          </p:txBody>
        </p:sp>
        <p:sp>
          <p:nvSpPr>
            <p:cNvPr id="23" name="TextBox 23"/>
            <p:cNvSpPr txBox="1"/>
            <p:nvPr/>
          </p:nvSpPr>
          <p:spPr>
            <a:xfrm>
              <a:off x="1393356" y="884457"/>
              <a:ext cx="5357236" cy="923329"/>
            </a:xfrm>
            <a:prstGeom prst="rect">
              <a:avLst/>
            </a:prstGeom>
          </p:spPr>
          <p:txBody>
            <a:bodyPr lIns="0" tIns="0" rIns="0" bIns="0" rtlCol="0" anchor="t">
              <a:spAutoFit/>
            </a:bodyPr>
            <a:lstStyle/>
            <a:p>
              <a:pPr algn="l">
                <a:lnSpc>
                  <a:spcPts val="2725"/>
                </a:lnSpc>
              </a:pPr>
              <a:r>
                <a:rPr lang="en-US" sz="2270" dirty="0">
                  <a:solidFill>
                    <a:srgbClr val="03060B"/>
                  </a:solidFill>
                  <a:latin typeface="Cooper Hewitt"/>
                  <a:ea typeface="Cooper Hewitt"/>
                  <a:cs typeface="Cooper Hewitt"/>
                  <a:sym typeface="Cooper Hewitt"/>
                </a:rPr>
                <a:t>Defined by all God’s Promises</a:t>
              </a:r>
            </a:p>
            <a:p>
              <a:pPr algn="r">
                <a:lnSpc>
                  <a:spcPts val="2725"/>
                </a:lnSpc>
              </a:pPr>
              <a:endParaRPr lang="en-US" sz="2270" dirty="0">
                <a:solidFill>
                  <a:srgbClr val="03060B"/>
                </a:solidFill>
                <a:latin typeface="Cooper Hewitt"/>
                <a:ea typeface="Cooper Hewitt"/>
                <a:cs typeface="Cooper Hewitt"/>
                <a:sym typeface="Cooper Hewitt"/>
              </a:endParaRPr>
            </a:p>
          </p:txBody>
        </p:sp>
        <p:sp>
          <p:nvSpPr>
            <p:cNvPr id="24" name="TextBox 24"/>
            <p:cNvSpPr txBox="1"/>
            <p:nvPr/>
          </p:nvSpPr>
          <p:spPr>
            <a:xfrm>
              <a:off x="1393356" y="3007396"/>
              <a:ext cx="5534030" cy="923329"/>
            </a:xfrm>
            <a:prstGeom prst="rect">
              <a:avLst/>
            </a:prstGeom>
          </p:spPr>
          <p:txBody>
            <a:bodyPr lIns="0" tIns="0" rIns="0" bIns="0" rtlCol="0" anchor="t">
              <a:spAutoFit/>
            </a:bodyPr>
            <a:lstStyle/>
            <a:p>
              <a:pPr algn="l">
                <a:lnSpc>
                  <a:spcPts val="2725"/>
                </a:lnSpc>
              </a:pPr>
              <a:r>
                <a:rPr lang="en-US" sz="2270" dirty="0">
                  <a:solidFill>
                    <a:srgbClr val="03060B"/>
                  </a:solidFill>
                  <a:latin typeface="Cooper Hewitt"/>
                  <a:ea typeface="Cooper Hewitt"/>
                  <a:cs typeface="Cooper Hewitt"/>
                  <a:sym typeface="Cooper Hewitt"/>
                </a:rPr>
                <a:t>As Jesus is, so Am I in this World</a:t>
              </a:r>
            </a:p>
            <a:p>
              <a:pPr algn="r">
                <a:lnSpc>
                  <a:spcPts val="2725"/>
                </a:lnSpc>
              </a:pPr>
              <a:endParaRPr lang="en-US" sz="2270" dirty="0">
                <a:solidFill>
                  <a:srgbClr val="03060B"/>
                </a:solidFill>
                <a:latin typeface="Cooper Hewitt"/>
                <a:ea typeface="Cooper Hewitt"/>
                <a:cs typeface="Cooper Hewitt"/>
                <a:sym typeface="Cooper Hewitt"/>
              </a:endParaRPr>
            </a:p>
          </p:txBody>
        </p:sp>
        <p:sp>
          <p:nvSpPr>
            <p:cNvPr id="25" name="TextBox 25"/>
            <p:cNvSpPr txBox="1"/>
            <p:nvPr/>
          </p:nvSpPr>
          <p:spPr>
            <a:xfrm>
              <a:off x="9460803" y="884457"/>
              <a:ext cx="5357237" cy="1431705"/>
            </a:xfrm>
            <a:prstGeom prst="rect">
              <a:avLst/>
            </a:prstGeom>
          </p:spPr>
          <p:txBody>
            <a:bodyPr lIns="0" tIns="0" rIns="0" bIns="0" rtlCol="0" anchor="t">
              <a:spAutoFit/>
            </a:bodyPr>
            <a:lstStyle/>
            <a:p>
              <a:pPr algn="l">
                <a:lnSpc>
                  <a:spcPts val="2725"/>
                </a:lnSpc>
              </a:pPr>
              <a:r>
                <a:rPr lang="en-US" sz="2270" dirty="0">
                  <a:solidFill>
                    <a:srgbClr val="03060B"/>
                  </a:solidFill>
                  <a:latin typeface="Cooper Hewitt"/>
                  <a:ea typeface="Cooper Hewitt"/>
                  <a:cs typeface="Cooper Hewitt"/>
                  <a:sym typeface="Cooper Hewitt"/>
                </a:rPr>
                <a:t>Healing Belongs to You! Divine Health Defines You in Christ!</a:t>
              </a:r>
            </a:p>
            <a:p>
              <a:pPr algn="r">
                <a:lnSpc>
                  <a:spcPts val="2725"/>
                </a:lnSpc>
              </a:pPr>
              <a:endParaRPr lang="en-US" sz="2270" dirty="0">
                <a:solidFill>
                  <a:srgbClr val="03060B"/>
                </a:solidFill>
                <a:latin typeface="Cooper Hewitt"/>
                <a:ea typeface="Cooper Hewitt"/>
                <a:cs typeface="Cooper Hewitt"/>
                <a:sym typeface="Cooper Hewitt"/>
              </a:endParaRPr>
            </a:p>
          </p:txBody>
        </p:sp>
        <p:sp>
          <p:nvSpPr>
            <p:cNvPr id="26" name="TextBox 26"/>
            <p:cNvSpPr txBox="1"/>
            <p:nvPr/>
          </p:nvSpPr>
          <p:spPr>
            <a:xfrm>
              <a:off x="9460803" y="3181801"/>
              <a:ext cx="5357237" cy="2341725"/>
            </a:xfrm>
            <a:prstGeom prst="rect">
              <a:avLst/>
            </a:prstGeom>
          </p:spPr>
          <p:txBody>
            <a:bodyPr lIns="0" tIns="0" rIns="0" bIns="0" rtlCol="0" anchor="t">
              <a:spAutoFit/>
            </a:bodyPr>
            <a:lstStyle/>
            <a:p>
              <a:pPr algn="l">
                <a:lnSpc>
                  <a:spcPts val="2725"/>
                </a:lnSpc>
              </a:pPr>
              <a:r>
                <a:rPr lang="en-US" sz="2270" dirty="0">
                  <a:solidFill>
                    <a:srgbClr val="03060B"/>
                  </a:solidFill>
                  <a:latin typeface="Cooper Hewitt"/>
                  <a:ea typeface="Cooper Hewitt"/>
                  <a:cs typeface="Cooper Hewitt"/>
                  <a:sym typeface="Cooper Hewitt"/>
                </a:rPr>
                <a:t>Abundant Provision is your inheritance in Jesus. You lack nothing in Him!</a:t>
              </a:r>
            </a:p>
            <a:p>
              <a:pPr algn="r">
                <a:lnSpc>
                  <a:spcPts val="2725"/>
                </a:lnSpc>
              </a:pPr>
              <a:endParaRPr lang="en-US" sz="2270" dirty="0">
                <a:solidFill>
                  <a:srgbClr val="03060B"/>
                </a:solidFill>
                <a:latin typeface="Cooper Hewitt"/>
                <a:ea typeface="Cooper Hewitt"/>
                <a:cs typeface="Cooper Hewitt"/>
                <a:sym typeface="Cooper Hewitt"/>
              </a:endParaRPr>
            </a:p>
            <a:p>
              <a:pPr algn="l">
                <a:lnSpc>
                  <a:spcPts val="2725"/>
                </a:lnSpc>
              </a:pPr>
              <a:endParaRPr lang="en-US" sz="2270" dirty="0">
                <a:solidFill>
                  <a:srgbClr val="03060B"/>
                </a:solidFill>
                <a:latin typeface="Cooper Hewitt"/>
                <a:ea typeface="Cooper Hewitt"/>
                <a:cs typeface="Cooper Hewitt"/>
                <a:sym typeface="Cooper Hewitt"/>
              </a:endParaRPr>
            </a:p>
          </p:txBody>
        </p:sp>
        <p:sp>
          <p:nvSpPr>
            <p:cNvPr id="27" name="TextBox 27"/>
            <p:cNvSpPr txBox="1"/>
            <p:nvPr/>
          </p:nvSpPr>
          <p:spPr>
            <a:xfrm>
              <a:off x="0" y="4687091"/>
              <a:ext cx="1393356" cy="1175945"/>
            </a:xfrm>
            <a:prstGeom prst="rect">
              <a:avLst/>
            </a:prstGeom>
          </p:spPr>
          <p:txBody>
            <a:bodyPr lIns="0" tIns="0" rIns="0" bIns="0" rtlCol="0" anchor="t">
              <a:spAutoFit/>
            </a:bodyPr>
            <a:lstStyle/>
            <a:p>
              <a:pPr algn="l">
                <a:lnSpc>
                  <a:spcPts val="6970"/>
                </a:lnSpc>
              </a:pPr>
              <a:r>
                <a:rPr lang="en-US" sz="5810" b="1" dirty="0">
                  <a:solidFill>
                    <a:srgbClr val="A673B1"/>
                  </a:solidFill>
                  <a:latin typeface="Oswald Bold" panose="00000800000000000000"/>
                  <a:ea typeface="Oswald Bold" panose="00000800000000000000"/>
                  <a:cs typeface="Oswald Bold" panose="00000800000000000000"/>
                  <a:sym typeface="Oswald Bold" panose="00000800000000000000"/>
                </a:rPr>
                <a:t>03</a:t>
              </a:r>
            </a:p>
          </p:txBody>
        </p:sp>
        <p:sp>
          <p:nvSpPr>
            <p:cNvPr id="28" name="TextBox 28"/>
            <p:cNvSpPr txBox="1"/>
            <p:nvPr/>
          </p:nvSpPr>
          <p:spPr>
            <a:xfrm>
              <a:off x="8067448" y="5413410"/>
              <a:ext cx="1393356" cy="1175945"/>
            </a:xfrm>
            <a:prstGeom prst="rect">
              <a:avLst/>
            </a:prstGeom>
          </p:spPr>
          <p:txBody>
            <a:bodyPr lIns="0" tIns="0" rIns="0" bIns="0" rtlCol="0" anchor="t">
              <a:spAutoFit/>
            </a:bodyPr>
            <a:lstStyle/>
            <a:p>
              <a:pPr algn="l">
                <a:lnSpc>
                  <a:spcPts val="6970"/>
                </a:lnSpc>
              </a:pPr>
              <a:r>
                <a:rPr lang="en-US" sz="5810" b="1" dirty="0">
                  <a:solidFill>
                    <a:srgbClr val="A673B1"/>
                  </a:solidFill>
                  <a:latin typeface="Oswald Bold" panose="00000800000000000000"/>
                  <a:ea typeface="Oswald Bold" panose="00000800000000000000"/>
                  <a:cs typeface="Oswald Bold" panose="00000800000000000000"/>
                  <a:sym typeface="Oswald Bold" panose="00000800000000000000"/>
                </a:rPr>
                <a:t>07</a:t>
              </a:r>
            </a:p>
          </p:txBody>
        </p:sp>
        <p:sp>
          <p:nvSpPr>
            <p:cNvPr id="29" name="TextBox 29"/>
            <p:cNvSpPr txBox="1"/>
            <p:nvPr/>
          </p:nvSpPr>
          <p:spPr>
            <a:xfrm>
              <a:off x="1393356" y="4254621"/>
              <a:ext cx="5357237" cy="821569"/>
            </a:xfrm>
            <a:prstGeom prst="rect">
              <a:avLst/>
            </a:prstGeom>
          </p:spPr>
          <p:txBody>
            <a:bodyPr lIns="0" tIns="0" rIns="0" bIns="0" rtlCol="0" anchor="t">
              <a:spAutoFit/>
            </a:bodyPr>
            <a:lstStyle/>
            <a:p>
              <a:pPr algn="l">
                <a:lnSpc>
                  <a:spcPts val="4355"/>
                </a:lnSpc>
              </a:pPr>
              <a:r>
                <a:rPr lang="en-US" sz="3630" b="1" dirty="0">
                  <a:solidFill>
                    <a:srgbClr val="62366E"/>
                  </a:solidFill>
                  <a:latin typeface="Cooper Hewitt Bold"/>
                  <a:ea typeface="Cooper Hewitt Bold"/>
                  <a:cs typeface="Cooper Hewitt Bold"/>
                  <a:sym typeface="Cooper Hewitt Bold"/>
                </a:rPr>
                <a:t>LESSON 3</a:t>
              </a:r>
            </a:p>
          </p:txBody>
        </p:sp>
        <p:sp>
          <p:nvSpPr>
            <p:cNvPr id="30" name="TextBox 30"/>
            <p:cNvSpPr txBox="1"/>
            <p:nvPr/>
          </p:nvSpPr>
          <p:spPr>
            <a:xfrm>
              <a:off x="9460803" y="4980940"/>
              <a:ext cx="5357237" cy="821569"/>
            </a:xfrm>
            <a:prstGeom prst="rect">
              <a:avLst/>
            </a:prstGeom>
          </p:spPr>
          <p:txBody>
            <a:bodyPr lIns="0" tIns="0" rIns="0" bIns="0" rtlCol="0" anchor="t">
              <a:spAutoFit/>
            </a:bodyPr>
            <a:lstStyle/>
            <a:p>
              <a:pPr algn="l">
                <a:lnSpc>
                  <a:spcPts val="4355"/>
                </a:lnSpc>
              </a:pPr>
              <a:r>
                <a:rPr lang="en-US" sz="3630" b="1" dirty="0">
                  <a:solidFill>
                    <a:srgbClr val="62366E"/>
                  </a:solidFill>
                  <a:latin typeface="Cooper Hewitt Bold"/>
                  <a:ea typeface="Cooper Hewitt Bold"/>
                  <a:cs typeface="Cooper Hewitt Bold"/>
                  <a:sym typeface="Cooper Hewitt Bold"/>
                </a:rPr>
                <a:t>LESSON 7</a:t>
              </a:r>
            </a:p>
          </p:txBody>
        </p:sp>
        <p:sp>
          <p:nvSpPr>
            <p:cNvPr id="31" name="TextBox 31"/>
            <p:cNvSpPr txBox="1"/>
            <p:nvPr/>
          </p:nvSpPr>
          <p:spPr>
            <a:xfrm>
              <a:off x="1393356" y="5234328"/>
              <a:ext cx="5357237" cy="1865179"/>
            </a:xfrm>
            <a:prstGeom prst="rect">
              <a:avLst/>
            </a:prstGeom>
          </p:spPr>
          <p:txBody>
            <a:bodyPr lIns="0" tIns="0" rIns="0" bIns="0" rtlCol="0" anchor="t">
              <a:spAutoFit/>
            </a:bodyPr>
            <a:lstStyle/>
            <a:p>
              <a:pPr algn="l">
                <a:lnSpc>
                  <a:spcPts val="2725"/>
                </a:lnSpc>
              </a:pPr>
              <a:r>
                <a:rPr lang="en-US" sz="2270" dirty="0">
                  <a:solidFill>
                    <a:srgbClr val="03060B"/>
                  </a:solidFill>
                  <a:latin typeface="Cooper Hewitt"/>
                  <a:ea typeface="Cooper Hewitt"/>
                  <a:cs typeface="Cooper Hewitt"/>
                  <a:sym typeface="Cooper Hewitt"/>
                </a:rPr>
                <a:t>God’s Promises to the Righteous Defines Who You Are in Christ!</a:t>
              </a:r>
            </a:p>
            <a:p>
              <a:pPr algn="r">
                <a:lnSpc>
                  <a:spcPts val="2725"/>
                </a:lnSpc>
              </a:pPr>
              <a:endParaRPr lang="en-US" sz="2270" dirty="0">
                <a:solidFill>
                  <a:srgbClr val="03060B"/>
                </a:solidFill>
                <a:latin typeface="Cooper Hewitt"/>
                <a:ea typeface="Cooper Hewitt"/>
                <a:cs typeface="Cooper Hewitt"/>
                <a:sym typeface="Cooper Hewitt"/>
              </a:endParaRPr>
            </a:p>
          </p:txBody>
        </p:sp>
        <p:sp>
          <p:nvSpPr>
            <p:cNvPr id="32" name="TextBox 32"/>
            <p:cNvSpPr txBox="1"/>
            <p:nvPr/>
          </p:nvSpPr>
          <p:spPr>
            <a:xfrm>
              <a:off x="9460803" y="5960647"/>
              <a:ext cx="5357237" cy="1431705"/>
            </a:xfrm>
            <a:prstGeom prst="rect">
              <a:avLst/>
            </a:prstGeom>
          </p:spPr>
          <p:txBody>
            <a:bodyPr lIns="0" tIns="0" rIns="0" bIns="0" rtlCol="0" anchor="t">
              <a:spAutoFit/>
            </a:bodyPr>
            <a:lstStyle/>
            <a:p>
              <a:pPr algn="l">
                <a:lnSpc>
                  <a:spcPts val="2725"/>
                </a:lnSpc>
              </a:pPr>
              <a:r>
                <a:rPr lang="en-US" sz="2270" dirty="0">
                  <a:solidFill>
                    <a:srgbClr val="03060B"/>
                  </a:solidFill>
                  <a:latin typeface="Cooper Hewitt"/>
                  <a:ea typeface="Cooper Hewitt"/>
                  <a:cs typeface="Cooper Hewitt"/>
                  <a:sym typeface="Cooper Hewitt"/>
                </a:rPr>
                <a:t>Rest in What God Says about Your Children &amp; Grandchildren</a:t>
              </a:r>
            </a:p>
            <a:p>
              <a:pPr algn="r">
                <a:lnSpc>
                  <a:spcPts val="2725"/>
                </a:lnSpc>
              </a:pPr>
              <a:endParaRPr lang="en-US" sz="2270" dirty="0">
                <a:solidFill>
                  <a:srgbClr val="03060B"/>
                </a:solidFill>
                <a:latin typeface="Cooper Hewitt"/>
                <a:ea typeface="Cooper Hewitt"/>
                <a:cs typeface="Cooper Hewitt"/>
                <a:sym typeface="Cooper Hewitt"/>
              </a:endParaRPr>
            </a:p>
          </p:txBody>
        </p:sp>
        <p:sp>
          <p:nvSpPr>
            <p:cNvPr id="33" name="TextBox 33"/>
            <p:cNvSpPr txBox="1"/>
            <p:nvPr/>
          </p:nvSpPr>
          <p:spPr>
            <a:xfrm>
              <a:off x="0" y="7561301"/>
              <a:ext cx="1393356" cy="1175945"/>
            </a:xfrm>
            <a:prstGeom prst="rect">
              <a:avLst/>
            </a:prstGeom>
          </p:spPr>
          <p:txBody>
            <a:bodyPr lIns="0" tIns="0" rIns="0" bIns="0" rtlCol="0" anchor="t">
              <a:spAutoFit/>
            </a:bodyPr>
            <a:lstStyle/>
            <a:p>
              <a:pPr algn="l">
                <a:lnSpc>
                  <a:spcPts val="6970"/>
                </a:lnSpc>
              </a:pPr>
              <a:r>
                <a:rPr lang="en-US" sz="5810" b="1" dirty="0">
                  <a:solidFill>
                    <a:srgbClr val="A673B1"/>
                  </a:solidFill>
                  <a:latin typeface="Oswald Bold" panose="00000800000000000000"/>
                  <a:ea typeface="Oswald Bold" panose="00000800000000000000"/>
                  <a:cs typeface="Oswald Bold" panose="00000800000000000000"/>
                  <a:sym typeface="Oswald Bold" panose="00000800000000000000"/>
                </a:rPr>
                <a:t>04</a:t>
              </a:r>
            </a:p>
          </p:txBody>
        </p:sp>
        <p:sp>
          <p:nvSpPr>
            <p:cNvPr id="34" name="TextBox 34"/>
            <p:cNvSpPr txBox="1"/>
            <p:nvPr/>
          </p:nvSpPr>
          <p:spPr>
            <a:xfrm>
              <a:off x="1393356" y="7128832"/>
              <a:ext cx="5357237" cy="821569"/>
            </a:xfrm>
            <a:prstGeom prst="rect">
              <a:avLst/>
            </a:prstGeom>
          </p:spPr>
          <p:txBody>
            <a:bodyPr lIns="0" tIns="0" rIns="0" bIns="0" rtlCol="0" anchor="t">
              <a:spAutoFit/>
            </a:bodyPr>
            <a:lstStyle/>
            <a:p>
              <a:pPr algn="l">
                <a:lnSpc>
                  <a:spcPts val="4355"/>
                </a:lnSpc>
              </a:pPr>
              <a:r>
                <a:rPr lang="en-US" sz="3630" b="1" dirty="0">
                  <a:solidFill>
                    <a:srgbClr val="62366E"/>
                  </a:solidFill>
                  <a:latin typeface="Cooper Hewitt Bold"/>
                  <a:ea typeface="Cooper Hewitt Bold"/>
                  <a:cs typeface="Cooper Hewitt Bold"/>
                  <a:sym typeface="Cooper Hewitt Bold"/>
                </a:rPr>
                <a:t>LESSON 4</a:t>
              </a:r>
            </a:p>
          </p:txBody>
        </p:sp>
        <p:sp>
          <p:nvSpPr>
            <p:cNvPr id="35" name="TextBox 35"/>
            <p:cNvSpPr txBox="1"/>
            <p:nvPr/>
          </p:nvSpPr>
          <p:spPr>
            <a:xfrm>
              <a:off x="1393356" y="8108539"/>
              <a:ext cx="5357236" cy="1384995"/>
            </a:xfrm>
            <a:prstGeom prst="rect">
              <a:avLst/>
            </a:prstGeom>
          </p:spPr>
          <p:txBody>
            <a:bodyPr lIns="0" tIns="0" rIns="0" bIns="0" rtlCol="0" anchor="t">
              <a:spAutoFit/>
            </a:bodyPr>
            <a:lstStyle/>
            <a:p>
              <a:pPr algn="l">
                <a:lnSpc>
                  <a:spcPts val="2725"/>
                </a:lnSpc>
              </a:pPr>
              <a:r>
                <a:rPr lang="en-US" sz="2270" dirty="0">
                  <a:solidFill>
                    <a:srgbClr val="03060B"/>
                  </a:solidFill>
                  <a:latin typeface="Cooper Hewitt"/>
                  <a:ea typeface="Cooper Hewitt"/>
                  <a:cs typeface="Cooper Hewitt"/>
                  <a:sym typeface="Cooper Hewitt"/>
                </a:rPr>
                <a:t>The Prayers of the Righteous are Powerful &amp; Effective</a:t>
              </a:r>
            </a:p>
            <a:p>
              <a:pPr algn="r">
                <a:lnSpc>
                  <a:spcPts val="2725"/>
                </a:lnSpc>
              </a:pPr>
              <a:endParaRPr lang="en-US" sz="2270" dirty="0">
                <a:solidFill>
                  <a:srgbClr val="03060B"/>
                </a:solidFill>
                <a:latin typeface="Cooper Hewitt"/>
                <a:ea typeface="Cooper Hewitt"/>
                <a:cs typeface="Cooper Hewitt"/>
                <a:sym typeface="Cooper Hewitt"/>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13276355" y="0"/>
            <a:ext cx="5021170" cy="10287000"/>
            <a:chOff x="0" y="0"/>
            <a:chExt cx="1322448" cy="2709333"/>
          </a:xfrm>
        </p:grpSpPr>
        <p:sp>
          <p:nvSpPr>
            <p:cNvPr id="4" name="Freeform 4"/>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5" name="TextBox 5"/>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10145835" y="281801"/>
            <a:ext cx="7833450" cy="9494234"/>
            <a:chOff x="0" y="0"/>
            <a:chExt cx="8603361" cy="10427375"/>
          </a:xfrm>
        </p:grpSpPr>
        <p:sp>
          <p:nvSpPr>
            <p:cNvPr id="7" name="Freeform 7"/>
            <p:cNvSpPr/>
            <p:nvPr/>
          </p:nvSpPr>
          <p:spPr>
            <a:xfrm>
              <a:off x="-2794" y="-127"/>
              <a:ext cx="8606155" cy="10427502"/>
            </a:xfrm>
            <a:custGeom>
              <a:avLst/>
              <a:gdLst/>
              <a:ahLst/>
              <a:cxnLst/>
              <a:rect l="l" t="t" r="r" b="b"/>
              <a:pathLst>
                <a:path w="8606155" h="10427502">
                  <a:moveTo>
                    <a:pt x="8606155" y="10391585"/>
                  </a:moveTo>
                  <a:cubicBezTo>
                    <a:pt x="8606155" y="10425184"/>
                    <a:pt x="8595487" y="10427502"/>
                    <a:pt x="8567674" y="10427502"/>
                  </a:cubicBezTo>
                  <a:cubicBezTo>
                    <a:pt x="5713095" y="10426858"/>
                    <a:pt x="2858643" y="10426858"/>
                    <a:pt x="4064" y="10426858"/>
                  </a:cubicBezTo>
                  <a:cubicBezTo>
                    <a:pt x="0" y="10412826"/>
                    <a:pt x="6350" y="10400081"/>
                    <a:pt x="9271" y="10387079"/>
                  </a:cubicBezTo>
                  <a:cubicBezTo>
                    <a:pt x="134747" y="9817808"/>
                    <a:pt x="260350" y="9248664"/>
                    <a:pt x="386207" y="8679522"/>
                  </a:cubicBezTo>
                  <a:cubicBezTo>
                    <a:pt x="565658" y="7868097"/>
                    <a:pt x="745490" y="7056802"/>
                    <a:pt x="924814" y="6245378"/>
                  </a:cubicBezTo>
                  <a:cubicBezTo>
                    <a:pt x="1146302" y="5243295"/>
                    <a:pt x="1367282" y="4241213"/>
                    <a:pt x="1588643" y="3239259"/>
                  </a:cubicBezTo>
                  <a:cubicBezTo>
                    <a:pt x="1813560" y="2221342"/>
                    <a:pt x="2038604" y="1203553"/>
                    <a:pt x="2264156" y="185765"/>
                  </a:cubicBezTo>
                  <a:cubicBezTo>
                    <a:pt x="2277872" y="123843"/>
                    <a:pt x="2286635" y="60504"/>
                    <a:pt x="2308860" y="642"/>
                  </a:cubicBezTo>
                  <a:cubicBezTo>
                    <a:pt x="4395216" y="642"/>
                    <a:pt x="6481572" y="642"/>
                    <a:pt x="8567928" y="0"/>
                  </a:cubicBezTo>
                  <a:cubicBezTo>
                    <a:pt x="8596249" y="0"/>
                    <a:pt x="8605901" y="3474"/>
                    <a:pt x="8605901" y="36302"/>
                  </a:cubicBezTo>
                  <a:cubicBezTo>
                    <a:pt x="8605139" y="3488106"/>
                    <a:pt x="8605139" y="6939910"/>
                    <a:pt x="8606155" y="10391585"/>
                  </a:cubicBezTo>
                  <a:close/>
                </a:path>
              </a:pathLst>
            </a:custGeom>
            <a:blipFill>
              <a:blip r:embed="rId2"/>
              <a:stretch>
                <a:fillRect l="-40790" t="-1" r="-40790" b="-1"/>
              </a:stretch>
            </a:blipFill>
          </p:spPr>
          <p:txBody>
            <a:bodyPr/>
            <a:lstStyle/>
            <a:p>
              <a:endParaRPr lang="en-US"/>
            </a:p>
          </p:txBody>
        </p:sp>
      </p:grpSp>
      <p:grpSp>
        <p:nvGrpSpPr>
          <p:cNvPr id="8" name="Group 8"/>
          <p:cNvGrpSpPr/>
          <p:nvPr/>
        </p:nvGrpSpPr>
        <p:grpSpPr>
          <a:xfrm>
            <a:off x="214424" y="810650"/>
            <a:ext cx="9905047" cy="739424"/>
            <a:chOff x="0" y="0"/>
            <a:chExt cx="13206729" cy="985899"/>
          </a:xfrm>
        </p:grpSpPr>
        <p:grpSp>
          <p:nvGrpSpPr>
            <p:cNvPr id="9" name="Group 9"/>
            <p:cNvGrpSpPr/>
            <p:nvPr/>
          </p:nvGrpSpPr>
          <p:grpSpPr>
            <a:xfrm>
              <a:off x="0" y="0"/>
              <a:ext cx="12815108" cy="985899"/>
              <a:chOff x="0" y="0"/>
              <a:chExt cx="6137660" cy="472186"/>
            </a:xfrm>
          </p:grpSpPr>
          <p:sp>
            <p:nvSpPr>
              <p:cNvPr id="10" name="Freeform 10"/>
              <p:cNvSpPr/>
              <p:nvPr/>
            </p:nvSpPr>
            <p:spPr>
              <a:xfrm>
                <a:off x="0" y="0"/>
                <a:ext cx="6137660" cy="472186"/>
              </a:xfrm>
              <a:custGeom>
                <a:avLst/>
                <a:gdLst/>
                <a:ahLst/>
                <a:cxnLst/>
                <a:rect l="l" t="t" r="r" b="b"/>
                <a:pathLst>
                  <a:path w="6137660" h="472186">
                    <a:moveTo>
                      <a:pt x="0" y="0"/>
                    </a:moveTo>
                    <a:lnTo>
                      <a:pt x="6137660" y="0"/>
                    </a:lnTo>
                    <a:lnTo>
                      <a:pt x="6137660" y="472186"/>
                    </a:lnTo>
                    <a:lnTo>
                      <a:pt x="0" y="472186"/>
                    </a:lnTo>
                    <a:close/>
                  </a:path>
                </a:pathLst>
              </a:custGeom>
              <a:solidFill>
                <a:srgbClr val="A673B1"/>
              </a:solidFill>
            </p:spPr>
            <p:txBody>
              <a:bodyPr/>
              <a:lstStyle/>
              <a:p>
                <a:endParaRPr lang="en-US"/>
              </a:p>
            </p:txBody>
          </p:sp>
          <p:sp>
            <p:nvSpPr>
              <p:cNvPr id="11" name="TextBox 11"/>
              <p:cNvSpPr txBox="1"/>
              <p:nvPr/>
            </p:nvSpPr>
            <p:spPr>
              <a:xfrm>
                <a:off x="0" y="0"/>
                <a:ext cx="6137660" cy="472186"/>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259062" y="28684"/>
              <a:ext cx="12947668" cy="842806"/>
            </a:xfrm>
            <a:prstGeom prst="rect">
              <a:avLst/>
            </a:prstGeom>
          </p:spPr>
          <p:txBody>
            <a:bodyPr lIns="0" tIns="0" rIns="0" bIns="0" rtlCol="0" anchor="t">
              <a:spAutoFit/>
            </a:bodyPr>
            <a:lstStyle/>
            <a:p>
              <a:pPr marL="0" lvl="0" indent="0" algn="l">
                <a:lnSpc>
                  <a:spcPts val="5215"/>
                </a:lnSpc>
                <a:spcBef>
                  <a:spcPct val="0"/>
                </a:spcBef>
              </a:pPr>
              <a:r>
                <a:rPr lang="en-US" sz="37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13" name="Freeform 13"/>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
        <p:nvSpPr>
          <p:cNvPr id="14" name="Freeform 14"/>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4"/>
            <a:stretch>
              <a:fillRect/>
            </a:stretch>
          </a:blipFill>
        </p:spPr>
        <p:txBody>
          <a:bodyPr/>
          <a:lstStyle/>
          <a:p>
            <a:endParaRPr lang="en-US"/>
          </a:p>
        </p:txBody>
      </p:sp>
      <p:grpSp>
        <p:nvGrpSpPr>
          <p:cNvPr id="15" name="Group 15"/>
          <p:cNvGrpSpPr/>
          <p:nvPr/>
        </p:nvGrpSpPr>
        <p:grpSpPr>
          <a:xfrm>
            <a:off x="16247403" y="9122306"/>
            <a:ext cx="1570295" cy="471160"/>
            <a:chOff x="0" y="0"/>
            <a:chExt cx="2093727" cy="628214"/>
          </a:xfrm>
        </p:grpSpPr>
        <p:sp>
          <p:nvSpPr>
            <p:cNvPr id="16" name="Freeform 16"/>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5"/>
              <a:stretch>
                <a:fillRect/>
              </a:stretch>
            </a:blipFill>
          </p:spPr>
          <p:txBody>
            <a:bodyPr/>
            <a:lstStyle/>
            <a:p>
              <a:endParaRPr lang="en-US"/>
            </a:p>
          </p:txBody>
        </p:sp>
        <p:sp>
          <p:nvSpPr>
            <p:cNvPr id="17" name="TextBox 17"/>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8" name="TextBox 18"/>
          <p:cNvSpPr txBox="1"/>
          <p:nvPr/>
        </p:nvSpPr>
        <p:spPr>
          <a:xfrm>
            <a:off x="177800" y="3062605"/>
            <a:ext cx="9941560" cy="3749675"/>
          </a:xfrm>
          <a:prstGeom prst="rect">
            <a:avLst/>
          </a:prstGeom>
        </p:spPr>
        <p:txBody>
          <a:bodyPr lIns="0" tIns="0" rIns="0" bIns="0" rtlCol="0" anchor="t">
            <a:noAutofit/>
          </a:bodyPr>
          <a:lstStyle/>
          <a:p>
            <a:pPr>
              <a:lnSpc>
                <a:spcPts val="5970"/>
              </a:lnSpc>
            </a:pPr>
            <a:r>
              <a:rPr lang="en-US" sz="2985" b="1" spc="-59" dirty="0">
                <a:solidFill>
                  <a:srgbClr val="000000"/>
                </a:solidFill>
                <a:latin typeface="Poppins Bold" panose="00000800000000000000"/>
                <a:ea typeface="Poppins Bold" panose="00000800000000000000"/>
                <a:cs typeface="Poppins Bold" panose="00000800000000000000"/>
                <a:sym typeface="Poppins Bold" panose="00000800000000000000"/>
              </a:rPr>
              <a:t>2 Corinthians 1:22 (NLT)</a:t>
            </a:r>
            <a:endParaRPr lang="en-US" altLang="en-US" sz="2985" spc="-59" dirty="0">
              <a:solidFill>
                <a:srgbClr val="000000"/>
              </a:solidFill>
              <a:latin typeface="Poppins" panose="00000500000000000000"/>
              <a:ea typeface="Poppins" panose="00000500000000000000"/>
              <a:cs typeface="Poppins" panose="00000500000000000000"/>
              <a:sym typeface="Poppins" panose="00000500000000000000"/>
            </a:endParaRPr>
          </a:p>
          <a:p>
            <a:pPr marL="0" lvl="0" indent="0" algn="l">
              <a:lnSpc>
                <a:spcPts val="5970"/>
              </a:lnSpc>
            </a:pPr>
            <a:r>
              <a:rPr lang="en-US" altLang="en-US" sz="2850" b="1" spc="-59" baseline="30000" dirty="0">
                <a:solidFill>
                  <a:srgbClr val="000000"/>
                </a:solidFill>
                <a:latin typeface="Poppins" panose="00000500000000000000"/>
                <a:ea typeface="Poppins" panose="00000500000000000000"/>
                <a:cs typeface="Poppins" panose="00000500000000000000"/>
                <a:sym typeface="Poppins" panose="00000500000000000000"/>
              </a:rPr>
              <a:t>22</a:t>
            </a:r>
            <a:r>
              <a:rPr lang="en-US" altLang="en-US" sz="2850" spc="-59" dirty="0">
                <a:solidFill>
                  <a:srgbClr val="000000"/>
                </a:solidFill>
                <a:latin typeface="Poppins" panose="00000500000000000000"/>
                <a:ea typeface="Poppins" panose="00000500000000000000"/>
                <a:cs typeface="Poppins" panose="00000500000000000000"/>
                <a:sym typeface="Poppins" panose="00000500000000000000"/>
              </a:rPr>
              <a:t> and He has identified us as His own by placing the Holy Spirit in our hearts as the first installment that guarantees everything, He has promised us. </a:t>
            </a:r>
          </a:p>
        </p:txBody>
      </p:sp>
      <p:sp>
        <p:nvSpPr>
          <p:cNvPr id="19" name="Freeform 19"/>
          <p:cNvSpPr/>
          <p:nvPr/>
        </p:nvSpPr>
        <p:spPr>
          <a:xfrm flipH="1">
            <a:off x="-104775" y="-765099"/>
            <a:ext cx="7456404" cy="1453999"/>
          </a:xfrm>
          <a:custGeom>
            <a:avLst/>
            <a:gdLst/>
            <a:ahLst/>
            <a:cxnLst/>
            <a:rect l="l" t="t" r="r" b="b"/>
            <a:pathLst>
              <a:path w="7456404" h="1453999">
                <a:moveTo>
                  <a:pt x="7456404" y="0"/>
                </a:moveTo>
                <a:lnTo>
                  <a:pt x="0" y="0"/>
                </a:lnTo>
                <a:lnTo>
                  <a:pt x="0" y="1453998"/>
                </a:lnTo>
                <a:lnTo>
                  <a:pt x="7456404" y="1453998"/>
                </a:lnTo>
                <a:lnTo>
                  <a:pt x="745640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0" name="Group 20"/>
          <p:cNvGrpSpPr/>
          <p:nvPr/>
        </p:nvGrpSpPr>
        <p:grpSpPr>
          <a:xfrm>
            <a:off x="5166947" y="9785561"/>
            <a:ext cx="13121053" cy="510964"/>
            <a:chOff x="0" y="0"/>
            <a:chExt cx="3455750" cy="134575"/>
          </a:xfrm>
        </p:grpSpPr>
        <p:sp>
          <p:nvSpPr>
            <p:cNvPr id="21" name="Freeform 21"/>
            <p:cNvSpPr/>
            <p:nvPr/>
          </p:nvSpPr>
          <p:spPr>
            <a:xfrm>
              <a:off x="0" y="0"/>
              <a:ext cx="3455750" cy="134575"/>
            </a:xfrm>
            <a:custGeom>
              <a:avLst/>
              <a:gdLst/>
              <a:ahLst/>
              <a:cxnLst/>
              <a:rect l="l" t="t" r="r" b="b"/>
              <a:pathLst>
                <a:path w="3455750" h="134575">
                  <a:moveTo>
                    <a:pt x="0" y="0"/>
                  </a:moveTo>
                  <a:lnTo>
                    <a:pt x="3455750" y="0"/>
                  </a:lnTo>
                  <a:lnTo>
                    <a:pt x="3455750" y="134575"/>
                  </a:lnTo>
                  <a:lnTo>
                    <a:pt x="0" y="134575"/>
                  </a:lnTo>
                  <a:close/>
                </a:path>
              </a:pathLst>
            </a:custGeom>
            <a:solidFill>
              <a:srgbClr val="62366E"/>
            </a:solidFill>
          </p:spPr>
          <p:txBody>
            <a:bodyPr/>
            <a:lstStyle/>
            <a:p>
              <a:endParaRPr lang="en-US"/>
            </a:p>
          </p:txBody>
        </p:sp>
        <p:sp>
          <p:nvSpPr>
            <p:cNvPr id="22" name="TextBox 22"/>
            <p:cNvSpPr txBox="1"/>
            <p:nvPr/>
          </p:nvSpPr>
          <p:spPr>
            <a:xfrm>
              <a:off x="0" y="-38100"/>
              <a:ext cx="3455750" cy="172675"/>
            </a:xfrm>
            <a:prstGeom prst="rect">
              <a:avLst/>
            </a:prstGeom>
          </p:spPr>
          <p:txBody>
            <a:bodyPr lIns="50800" tIns="50800" rIns="50800" bIns="50800" rtlCol="0" anchor="ctr"/>
            <a:lstStyle/>
            <a:p>
              <a:pPr algn="ctr">
                <a:lnSpc>
                  <a:spcPts val="2660"/>
                </a:lnSpc>
              </a:pPr>
              <a:endParaRPr/>
            </a:p>
          </p:txBody>
        </p:sp>
      </p:grpSp>
      <p:sp>
        <p:nvSpPr>
          <p:cNvPr id="23" name="Freeform 23"/>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8">
              <a:extLst>
                <a:ext uri="{96DAC541-7B7A-43D3-8B79-37D633B846F1}">
                  <asvg:svgBlip xmlns:asvg="http://schemas.microsoft.com/office/drawing/2016/SVG/main" r:embed="rId9"/>
                </a:ext>
              </a:extLst>
            </a:blip>
            <a:stretch>
              <a:fillRect r="-103224"/>
            </a:stretch>
          </a:blipFill>
        </p:spPr>
        <p:txBody>
          <a:bodyPr/>
          <a:lstStyle/>
          <a:p>
            <a:endParaRPr lang="en-US"/>
          </a:p>
        </p:txBody>
      </p:sp>
      <p:sp>
        <p:nvSpPr>
          <p:cNvPr id="24" name="TextBox 24"/>
          <p:cNvSpPr txBox="1"/>
          <p:nvPr/>
        </p:nvSpPr>
        <p:spPr>
          <a:xfrm>
            <a:off x="16992072" y="9791242"/>
            <a:ext cx="10126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12 | Page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13276355" y="0"/>
            <a:ext cx="5021170" cy="10287000"/>
            <a:chOff x="0" y="0"/>
            <a:chExt cx="1322448" cy="2709333"/>
          </a:xfrm>
        </p:grpSpPr>
        <p:sp>
          <p:nvSpPr>
            <p:cNvPr id="4" name="Freeform 4"/>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62366E"/>
            </a:solidFill>
          </p:spPr>
          <p:txBody>
            <a:bodyPr/>
            <a:lstStyle/>
            <a:p>
              <a:endParaRPr lang="en-US"/>
            </a:p>
          </p:txBody>
        </p:sp>
        <p:sp>
          <p:nvSpPr>
            <p:cNvPr id="5" name="TextBox 5"/>
            <p:cNvSpPr txBox="1"/>
            <p:nvPr/>
          </p:nvSpPr>
          <p:spPr>
            <a:xfrm>
              <a:off x="0" y="-38100"/>
              <a:ext cx="1322448" cy="2747433"/>
            </a:xfrm>
            <a:prstGeom prst="rect">
              <a:avLst/>
            </a:prstGeom>
          </p:spPr>
          <p:txBody>
            <a:bodyPr lIns="50800" tIns="50800" rIns="50800" bIns="50800" rtlCol="0" anchor="ctr"/>
            <a:lstStyle/>
            <a:p>
              <a:pPr algn="ctr">
                <a:lnSpc>
                  <a:spcPts val="2660"/>
                </a:lnSpc>
              </a:pPr>
              <a:endParaRPr/>
            </a:p>
          </p:txBody>
        </p:sp>
      </p:grpSp>
      <p:grpSp>
        <p:nvGrpSpPr>
          <p:cNvPr id="6" name="Group 6"/>
          <p:cNvGrpSpPr/>
          <p:nvPr/>
        </p:nvGrpSpPr>
        <p:grpSpPr>
          <a:xfrm>
            <a:off x="10145835" y="281801"/>
            <a:ext cx="7833450" cy="9494234"/>
            <a:chOff x="0" y="0"/>
            <a:chExt cx="8603361" cy="10427375"/>
          </a:xfrm>
        </p:grpSpPr>
        <p:sp>
          <p:nvSpPr>
            <p:cNvPr id="7" name="Freeform 7"/>
            <p:cNvSpPr/>
            <p:nvPr/>
          </p:nvSpPr>
          <p:spPr>
            <a:xfrm>
              <a:off x="-2794" y="-127"/>
              <a:ext cx="8606155" cy="10427502"/>
            </a:xfrm>
            <a:custGeom>
              <a:avLst/>
              <a:gdLst/>
              <a:ahLst/>
              <a:cxnLst/>
              <a:rect l="l" t="t" r="r" b="b"/>
              <a:pathLst>
                <a:path w="8606155" h="10427502">
                  <a:moveTo>
                    <a:pt x="8606155" y="10391585"/>
                  </a:moveTo>
                  <a:cubicBezTo>
                    <a:pt x="8606155" y="10425184"/>
                    <a:pt x="8595487" y="10427502"/>
                    <a:pt x="8567674" y="10427502"/>
                  </a:cubicBezTo>
                  <a:cubicBezTo>
                    <a:pt x="5713095" y="10426858"/>
                    <a:pt x="2858643" y="10426858"/>
                    <a:pt x="4064" y="10426858"/>
                  </a:cubicBezTo>
                  <a:cubicBezTo>
                    <a:pt x="0" y="10412826"/>
                    <a:pt x="6350" y="10400081"/>
                    <a:pt x="9271" y="10387079"/>
                  </a:cubicBezTo>
                  <a:cubicBezTo>
                    <a:pt x="134747" y="9817808"/>
                    <a:pt x="260350" y="9248664"/>
                    <a:pt x="386207" y="8679522"/>
                  </a:cubicBezTo>
                  <a:cubicBezTo>
                    <a:pt x="565658" y="7868097"/>
                    <a:pt x="745490" y="7056802"/>
                    <a:pt x="924814" y="6245378"/>
                  </a:cubicBezTo>
                  <a:cubicBezTo>
                    <a:pt x="1146302" y="5243295"/>
                    <a:pt x="1367282" y="4241213"/>
                    <a:pt x="1588643" y="3239259"/>
                  </a:cubicBezTo>
                  <a:cubicBezTo>
                    <a:pt x="1813560" y="2221342"/>
                    <a:pt x="2038604" y="1203553"/>
                    <a:pt x="2264156" y="185765"/>
                  </a:cubicBezTo>
                  <a:cubicBezTo>
                    <a:pt x="2277872" y="123843"/>
                    <a:pt x="2286635" y="60504"/>
                    <a:pt x="2308860" y="642"/>
                  </a:cubicBezTo>
                  <a:cubicBezTo>
                    <a:pt x="4395216" y="642"/>
                    <a:pt x="6481572" y="642"/>
                    <a:pt x="8567928" y="0"/>
                  </a:cubicBezTo>
                  <a:cubicBezTo>
                    <a:pt x="8596249" y="0"/>
                    <a:pt x="8605901" y="3474"/>
                    <a:pt x="8605901" y="36302"/>
                  </a:cubicBezTo>
                  <a:cubicBezTo>
                    <a:pt x="8605139" y="3488106"/>
                    <a:pt x="8605139" y="6939910"/>
                    <a:pt x="8606155" y="10391585"/>
                  </a:cubicBezTo>
                  <a:close/>
                </a:path>
              </a:pathLst>
            </a:custGeom>
            <a:blipFill>
              <a:blip r:embed="rId2"/>
              <a:stretch>
                <a:fillRect l="-40790" t="-1" r="-40790" b="-1"/>
              </a:stretch>
            </a:blipFill>
          </p:spPr>
          <p:txBody>
            <a:bodyPr/>
            <a:lstStyle/>
            <a:p>
              <a:endParaRPr lang="en-US"/>
            </a:p>
          </p:txBody>
        </p:sp>
      </p:grpSp>
      <p:grpSp>
        <p:nvGrpSpPr>
          <p:cNvPr id="8" name="Group 8"/>
          <p:cNvGrpSpPr/>
          <p:nvPr/>
        </p:nvGrpSpPr>
        <p:grpSpPr>
          <a:xfrm>
            <a:off x="214424" y="810650"/>
            <a:ext cx="9905047" cy="739424"/>
            <a:chOff x="0" y="0"/>
            <a:chExt cx="13206729" cy="985899"/>
          </a:xfrm>
        </p:grpSpPr>
        <p:grpSp>
          <p:nvGrpSpPr>
            <p:cNvPr id="9" name="Group 9"/>
            <p:cNvGrpSpPr/>
            <p:nvPr/>
          </p:nvGrpSpPr>
          <p:grpSpPr>
            <a:xfrm>
              <a:off x="0" y="0"/>
              <a:ext cx="12815108" cy="985899"/>
              <a:chOff x="0" y="0"/>
              <a:chExt cx="6137660" cy="472186"/>
            </a:xfrm>
          </p:grpSpPr>
          <p:sp>
            <p:nvSpPr>
              <p:cNvPr id="10" name="Freeform 10"/>
              <p:cNvSpPr/>
              <p:nvPr/>
            </p:nvSpPr>
            <p:spPr>
              <a:xfrm>
                <a:off x="0" y="0"/>
                <a:ext cx="6137660" cy="472186"/>
              </a:xfrm>
              <a:custGeom>
                <a:avLst/>
                <a:gdLst/>
                <a:ahLst/>
                <a:cxnLst/>
                <a:rect l="l" t="t" r="r" b="b"/>
                <a:pathLst>
                  <a:path w="6137660" h="472186">
                    <a:moveTo>
                      <a:pt x="0" y="0"/>
                    </a:moveTo>
                    <a:lnTo>
                      <a:pt x="6137660" y="0"/>
                    </a:lnTo>
                    <a:lnTo>
                      <a:pt x="6137660" y="472186"/>
                    </a:lnTo>
                    <a:lnTo>
                      <a:pt x="0" y="472186"/>
                    </a:lnTo>
                    <a:close/>
                  </a:path>
                </a:pathLst>
              </a:custGeom>
              <a:solidFill>
                <a:srgbClr val="A673B1"/>
              </a:solidFill>
            </p:spPr>
            <p:txBody>
              <a:bodyPr/>
              <a:lstStyle/>
              <a:p>
                <a:endParaRPr lang="en-US"/>
              </a:p>
            </p:txBody>
          </p:sp>
          <p:sp>
            <p:nvSpPr>
              <p:cNvPr id="11" name="TextBox 11"/>
              <p:cNvSpPr txBox="1"/>
              <p:nvPr/>
            </p:nvSpPr>
            <p:spPr>
              <a:xfrm>
                <a:off x="0" y="0"/>
                <a:ext cx="6137660" cy="472186"/>
              </a:xfrm>
              <a:prstGeom prst="rect">
                <a:avLst/>
              </a:prstGeom>
            </p:spPr>
            <p:txBody>
              <a:bodyPr lIns="50800" tIns="50800" rIns="50800" bIns="50800" rtlCol="0" anchor="ctr"/>
              <a:lstStyle/>
              <a:p>
                <a:pPr algn="ctr">
                  <a:lnSpc>
                    <a:spcPts val="2160"/>
                  </a:lnSpc>
                </a:pPr>
                <a:endParaRPr/>
              </a:p>
            </p:txBody>
          </p:sp>
        </p:grpSp>
        <p:sp>
          <p:nvSpPr>
            <p:cNvPr id="12" name="TextBox 12"/>
            <p:cNvSpPr txBox="1"/>
            <p:nvPr/>
          </p:nvSpPr>
          <p:spPr>
            <a:xfrm>
              <a:off x="259062" y="28684"/>
              <a:ext cx="12947668" cy="842806"/>
            </a:xfrm>
            <a:prstGeom prst="rect">
              <a:avLst/>
            </a:prstGeom>
          </p:spPr>
          <p:txBody>
            <a:bodyPr lIns="0" tIns="0" rIns="0" bIns="0" rtlCol="0" anchor="t">
              <a:spAutoFit/>
            </a:bodyPr>
            <a:lstStyle/>
            <a:p>
              <a:pPr marL="0" lvl="0" indent="0" algn="l">
                <a:lnSpc>
                  <a:spcPts val="5215"/>
                </a:lnSpc>
                <a:spcBef>
                  <a:spcPct val="0"/>
                </a:spcBef>
              </a:pPr>
              <a:r>
                <a:rPr lang="en-US" sz="37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13" name="Freeform 13"/>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en-US"/>
          </a:p>
        </p:txBody>
      </p:sp>
      <p:sp>
        <p:nvSpPr>
          <p:cNvPr id="14" name="Freeform 14"/>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4"/>
            <a:stretch>
              <a:fillRect/>
            </a:stretch>
          </a:blipFill>
        </p:spPr>
        <p:txBody>
          <a:bodyPr/>
          <a:lstStyle/>
          <a:p>
            <a:endParaRPr lang="en-US"/>
          </a:p>
        </p:txBody>
      </p:sp>
      <p:grpSp>
        <p:nvGrpSpPr>
          <p:cNvPr id="15" name="Group 15"/>
          <p:cNvGrpSpPr/>
          <p:nvPr/>
        </p:nvGrpSpPr>
        <p:grpSpPr>
          <a:xfrm>
            <a:off x="16247403" y="9122306"/>
            <a:ext cx="1570295" cy="471160"/>
            <a:chOff x="0" y="0"/>
            <a:chExt cx="2093727" cy="628214"/>
          </a:xfrm>
        </p:grpSpPr>
        <p:sp>
          <p:nvSpPr>
            <p:cNvPr id="16" name="Freeform 16"/>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5"/>
              <a:stretch>
                <a:fillRect/>
              </a:stretch>
            </a:blipFill>
          </p:spPr>
          <p:txBody>
            <a:bodyPr/>
            <a:lstStyle/>
            <a:p>
              <a:endParaRPr lang="en-US"/>
            </a:p>
          </p:txBody>
        </p:sp>
        <p:sp>
          <p:nvSpPr>
            <p:cNvPr id="17" name="TextBox 17"/>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8" name="TextBox 18"/>
          <p:cNvSpPr txBox="1"/>
          <p:nvPr/>
        </p:nvSpPr>
        <p:spPr>
          <a:xfrm>
            <a:off x="304800" y="2994025"/>
            <a:ext cx="9941560" cy="3484245"/>
          </a:xfrm>
          <a:prstGeom prst="rect">
            <a:avLst/>
          </a:prstGeom>
        </p:spPr>
        <p:txBody>
          <a:bodyPr lIns="0" tIns="0" rIns="0" bIns="0" rtlCol="0" anchor="t">
            <a:noAutofit/>
          </a:bodyPr>
          <a:lstStyle/>
          <a:p>
            <a:pPr marL="0" lvl="0" indent="0" algn="l">
              <a:lnSpc>
                <a:spcPts val="5970"/>
              </a:lnSpc>
            </a:pPr>
            <a:r>
              <a:rPr lang="en-US" sz="2985" b="1" spc="-59" dirty="0">
                <a:solidFill>
                  <a:srgbClr val="000000"/>
                </a:solidFill>
                <a:latin typeface="Poppins Bold" panose="00000800000000000000"/>
                <a:ea typeface="Poppins Bold" panose="00000800000000000000"/>
                <a:cs typeface="Poppins Bold" panose="00000800000000000000"/>
                <a:sym typeface="Poppins Bold" panose="00000800000000000000"/>
              </a:rPr>
              <a:t> Acts 17:28 (TPT)</a:t>
            </a:r>
          </a:p>
          <a:p>
            <a:pPr marL="0" lvl="0" indent="0" algn="l">
              <a:lnSpc>
                <a:spcPts val="5970"/>
              </a:lnSpc>
            </a:pPr>
            <a:r>
              <a:rPr lang="en-US" altLang="en-US" sz="2850" spc="-59" dirty="0">
                <a:solidFill>
                  <a:srgbClr val="000000"/>
                </a:solidFill>
                <a:latin typeface="Poppins" panose="00000500000000000000"/>
                <a:ea typeface="Poppins" panose="00000500000000000000"/>
                <a:cs typeface="Poppins" panose="00000500000000000000"/>
                <a:sym typeface="Poppins" panose="00000500000000000000"/>
              </a:rPr>
              <a:t>It is through Him that we live and function and have our identity; just as our own poets have said, ‘Our lineage comes from Him.’</a:t>
            </a:r>
            <a:r>
              <a:rPr lang="en-US" altLang="en-US" sz="2985" spc="-59" dirty="0">
                <a:solidFill>
                  <a:srgbClr val="000000"/>
                </a:solidFill>
                <a:latin typeface="Poppins" panose="00000500000000000000"/>
                <a:ea typeface="Poppins" panose="00000500000000000000"/>
                <a:cs typeface="Poppins" panose="00000500000000000000"/>
                <a:sym typeface="Poppins" panose="00000500000000000000"/>
              </a:rPr>
              <a:t> </a:t>
            </a:r>
          </a:p>
        </p:txBody>
      </p:sp>
      <p:sp>
        <p:nvSpPr>
          <p:cNvPr id="19" name="Freeform 19"/>
          <p:cNvSpPr/>
          <p:nvPr/>
        </p:nvSpPr>
        <p:spPr>
          <a:xfrm flipH="1">
            <a:off x="-104775" y="-765099"/>
            <a:ext cx="7456404" cy="1453999"/>
          </a:xfrm>
          <a:custGeom>
            <a:avLst/>
            <a:gdLst/>
            <a:ahLst/>
            <a:cxnLst/>
            <a:rect l="l" t="t" r="r" b="b"/>
            <a:pathLst>
              <a:path w="7456404" h="1453999">
                <a:moveTo>
                  <a:pt x="7456404" y="0"/>
                </a:moveTo>
                <a:lnTo>
                  <a:pt x="0" y="0"/>
                </a:lnTo>
                <a:lnTo>
                  <a:pt x="0" y="1453998"/>
                </a:lnTo>
                <a:lnTo>
                  <a:pt x="7456404" y="1453998"/>
                </a:lnTo>
                <a:lnTo>
                  <a:pt x="745640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20" name="Group 20"/>
          <p:cNvGrpSpPr/>
          <p:nvPr/>
        </p:nvGrpSpPr>
        <p:grpSpPr>
          <a:xfrm>
            <a:off x="5166947" y="9785561"/>
            <a:ext cx="13121053" cy="510964"/>
            <a:chOff x="0" y="0"/>
            <a:chExt cx="3455750" cy="134575"/>
          </a:xfrm>
        </p:grpSpPr>
        <p:sp>
          <p:nvSpPr>
            <p:cNvPr id="21" name="Freeform 21"/>
            <p:cNvSpPr/>
            <p:nvPr/>
          </p:nvSpPr>
          <p:spPr>
            <a:xfrm>
              <a:off x="0" y="0"/>
              <a:ext cx="3455750" cy="134575"/>
            </a:xfrm>
            <a:custGeom>
              <a:avLst/>
              <a:gdLst/>
              <a:ahLst/>
              <a:cxnLst/>
              <a:rect l="l" t="t" r="r" b="b"/>
              <a:pathLst>
                <a:path w="3455750" h="134575">
                  <a:moveTo>
                    <a:pt x="0" y="0"/>
                  </a:moveTo>
                  <a:lnTo>
                    <a:pt x="3455750" y="0"/>
                  </a:lnTo>
                  <a:lnTo>
                    <a:pt x="3455750" y="134575"/>
                  </a:lnTo>
                  <a:lnTo>
                    <a:pt x="0" y="134575"/>
                  </a:lnTo>
                  <a:close/>
                </a:path>
              </a:pathLst>
            </a:custGeom>
            <a:solidFill>
              <a:srgbClr val="62366E"/>
            </a:solidFill>
          </p:spPr>
          <p:txBody>
            <a:bodyPr/>
            <a:lstStyle/>
            <a:p>
              <a:endParaRPr lang="en-US"/>
            </a:p>
          </p:txBody>
        </p:sp>
        <p:sp>
          <p:nvSpPr>
            <p:cNvPr id="22" name="TextBox 22"/>
            <p:cNvSpPr txBox="1"/>
            <p:nvPr/>
          </p:nvSpPr>
          <p:spPr>
            <a:xfrm>
              <a:off x="0" y="-38100"/>
              <a:ext cx="3455750" cy="172675"/>
            </a:xfrm>
            <a:prstGeom prst="rect">
              <a:avLst/>
            </a:prstGeom>
          </p:spPr>
          <p:txBody>
            <a:bodyPr lIns="50800" tIns="50800" rIns="50800" bIns="50800" rtlCol="0" anchor="ctr"/>
            <a:lstStyle/>
            <a:p>
              <a:pPr algn="ctr">
                <a:lnSpc>
                  <a:spcPts val="2660"/>
                </a:lnSpc>
              </a:pPr>
              <a:endParaRPr/>
            </a:p>
          </p:txBody>
        </p:sp>
      </p:grpSp>
      <p:sp>
        <p:nvSpPr>
          <p:cNvPr id="23" name="Freeform 23"/>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8">
              <a:extLst>
                <a:ext uri="{96DAC541-7B7A-43D3-8B79-37D633B846F1}">
                  <asvg:svgBlip xmlns:asvg="http://schemas.microsoft.com/office/drawing/2016/SVG/main" r:embed="rId9"/>
                </a:ext>
              </a:extLst>
            </a:blip>
            <a:stretch>
              <a:fillRect r="-103224"/>
            </a:stretch>
          </a:blipFill>
        </p:spPr>
        <p:txBody>
          <a:bodyPr/>
          <a:lstStyle/>
          <a:p>
            <a:endParaRPr lang="en-US"/>
          </a:p>
        </p:txBody>
      </p:sp>
      <p:sp>
        <p:nvSpPr>
          <p:cNvPr id="24" name="TextBox 24"/>
          <p:cNvSpPr txBox="1"/>
          <p:nvPr/>
        </p:nvSpPr>
        <p:spPr>
          <a:xfrm>
            <a:off x="16992072" y="9791242"/>
            <a:ext cx="10126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12 | Page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7580938" y="176514"/>
            <a:ext cx="8159928" cy="739424"/>
            <a:chOff x="0" y="0"/>
            <a:chExt cx="10879904" cy="985899"/>
          </a:xfrm>
        </p:grpSpPr>
        <p:grpSp>
          <p:nvGrpSpPr>
            <p:cNvPr id="4" name="Group 4"/>
            <p:cNvGrpSpPr/>
            <p:nvPr/>
          </p:nvGrpSpPr>
          <p:grpSpPr>
            <a:xfrm>
              <a:off x="0" y="0"/>
              <a:ext cx="10879904" cy="985899"/>
              <a:chOff x="0" y="0"/>
              <a:chExt cx="5210814" cy="472186"/>
            </a:xfrm>
          </p:grpSpPr>
          <p:sp>
            <p:nvSpPr>
              <p:cNvPr id="5" name="Freeform 5"/>
              <p:cNvSpPr/>
              <p:nvPr/>
            </p:nvSpPr>
            <p:spPr>
              <a:xfrm>
                <a:off x="0" y="0"/>
                <a:ext cx="5210814" cy="472186"/>
              </a:xfrm>
              <a:custGeom>
                <a:avLst/>
                <a:gdLst/>
                <a:ahLst/>
                <a:cxnLst/>
                <a:rect l="l" t="t" r="r" b="b"/>
                <a:pathLst>
                  <a:path w="5210814" h="472186">
                    <a:moveTo>
                      <a:pt x="0" y="0"/>
                    </a:moveTo>
                    <a:lnTo>
                      <a:pt x="5210814" y="0"/>
                    </a:lnTo>
                    <a:lnTo>
                      <a:pt x="5210814" y="472186"/>
                    </a:lnTo>
                    <a:lnTo>
                      <a:pt x="0" y="472186"/>
                    </a:lnTo>
                    <a:close/>
                  </a:path>
                </a:pathLst>
              </a:custGeom>
              <a:solidFill>
                <a:srgbClr val="A673B1"/>
              </a:solidFill>
            </p:spPr>
            <p:txBody>
              <a:bodyPr/>
              <a:lstStyle/>
              <a:p>
                <a:endParaRPr lang="en-US"/>
              </a:p>
            </p:txBody>
          </p:sp>
          <p:sp>
            <p:nvSpPr>
              <p:cNvPr id="6" name="TextBox 6"/>
              <p:cNvSpPr txBox="1"/>
              <p:nvPr/>
            </p:nvSpPr>
            <p:spPr>
              <a:xfrm>
                <a:off x="0" y="0"/>
                <a:ext cx="5210814" cy="472186"/>
              </a:xfrm>
              <a:prstGeom prst="rect">
                <a:avLst/>
              </a:prstGeom>
            </p:spPr>
            <p:txBody>
              <a:bodyPr lIns="63090" tIns="63090" rIns="63090" bIns="63090" rtlCol="0" anchor="ctr"/>
              <a:lstStyle/>
              <a:p>
                <a:pPr algn="ctr">
                  <a:lnSpc>
                    <a:spcPts val="2160"/>
                  </a:lnSpc>
                </a:pPr>
                <a:endParaRPr/>
              </a:p>
            </p:txBody>
          </p:sp>
        </p:grpSp>
        <p:sp>
          <p:nvSpPr>
            <p:cNvPr id="7" name="TextBox 7"/>
            <p:cNvSpPr txBox="1"/>
            <p:nvPr/>
          </p:nvSpPr>
          <p:spPr>
            <a:xfrm>
              <a:off x="259062" y="47734"/>
              <a:ext cx="10304604" cy="719423"/>
            </a:xfrm>
            <a:prstGeom prst="rect">
              <a:avLst/>
            </a:prstGeom>
          </p:spPr>
          <p:txBody>
            <a:bodyPr lIns="0" tIns="0" rIns="0" bIns="0" rtlCol="0" anchor="t">
              <a:spAutoFit/>
            </a:bodyPr>
            <a:lstStyle/>
            <a:p>
              <a:pPr marL="0" lvl="0" indent="0" algn="l">
                <a:lnSpc>
                  <a:spcPts val="4515"/>
                </a:lnSpc>
                <a:spcBef>
                  <a:spcPct val="0"/>
                </a:spcBef>
              </a:pPr>
              <a:r>
                <a:rPr lang="en-US" sz="32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8" name="Freeform 8"/>
          <p:cNvSpPr/>
          <p:nvPr/>
        </p:nvSpPr>
        <p:spPr>
          <a:xfrm>
            <a:off x="1028700" y="8202976"/>
            <a:ext cx="11402164" cy="711357"/>
          </a:xfrm>
          <a:custGeom>
            <a:avLst/>
            <a:gdLst/>
            <a:ahLst/>
            <a:cxnLst/>
            <a:rect l="l" t="t" r="r" b="b"/>
            <a:pathLst>
              <a:path w="11402164" h="711357">
                <a:moveTo>
                  <a:pt x="0" y="0"/>
                </a:moveTo>
                <a:lnTo>
                  <a:pt x="11402164" y="0"/>
                </a:lnTo>
                <a:lnTo>
                  <a:pt x="11402164" y="711357"/>
                </a:lnTo>
                <a:lnTo>
                  <a:pt x="0" y="711357"/>
                </a:lnTo>
                <a:lnTo>
                  <a:pt x="0" y="0"/>
                </a:lnTo>
                <a:close/>
              </a:path>
            </a:pathLst>
          </a:custGeom>
          <a:blipFill>
            <a:blip r:embed="rId2"/>
            <a:stretch>
              <a:fillRect t="-216567"/>
            </a:stretch>
          </a:blipFill>
        </p:spPr>
        <p:txBody>
          <a:bodyPr/>
          <a:lstStyle/>
          <a:p>
            <a:endParaRPr lang="en-US"/>
          </a:p>
        </p:txBody>
      </p:sp>
      <p:sp>
        <p:nvSpPr>
          <p:cNvPr id="9" name="Freeform 9"/>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16247403" y="9122306"/>
            <a:ext cx="1570295" cy="471160"/>
            <a:chOff x="0" y="0"/>
            <a:chExt cx="2093727" cy="628214"/>
          </a:xfrm>
        </p:grpSpPr>
        <p:sp>
          <p:nvSpPr>
            <p:cNvPr id="11" name="Freeform 11"/>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3" name="Freeform 13"/>
          <p:cNvSpPr/>
          <p:nvPr/>
        </p:nvSpPr>
        <p:spPr>
          <a:xfrm flipH="1">
            <a:off x="-104775" y="-580371"/>
            <a:ext cx="6509078" cy="1269270"/>
          </a:xfrm>
          <a:custGeom>
            <a:avLst/>
            <a:gdLst/>
            <a:ahLst/>
            <a:cxnLst/>
            <a:rect l="l" t="t" r="r" b="b"/>
            <a:pathLst>
              <a:path w="6509078" h="1269270">
                <a:moveTo>
                  <a:pt x="6509078" y="0"/>
                </a:moveTo>
                <a:lnTo>
                  <a:pt x="0" y="0"/>
                </a:lnTo>
                <a:lnTo>
                  <a:pt x="0" y="1269270"/>
                </a:lnTo>
                <a:lnTo>
                  <a:pt x="6509078" y="1269270"/>
                </a:lnTo>
                <a:lnTo>
                  <a:pt x="650907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5166947" y="9757444"/>
            <a:ext cx="13121053" cy="529556"/>
            <a:chOff x="0" y="0"/>
            <a:chExt cx="3455750" cy="139472"/>
          </a:xfrm>
        </p:grpSpPr>
        <p:sp>
          <p:nvSpPr>
            <p:cNvPr id="15" name="Freeform 15"/>
            <p:cNvSpPr/>
            <p:nvPr/>
          </p:nvSpPr>
          <p:spPr>
            <a:xfrm>
              <a:off x="0" y="0"/>
              <a:ext cx="3455750" cy="139472"/>
            </a:xfrm>
            <a:custGeom>
              <a:avLst/>
              <a:gdLst/>
              <a:ahLst/>
              <a:cxnLst/>
              <a:rect l="l" t="t" r="r" b="b"/>
              <a:pathLst>
                <a:path w="3455750" h="139472">
                  <a:moveTo>
                    <a:pt x="0" y="0"/>
                  </a:moveTo>
                  <a:lnTo>
                    <a:pt x="3455750" y="0"/>
                  </a:lnTo>
                  <a:lnTo>
                    <a:pt x="3455750" y="139472"/>
                  </a:lnTo>
                  <a:lnTo>
                    <a:pt x="0" y="139472"/>
                  </a:lnTo>
                  <a:close/>
                </a:path>
              </a:pathLst>
            </a:custGeom>
            <a:solidFill>
              <a:srgbClr val="62366E"/>
            </a:solidFill>
          </p:spPr>
          <p:txBody>
            <a:bodyPr/>
            <a:lstStyle/>
            <a:p>
              <a:endParaRPr lang="en-US"/>
            </a:p>
          </p:txBody>
        </p:sp>
        <p:sp>
          <p:nvSpPr>
            <p:cNvPr id="16" name="TextBox 16"/>
            <p:cNvSpPr txBox="1"/>
            <p:nvPr/>
          </p:nvSpPr>
          <p:spPr>
            <a:xfrm>
              <a:off x="0" y="-38100"/>
              <a:ext cx="3455750" cy="177572"/>
            </a:xfrm>
            <a:prstGeom prst="rect">
              <a:avLst/>
            </a:prstGeom>
          </p:spPr>
          <p:txBody>
            <a:bodyPr lIns="50800" tIns="50800" rIns="50800" bIns="50800" rtlCol="0" anchor="ctr"/>
            <a:lstStyle/>
            <a:p>
              <a:pPr algn="ctr">
                <a:lnSpc>
                  <a:spcPts val="2660"/>
                </a:lnSpc>
              </a:pPr>
              <a:endParaRPr/>
            </a:p>
          </p:txBody>
        </p:sp>
      </p:gr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8" name="Freeform 18"/>
          <p:cNvSpPr/>
          <p:nvPr/>
        </p:nvSpPr>
        <p:spPr>
          <a:xfrm rot="230633">
            <a:off x="2794755" y="1579022"/>
            <a:ext cx="10978306" cy="6609855"/>
          </a:xfrm>
          <a:custGeom>
            <a:avLst/>
            <a:gdLst/>
            <a:ahLst/>
            <a:cxnLst/>
            <a:rect l="l" t="t" r="r" b="b"/>
            <a:pathLst>
              <a:path w="10978306" h="6609855">
                <a:moveTo>
                  <a:pt x="0" y="0"/>
                </a:moveTo>
                <a:lnTo>
                  <a:pt x="10978305" y="0"/>
                </a:lnTo>
                <a:lnTo>
                  <a:pt x="10978305" y="6609855"/>
                </a:lnTo>
                <a:lnTo>
                  <a:pt x="0" y="6609855"/>
                </a:lnTo>
                <a:lnTo>
                  <a:pt x="0" y="0"/>
                </a:lnTo>
                <a:close/>
              </a:path>
            </a:pathLst>
          </a:custGeom>
          <a:blipFill>
            <a:blip r:embed="rId9">
              <a:alphaModFix amt="89000"/>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9" name="Group 19"/>
          <p:cNvGrpSpPr/>
          <p:nvPr/>
        </p:nvGrpSpPr>
        <p:grpSpPr>
          <a:xfrm rot="230633">
            <a:off x="3665627" y="2891775"/>
            <a:ext cx="9650275" cy="761713"/>
            <a:chOff x="0" y="0"/>
            <a:chExt cx="5982207" cy="472186"/>
          </a:xfrm>
        </p:grpSpPr>
        <p:sp>
          <p:nvSpPr>
            <p:cNvPr id="20" name="Freeform 20"/>
            <p:cNvSpPr/>
            <p:nvPr/>
          </p:nvSpPr>
          <p:spPr>
            <a:xfrm>
              <a:off x="0" y="0"/>
              <a:ext cx="5982207" cy="472186"/>
            </a:xfrm>
            <a:custGeom>
              <a:avLst/>
              <a:gdLst/>
              <a:ahLst/>
              <a:cxnLst/>
              <a:rect l="l" t="t" r="r" b="b"/>
              <a:pathLst>
                <a:path w="5982207" h="472186">
                  <a:moveTo>
                    <a:pt x="0" y="0"/>
                  </a:moveTo>
                  <a:lnTo>
                    <a:pt x="5982207" y="0"/>
                  </a:lnTo>
                  <a:lnTo>
                    <a:pt x="5982207" y="472186"/>
                  </a:lnTo>
                  <a:lnTo>
                    <a:pt x="0" y="472186"/>
                  </a:lnTo>
                  <a:close/>
                </a:path>
              </a:pathLst>
            </a:custGeom>
            <a:solidFill>
              <a:srgbClr val="A673B1"/>
            </a:solidFill>
          </p:spPr>
          <p:txBody>
            <a:bodyPr/>
            <a:lstStyle/>
            <a:p>
              <a:endParaRPr lang="en-US"/>
            </a:p>
          </p:txBody>
        </p:sp>
        <p:sp>
          <p:nvSpPr>
            <p:cNvPr id="21" name="TextBox 21"/>
            <p:cNvSpPr txBox="1"/>
            <p:nvPr/>
          </p:nvSpPr>
          <p:spPr>
            <a:xfrm>
              <a:off x="0" y="-9525"/>
              <a:ext cx="5982207" cy="481711"/>
            </a:xfrm>
            <a:prstGeom prst="rect">
              <a:avLst/>
            </a:prstGeom>
          </p:spPr>
          <p:txBody>
            <a:bodyPr lIns="64992" tIns="64992" rIns="64992" bIns="64992" rtlCol="0" anchor="ctr"/>
            <a:lstStyle/>
            <a:p>
              <a:pPr algn="ctr">
                <a:lnSpc>
                  <a:spcPts val="3600"/>
                </a:lnSpc>
              </a:pPr>
              <a:r>
                <a:rPr lang="en-US" sz="3000" b="1">
                  <a:solidFill>
                    <a:srgbClr val="000000"/>
                  </a:solidFill>
                  <a:latin typeface="DM Sans Bold"/>
                  <a:ea typeface="DM Sans Bold"/>
                  <a:cs typeface="DM Sans Bold"/>
                  <a:sym typeface="DM Sans Bold"/>
                </a:rPr>
                <a:t>Living by Every Word of the Father</a:t>
              </a:r>
            </a:p>
          </p:txBody>
        </p:sp>
      </p:grpSp>
      <p:sp>
        <p:nvSpPr>
          <p:cNvPr id="22" name="TextBox 22"/>
          <p:cNvSpPr txBox="1"/>
          <p:nvPr/>
        </p:nvSpPr>
        <p:spPr>
          <a:xfrm rot="230633">
            <a:off x="3640091" y="3879524"/>
            <a:ext cx="9074547" cy="3700437"/>
          </a:xfrm>
          <a:prstGeom prst="rect">
            <a:avLst/>
          </a:prstGeom>
        </p:spPr>
        <p:txBody>
          <a:bodyPr lIns="0" tIns="0" rIns="0" bIns="0" rtlCol="0" anchor="t">
            <a:spAutoFit/>
          </a:bodyPr>
          <a:lstStyle/>
          <a:p>
            <a:pPr>
              <a:lnSpc>
                <a:spcPts val="4860"/>
              </a:lnSpc>
            </a:pPr>
            <a:r>
              <a:rPr lang="en-US" sz="2430" dirty="0">
                <a:solidFill>
                  <a:srgbClr val="000000"/>
                </a:solidFill>
                <a:latin typeface="Poppins" panose="00000500000000000000"/>
                <a:ea typeface="Poppins" panose="00000500000000000000"/>
                <a:cs typeface="Poppins" panose="00000500000000000000"/>
                <a:sym typeface="Poppins" panose="00000500000000000000"/>
              </a:rPr>
              <a:t>Jesus let His Father define Him, consulting the Father in all things and quoting Scripture in the face of accusations and temptation. He spoke only what He heard from God (Matthew 3:16-17(TPT); 4:3-4(TPT), John 8:54-55(NLT);                	  5:31-32 (NKJV); 5:39-44(TPT); 12:49-50 (TPT))</a:t>
            </a:r>
          </a:p>
          <a:p>
            <a:pPr algn="ctr">
              <a:lnSpc>
                <a:spcPts val="4860"/>
              </a:lnSpc>
            </a:pPr>
            <a:endParaRPr lang="en-US" sz="2430" dirty="0">
              <a:solidFill>
                <a:srgbClr val="000000"/>
              </a:solidFill>
              <a:latin typeface="Poppins" panose="00000500000000000000"/>
              <a:ea typeface="Poppins" panose="00000500000000000000"/>
              <a:cs typeface="Poppins" panose="00000500000000000000"/>
              <a:sym typeface="Poppins" panose="00000500000000000000"/>
            </a:endParaRPr>
          </a:p>
        </p:txBody>
      </p:sp>
      <p:grpSp>
        <p:nvGrpSpPr>
          <p:cNvPr id="23" name="Group 23"/>
          <p:cNvGrpSpPr/>
          <p:nvPr/>
        </p:nvGrpSpPr>
        <p:grpSpPr>
          <a:xfrm>
            <a:off x="8190282" y="7097063"/>
            <a:ext cx="6988789" cy="2147311"/>
            <a:chOff x="312900" y="-689594"/>
            <a:chExt cx="10636835" cy="2863081"/>
          </a:xfrm>
        </p:grpSpPr>
        <p:sp>
          <p:nvSpPr>
            <p:cNvPr id="24" name="Freeform 24"/>
            <p:cNvSpPr/>
            <p:nvPr/>
          </p:nvSpPr>
          <p:spPr>
            <a:xfrm>
              <a:off x="312900" y="-689594"/>
              <a:ext cx="10636835" cy="2863081"/>
            </a:xfrm>
            <a:custGeom>
              <a:avLst/>
              <a:gdLst/>
              <a:ahLst/>
              <a:cxnLst/>
              <a:rect l="l" t="t" r="r" b="b"/>
              <a:pathLst>
                <a:path w="10636835" h="2863081">
                  <a:moveTo>
                    <a:pt x="0" y="0"/>
                  </a:moveTo>
                  <a:lnTo>
                    <a:pt x="10636835" y="0"/>
                  </a:lnTo>
                  <a:lnTo>
                    <a:pt x="10636835" y="2863081"/>
                  </a:lnTo>
                  <a:lnTo>
                    <a:pt x="0" y="286308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5" name="TextBox 25"/>
            <p:cNvSpPr txBox="1"/>
            <p:nvPr/>
          </p:nvSpPr>
          <p:spPr>
            <a:xfrm>
              <a:off x="498538" y="-518870"/>
              <a:ext cx="9881079" cy="2312771"/>
            </a:xfrm>
            <a:prstGeom prst="rect">
              <a:avLst/>
            </a:prstGeom>
          </p:spPr>
          <p:txBody>
            <a:bodyPr lIns="0" tIns="0" rIns="0" bIns="0" rtlCol="0" anchor="t">
              <a:spAutoFit/>
            </a:bodyPr>
            <a:lstStyle/>
            <a:p>
              <a:pPr algn="ctr">
                <a:lnSpc>
                  <a:spcPts val="2815"/>
                </a:lnSpc>
                <a:spcBef>
                  <a:spcPct val="0"/>
                </a:spcBef>
              </a:pPr>
              <a:r>
                <a:rPr lang="en-US" sz="2010" b="1" dirty="0">
                  <a:solidFill>
                    <a:srgbClr val="000000"/>
                  </a:solidFill>
                  <a:latin typeface="Poppins Bold" panose="00000800000000000000"/>
                  <a:ea typeface="Poppins Bold" panose="00000800000000000000"/>
                  <a:cs typeface="Poppins Bold" panose="00000800000000000000"/>
                  <a:sym typeface="Poppins Bold" panose="00000800000000000000"/>
                </a:rPr>
                <a:t>Application to Believers</a:t>
              </a:r>
            </a:p>
            <a:p>
              <a:pPr algn="ctr">
                <a:lnSpc>
                  <a:spcPts val="2815"/>
                </a:lnSpc>
                <a:spcBef>
                  <a:spcPct val="0"/>
                </a:spcBef>
              </a:pPr>
              <a:r>
                <a:rPr lang="en-US" sz="2010" dirty="0">
                  <a:solidFill>
                    <a:srgbClr val="000000"/>
                  </a:solidFill>
                  <a:latin typeface="Poppins" panose="00000500000000000000"/>
                  <a:ea typeface="Poppins" panose="00000500000000000000"/>
                  <a:cs typeface="Poppins" panose="00000500000000000000"/>
                  <a:sym typeface="Poppins" panose="00000500000000000000"/>
                </a:rPr>
                <a:t>You experience true life by embracing what God says about you - saying only what your father said, despite the voices of accusation from the enemy or the world.</a:t>
              </a:r>
            </a:p>
            <a:p>
              <a:pPr algn="ctr">
                <a:lnSpc>
                  <a:spcPts val="2815"/>
                </a:lnSpc>
                <a:spcBef>
                  <a:spcPct val="0"/>
                </a:spcBef>
              </a:pPr>
              <a:endParaRPr lang="en-US" sz="2010" dirty="0">
                <a:solidFill>
                  <a:srgbClr val="000000"/>
                </a:solidFill>
                <a:latin typeface="Poppins" panose="00000500000000000000"/>
                <a:ea typeface="Poppins" panose="00000500000000000000"/>
                <a:cs typeface="Poppins" panose="00000500000000000000"/>
                <a:sym typeface="Poppins" panose="00000500000000000000"/>
              </a:endParaRPr>
            </a:p>
          </p:txBody>
        </p:sp>
      </p:grpSp>
      <p:sp>
        <p:nvSpPr>
          <p:cNvPr id="26" name="Freeform 26"/>
          <p:cNvSpPr/>
          <p:nvPr/>
        </p:nvSpPr>
        <p:spPr>
          <a:xfrm rot="1350369">
            <a:off x="14596255" y="3341247"/>
            <a:ext cx="1225267" cy="1269707"/>
          </a:xfrm>
          <a:custGeom>
            <a:avLst/>
            <a:gdLst/>
            <a:ahLst/>
            <a:cxnLst/>
            <a:rect l="l" t="t" r="r" b="b"/>
            <a:pathLst>
              <a:path w="1225267" h="1269707">
                <a:moveTo>
                  <a:pt x="0" y="0"/>
                </a:moveTo>
                <a:lnTo>
                  <a:pt x="1225267" y="0"/>
                </a:lnTo>
                <a:lnTo>
                  <a:pt x="1225267" y="1269707"/>
                </a:lnTo>
                <a:lnTo>
                  <a:pt x="0" y="12697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7" name="Freeform 27"/>
          <p:cNvSpPr/>
          <p:nvPr/>
        </p:nvSpPr>
        <p:spPr>
          <a:xfrm rot="270086">
            <a:off x="2597328" y="6243854"/>
            <a:ext cx="2229855" cy="2221493"/>
          </a:xfrm>
          <a:custGeom>
            <a:avLst/>
            <a:gdLst/>
            <a:ahLst/>
            <a:cxnLst/>
            <a:rect l="l" t="t" r="r" b="b"/>
            <a:pathLst>
              <a:path w="2229855" h="2221493">
                <a:moveTo>
                  <a:pt x="0" y="0"/>
                </a:moveTo>
                <a:lnTo>
                  <a:pt x="2229855" y="0"/>
                </a:lnTo>
                <a:lnTo>
                  <a:pt x="2229855" y="2221494"/>
                </a:lnTo>
                <a:lnTo>
                  <a:pt x="0" y="222149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8" name="TextBox 28"/>
          <p:cNvSpPr txBox="1"/>
          <p:nvPr/>
        </p:nvSpPr>
        <p:spPr>
          <a:xfrm>
            <a:off x="16988322" y="9800767"/>
            <a:ext cx="10201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13 | Page</a:t>
            </a:r>
          </a:p>
        </p:txBody>
      </p:sp>
      <p:sp>
        <p:nvSpPr>
          <p:cNvPr id="29" name="TextBox 29"/>
          <p:cNvSpPr txBox="1"/>
          <p:nvPr/>
        </p:nvSpPr>
        <p:spPr>
          <a:xfrm>
            <a:off x="9303011" y="1038837"/>
            <a:ext cx="8159928" cy="530201"/>
          </a:xfrm>
          <a:prstGeom prst="rect">
            <a:avLst/>
          </a:prstGeom>
        </p:spPr>
        <p:txBody>
          <a:bodyPr lIns="0" tIns="0" rIns="0" bIns="0" rtlCol="0" anchor="t">
            <a:spAutoFit/>
          </a:bodyPr>
          <a:lstStyle/>
          <a:p>
            <a:pPr marL="0" lvl="0" indent="0" algn="r">
              <a:lnSpc>
                <a:spcPts val="4375"/>
              </a:lnSpc>
              <a:spcBef>
                <a:spcPct val="0"/>
              </a:spcBef>
            </a:pPr>
            <a:r>
              <a:rPr lang="en-US" sz="31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Jesus Modeled true Identity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7580938" y="176514"/>
            <a:ext cx="8159928" cy="739424"/>
            <a:chOff x="0" y="0"/>
            <a:chExt cx="10879904" cy="985899"/>
          </a:xfrm>
        </p:grpSpPr>
        <p:grpSp>
          <p:nvGrpSpPr>
            <p:cNvPr id="4" name="Group 4"/>
            <p:cNvGrpSpPr/>
            <p:nvPr/>
          </p:nvGrpSpPr>
          <p:grpSpPr>
            <a:xfrm>
              <a:off x="0" y="0"/>
              <a:ext cx="10879904" cy="985899"/>
              <a:chOff x="0" y="0"/>
              <a:chExt cx="5210814" cy="472186"/>
            </a:xfrm>
          </p:grpSpPr>
          <p:sp>
            <p:nvSpPr>
              <p:cNvPr id="5" name="Freeform 5"/>
              <p:cNvSpPr/>
              <p:nvPr/>
            </p:nvSpPr>
            <p:spPr>
              <a:xfrm>
                <a:off x="0" y="0"/>
                <a:ext cx="5210814" cy="472186"/>
              </a:xfrm>
              <a:custGeom>
                <a:avLst/>
                <a:gdLst/>
                <a:ahLst/>
                <a:cxnLst/>
                <a:rect l="l" t="t" r="r" b="b"/>
                <a:pathLst>
                  <a:path w="5210814" h="472186">
                    <a:moveTo>
                      <a:pt x="0" y="0"/>
                    </a:moveTo>
                    <a:lnTo>
                      <a:pt x="5210814" y="0"/>
                    </a:lnTo>
                    <a:lnTo>
                      <a:pt x="5210814" y="472186"/>
                    </a:lnTo>
                    <a:lnTo>
                      <a:pt x="0" y="472186"/>
                    </a:lnTo>
                    <a:close/>
                  </a:path>
                </a:pathLst>
              </a:custGeom>
              <a:solidFill>
                <a:srgbClr val="A673B1"/>
              </a:solidFill>
            </p:spPr>
            <p:txBody>
              <a:bodyPr/>
              <a:lstStyle/>
              <a:p>
                <a:endParaRPr lang="en-US"/>
              </a:p>
            </p:txBody>
          </p:sp>
          <p:sp>
            <p:nvSpPr>
              <p:cNvPr id="6" name="TextBox 6"/>
              <p:cNvSpPr txBox="1"/>
              <p:nvPr/>
            </p:nvSpPr>
            <p:spPr>
              <a:xfrm>
                <a:off x="0" y="0"/>
                <a:ext cx="5210814" cy="472186"/>
              </a:xfrm>
              <a:prstGeom prst="rect">
                <a:avLst/>
              </a:prstGeom>
            </p:spPr>
            <p:txBody>
              <a:bodyPr lIns="63090" tIns="63090" rIns="63090" bIns="63090" rtlCol="0" anchor="ctr"/>
              <a:lstStyle/>
              <a:p>
                <a:pPr algn="ctr">
                  <a:lnSpc>
                    <a:spcPts val="2160"/>
                  </a:lnSpc>
                </a:pPr>
                <a:endParaRPr/>
              </a:p>
            </p:txBody>
          </p:sp>
        </p:grpSp>
        <p:sp>
          <p:nvSpPr>
            <p:cNvPr id="7" name="TextBox 7"/>
            <p:cNvSpPr txBox="1"/>
            <p:nvPr/>
          </p:nvSpPr>
          <p:spPr>
            <a:xfrm>
              <a:off x="259062" y="47734"/>
              <a:ext cx="10304604" cy="719423"/>
            </a:xfrm>
            <a:prstGeom prst="rect">
              <a:avLst/>
            </a:prstGeom>
          </p:spPr>
          <p:txBody>
            <a:bodyPr lIns="0" tIns="0" rIns="0" bIns="0" rtlCol="0" anchor="t">
              <a:spAutoFit/>
            </a:bodyPr>
            <a:lstStyle/>
            <a:p>
              <a:pPr marL="0" lvl="0" indent="0" algn="l">
                <a:lnSpc>
                  <a:spcPts val="4515"/>
                </a:lnSpc>
                <a:spcBef>
                  <a:spcPct val="0"/>
                </a:spcBef>
              </a:pPr>
              <a:r>
                <a:rPr lang="en-US" sz="32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8" name="Freeform 8"/>
          <p:cNvSpPr/>
          <p:nvPr/>
        </p:nvSpPr>
        <p:spPr>
          <a:xfrm>
            <a:off x="1028700" y="8202976"/>
            <a:ext cx="11402164" cy="711357"/>
          </a:xfrm>
          <a:custGeom>
            <a:avLst/>
            <a:gdLst/>
            <a:ahLst/>
            <a:cxnLst/>
            <a:rect l="l" t="t" r="r" b="b"/>
            <a:pathLst>
              <a:path w="11402164" h="711357">
                <a:moveTo>
                  <a:pt x="0" y="0"/>
                </a:moveTo>
                <a:lnTo>
                  <a:pt x="11402164" y="0"/>
                </a:lnTo>
                <a:lnTo>
                  <a:pt x="11402164" y="711357"/>
                </a:lnTo>
                <a:lnTo>
                  <a:pt x="0" y="711357"/>
                </a:lnTo>
                <a:lnTo>
                  <a:pt x="0" y="0"/>
                </a:lnTo>
                <a:close/>
              </a:path>
            </a:pathLst>
          </a:custGeom>
          <a:blipFill>
            <a:blip r:embed="rId2"/>
            <a:stretch>
              <a:fillRect t="-216567"/>
            </a:stretch>
          </a:blipFill>
        </p:spPr>
        <p:txBody>
          <a:bodyPr/>
          <a:lstStyle/>
          <a:p>
            <a:endParaRPr lang="en-US"/>
          </a:p>
        </p:txBody>
      </p:sp>
      <p:sp>
        <p:nvSpPr>
          <p:cNvPr id="9" name="Freeform 9"/>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16247403" y="9122306"/>
            <a:ext cx="1570295" cy="471160"/>
            <a:chOff x="0" y="0"/>
            <a:chExt cx="2093727" cy="628214"/>
          </a:xfrm>
        </p:grpSpPr>
        <p:sp>
          <p:nvSpPr>
            <p:cNvPr id="11" name="Freeform 11"/>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3" name="Freeform 13"/>
          <p:cNvSpPr/>
          <p:nvPr/>
        </p:nvSpPr>
        <p:spPr>
          <a:xfrm flipH="1">
            <a:off x="-104775" y="-580371"/>
            <a:ext cx="6509078" cy="1269270"/>
          </a:xfrm>
          <a:custGeom>
            <a:avLst/>
            <a:gdLst/>
            <a:ahLst/>
            <a:cxnLst/>
            <a:rect l="l" t="t" r="r" b="b"/>
            <a:pathLst>
              <a:path w="6509078" h="1269270">
                <a:moveTo>
                  <a:pt x="6509078" y="0"/>
                </a:moveTo>
                <a:lnTo>
                  <a:pt x="0" y="0"/>
                </a:lnTo>
                <a:lnTo>
                  <a:pt x="0" y="1269270"/>
                </a:lnTo>
                <a:lnTo>
                  <a:pt x="6509078" y="1269270"/>
                </a:lnTo>
                <a:lnTo>
                  <a:pt x="650907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5166947" y="9757444"/>
            <a:ext cx="13121053" cy="529556"/>
            <a:chOff x="0" y="0"/>
            <a:chExt cx="3455750" cy="139472"/>
          </a:xfrm>
        </p:grpSpPr>
        <p:sp>
          <p:nvSpPr>
            <p:cNvPr id="15" name="Freeform 15"/>
            <p:cNvSpPr/>
            <p:nvPr/>
          </p:nvSpPr>
          <p:spPr>
            <a:xfrm>
              <a:off x="0" y="0"/>
              <a:ext cx="3455750" cy="139472"/>
            </a:xfrm>
            <a:custGeom>
              <a:avLst/>
              <a:gdLst/>
              <a:ahLst/>
              <a:cxnLst/>
              <a:rect l="l" t="t" r="r" b="b"/>
              <a:pathLst>
                <a:path w="3455750" h="139472">
                  <a:moveTo>
                    <a:pt x="0" y="0"/>
                  </a:moveTo>
                  <a:lnTo>
                    <a:pt x="3455750" y="0"/>
                  </a:lnTo>
                  <a:lnTo>
                    <a:pt x="3455750" y="139472"/>
                  </a:lnTo>
                  <a:lnTo>
                    <a:pt x="0" y="139472"/>
                  </a:lnTo>
                  <a:close/>
                </a:path>
              </a:pathLst>
            </a:custGeom>
            <a:solidFill>
              <a:srgbClr val="62366E"/>
            </a:solidFill>
          </p:spPr>
          <p:txBody>
            <a:bodyPr/>
            <a:lstStyle/>
            <a:p>
              <a:endParaRPr lang="en-US"/>
            </a:p>
          </p:txBody>
        </p:sp>
        <p:sp>
          <p:nvSpPr>
            <p:cNvPr id="16" name="TextBox 16"/>
            <p:cNvSpPr txBox="1"/>
            <p:nvPr/>
          </p:nvSpPr>
          <p:spPr>
            <a:xfrm>
              <a:off x="0" y="-38100"/>
              <a:ext cx="3455750" cy="177572"/>
            </a:xfrm>
            <a:prstGeom prst="rect">
              <a:avLst/>
            </a:prstGeom>
          </p:spPr>
          <p:txBody>
            <a:bodyPr lIns="50800" tIns="50800" rIns="50800" bIns="50800" rtlCol="0" anchor="ctr"/>
            <a:lstStyle/>
            <a:p>
              <a:pPr algn="ctr">
                <a:lnSpc>
                  <a:spcPts val="2660"/>
                </a:lnSpc>
              </a:pPr>
              <a:endParaRPr/>
            </a:p>
          </p:txBody>
        </p:sp>
      </p:gr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8" name="Freeform 18"/>
          <p:cNvSpPr/>
          <p:nvPr/>
        </p:nvSpPr>
        <p:spPr>
          <a:xfrm rot="230633">
            <a:off x="2952235" y="1389157"/>
            <a:ext cx="10978306" cy="6609855"/>
          </a:xfrm>
          <a:custGeom>
            <a:avLst/>
            <a:gdLst/>
            <a:ahLst/>
            <a:cxnLst/>
            <a:rect l="l" t="t" r="r" b="b"/>
            <a:pathLst>
              <a:path w="10978306" h="6609855">
                <a:moveTo>
                  <a:pt x="0" y="0"/>
                </a:moveTo>
                <a:lnTo>
                  <a:pt x="10978305" y="0"/>
                </a:lnTo>
                <a:lnTo>
                  <a:pt x="10978305" y="6609855"/>
                </a:lnTo>
                <a:lnTo>
                  <a:pt x="0" y="6609855"/>
                </a:lnTo>
                <a:lnTo>
                  <a:pt x="0" y="0"/>
                </a:lnTo>
                <a:close/>
              </a:path>
            </a:pathLst>
          </a:custGeom>
          <a:blipFill>
            <a:blip r:embed="rId9">
              <a:alphaModFix amt="89000"/>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9" name="Group 19"/>
          <p:cNvGrpSpPr/>
          <p:nvPr/>
        </p:nvGrpSpPr>
        <p:grpSpPr>
          <a:xfrm rot="230633">
            <a:off x="3824377" y="2189465"/>
            <a:ext cx="9650275" cy="761713"/>
            <a:chOff x="0" y="0"/>
            <a:chExt cx="5982207" cy="472186"/>
          </a:xfrm>
        </p:grpSpPr>
        <p:sp>
          <p:nvSpPr>
            <p:cNvPr id="20" name="Freeform 20"/>
            <p:cNvSpPr/>
            <p:nvPr/>
          </p:nvSpPr>
          <p:spPr>
            <a:xfrm>
              <a:off x="0" y="0"/>
              <a:ext cx="5982207" cy="472186"/>
            </a:xfrm>
            <a:custGeom>
              <a:avLst/>
              <a:gdLst/>
              <a:ahLst/>
              <a:cxnLst/>
              <a:rect l="l" t="t" r="r" b="b"/>
              <a:pathLst>
                <a:path w="5982207" h="472186">
                  <a:moveTo>
                    <a:pt x="0" y="0"/>
                  </a:moveTo>
                  <a:lnTo>
                    <a:pt x="5982207" y="0"/>
                  </a:lnTo>
                  <a:lnTo>
                    <a:pt x="5982207" y="472186"/>
                  </a:lnTo>
                  <a:lnTo>
                    <a:pt x="0" y="472186"/>
                  </a:lnTo>
                  <a:close/>
                </a:path>
              </a:pathLst>
            </a:custGeom>
            <a:solidFill>
              <a:srgbClr val="A673B1"/>
            </a:solidFill>
          </p:spPr>
          <p:txBody>
            <a:bodyPr/>
            <a:lstStyle/>
            <a:p>
              <a:endParaRPr lang="en-US"/>
            </a:p>
          </p:txBody>
        </p:sp>
        <p:sp>
          <p:nvSpPr>
            <p:cNvPr id="21" name="TextBox 21"/>
            <p:cNvSpPr txBox="1"/>
            <p:nvPr/>
          </p:nvSpPr>
          <p:spPr>
            <a:xfrm>
              <a:off x="0" y="-9525"/>
              <a:ext cx="5982207" cy="481711"/>
            </a:xfrm>
            <a:prstGeom prst="rect">
              <a:avLst/>
            </a:prstGeom>
          </p:spPr>
          <p:txBody>
            <a:bodyPr lIns="64992" tIns="64992" rIns="64992" bIns="64992" rtlCol="0" anchor="ctr"/>
            <a:lstStyle/>
            <a:p>
              <a:pPr algn="ctr">
                <a:lnSpc>
                  <a:spcPts val="3600"/>
                </a:lnSpc>
              </a:pPr>
              <a:r>
                <a:rPr lang="en-US" sz="3000" b="1" dirty="0">
                  <a:solidFill>
                    <a:srgbClr val="000000"/>
                  </a:solidFill>
                  <a:latin typeface="DM Sans Bold"/>
                  <a:ea typeface="DM Sans Bold"/>
                  <a:cs typeface="DM Sans Bold"/>
                  <a:sym typeface="DM Sans Bold"/>
                </a:rPr>
                <a:t>Matthew 3:16-17 (TPT)</a:t>
              </a:r>
            </a:p>
          </p:txBody>
        </p:sp>
      </p:grpSp>
      <p:sp>
        <p:nvSpPr>
          <p:cNvPr id="22" name="TextBox 22"/>
          <p:cNvSpPr txBox="1"/>
          <p:nvPr/>
        </p:nvSpPr>
        <p:spPr>
          <a:xfrm rot="230633">
            <a:off x="3878223" y="2927586"/>
            <a:ext cx="9074547" cy="4605020"/>
          </a:xfrm>
          <a:prstGeom prst="rect">
            <a:avLst/>
          </a:prstGeom>
        </p:spPr>
        <p:txBody>
          <a:bodyPr lIns="0" tIns="0" rIns="0" bIns="0" rtlCol="0" anchor="t">
            <a:spAutoFit/>
          </a:bodyPr>
          <a:lstStyle/>
          <a:p>
            <a:pPr algn="ctr">
              <a:lnSpc>
                <a:spcPct val="150000"/>
              </a:lnSpc>
            </a:pPr>
            <a:r>
              <a:rPr lang="en-US" sz="2850" b="1" baseline="30000" dirty="0">
                <a:latin typeface="Poppins" panose="00000500000000000000" pitchFamily="2" charset="0"/>
                <a:cs typeface="Poppins" panose="00000500000000000000" pitchFamily="2" charset="0"/>
              </a:rPr>
              <a:t>16 </a:t>
            </a:r>
            <a:r>
              <a:rPr lang="en-US" sz="2850" dirty="0">
                <a:solidFill>
                  <a:srgbClr val="000000"/>
                </a:solidFill>
                <a:latin typeface="Poppins" panose="00000500000000000000"/>
                <a:ea typeface="Poppins" panose="00000500000000000000"/>
                <a:cs typeface="Poppins" panose="00000500000000000000"/>
                <a:sym typeface="Poppins" panose="00000500000000000000"/>
              </a:rPr>
              <a:t>After His baptism, as Jesus came up out of the water, the heavens were opened and He saw the Spirit of God descending like a dove and settling on Him. </a:t>
            </a:r>
            <a:r>
              <a:rPr lang="en-US" sz="2850" b="1" baseline="30000" dirty="0">
                <a:latin typeface="Poppins" panose="00000500000000000000" pitchFamily="2" charset="0"/>
                <a:cs typeface="Poppins" panose="00000500000000000000" pitchFamily="2" charset="0"/>
              </a:rPr>
              <a:t>17 </a:t>
            </a:r>
            <a:r>
              <a:rPr lang="en-US" sz="2850" dirty="0">
                <a:solidFill>
                  <a:srgbClr val="000000"/>
                </a:solidFill>
                <a:latin typeface="Poppins" panose="00000500000000000000"/>
                <a:ea typeface="Poppins" panose="00000500000000000000"/>
                <a:cs typeface="Poppins" panose="00000500000000000000"/>
                <a:sym typeface="Poppins" panose="00000500000000000000"/>
              </a:rPr>
              <a:t>And a voice from heaven said, “This is my dearly loved Son, who brings me great joy.” (NLT) “in whom I am well pleased” (NKJV) “My greatest delight is in Him” (TPT)</a:t>
            </a:r>
          </a:p>
        </p:txBody>
      </p:sp>
      <p:sp>
        <p:nvSpPr>
          <p:cNvPr id="26" name="Freeform 26"/>
          <p:cNvSpPr/>
          <p:nvPr/>
        </p:nvSpPr>
        <p:spPr>
          <a:xfrm rot="1350369">
            <a:off x="14596255" y="3341247"/>
            <a:ext cx="1225267" cy="1269707"/>
          </a:xfrm>
          <a:custGeom>
            <a:avLst/>
            <a:gdLst/>
            <a:ahLst/>
            <a:cxnLst/>
            <a:rect l="l" t="t" r="r" b="b"/>
            <a:pathLst>
              <a:path w="1225267" h="1269707">
                <a:moveTo>
                  <a:pt x="0" y="0"/>
                </a:moveTo>
                <a:lnTo>
                  <a:pt x="1225267" y="0"/>
                </a:lnTo>
                <a:lnTo>
                  <a:pt x="1225267" y="1269707"/>
                </a:lnTo>
                <a:lnTo>
                  <a:pt x="0" y="12697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7" name="Freeform 27"/>
          <p:cNvSpPr/>
          <p:nvPr/>
        </p:nvSpPr>
        <p:spPr>
          <a:xfrm rot="270086">
            <a:off x="2597328" y="6243854"/>
            <a:ext cx="2229855" cy="2221493"/>
          </a:xfrm>
          <a:custGeom>
            <a:avLst/>
            <a:gdLst/>
            <a:ahLst/>
            <a:cxnLst/>
            <a:rect l="l" t="t" r="r" b="b"/>
            <a:pathLst>
              <a:path w="2229855" h="2221493">
                <a:moveTo>
                  <a:pt x="0" y="0"/>
                </a:moveTo>
                <a:lnTo>
                  <a:pt x="2229855" y="0"/>
                </a:lnTo>
                <a:lnTo>
                  <a:pt x="2229855" y="2221494"/>
                </a:lnTo>
                <a:lnTo>
                  <a:pt x="0" y="22214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8" name="TextBox 28"/>
          <p:cNvSpPr txBox="1"/>
          <p:nvPr/>
        </p:nvSpPr>
        <p:spPr>
          <a:xfrm>
            <a:off x="16988322" y="9800767"/>
            <a:ext cx="10201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13 | Page</a:t>
            </a:r>
          </a:p>
        </p:txBody>
      </p:sp>
      <p:sp>
        <p:nvSpPr>
          <p:cNvPr id="29" name="TextBox 29"/>
          <p:cNvSpPr txBox="1"/>
          <p:nvPr/>
        </p:nvSpPr>
        <p:spPr>
          <a:xfrm>
            <a:off x="9303011" y="1038837"/>
            <a:ext cx="8159928" cy="530201"/>
          </a:xfrm>
          <a:prstGeom prst="rect">
            <a:avLst/>
          </a:prstGeom>
        </p:spPr>
        <p:txBody>
          <a:bodyPr lIns="0" tIns="0" rIns="0" bIns="0" rtlCol="0" anchor="t">
            <a:spAutoFit/>
          </a:bodyPr>
          <a:lstStyle/>
          <a:p>
            <a:pPr marL="0" lvl="0" indent="0" algn="r">
              <a:lnSpc>
                <a:spcPts val="4375"/>
              </a:lnSpc>
              <a:spcBef>
                <a:spcPct val="0"/>
              </a:spcBef>
            </a:pPr>
            <a:r>
              <a:rPr lang="en-US" sz="31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Jesus Modeled true Identity</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7580938" y="176514"/>
            <a:ext cx="8159928" cy="739424"/>
            <a:chOff x="0" y="0"/>
            <a:chExt cx="10879904" cy="985899"/>
          </a:xfrm>
        </p:grpSpPr>
        <p:grpSp>
          <p:nvGrpSpPr>
            <p:cNvPr id="4" name="Group 4"/>
            <p:cNvGrpSpPr/>
            <p:nvPr/>
          </p:nvGrpSpPr>
          <p:grpSpPr>
            <a:xfrm>
              <a:off x="0" y="0"/>
              <a:ext cx="10879904" cy="985899"/>
              <a:chOff x="0" y="0"/>
              <a:chExt cx="5210814" cy="472186"/>
            </a:xfrm>
          </p:grpSpPr>
          <p:sp>
            <p:nvSpPr>
              <p:cNvPr id="5" name="Freeform 5"/>
              <p:cNvSpPr/>
              <p:nvPr/>
            </p:nvSpPr>
            <p:spPr>
              <a:xfrm>
                <a:off x="0" y="0"/>
                <a:ext cx="5210814" cy="472186"/>
              </a:xfrm>
              <a:custGeom>
                <a:avLst/>
                <a:gdLst/>
                <a:ahLst/>
                <a:cxnLst/>
                <a:rect l="l" t="t" r="r" b="b"/>
                <a:pathLst>
                  <a:path w="5210814" h="472186">
                    <a:moveTo>
                      <a:pt x="0" y="0"/>
                    </a:moveTo>
                    <a:lnTo>
                      <a:pt x="5210814" y="0"/>
                    </a:lnTo>
                    <a:lnTo>
                      <a:pt x="5210814" y="472186"/>
                    </a:lnTo>
                    <a:lnTo>
                      <a:pt x="0" y="472186"/>
                    </a:lnTo>
                    <a:close/>
                  </a:path>
                </a:pathLst>
              </a:custGeom>
              <a:solidFill>
                <a:srgbClr val="A673B1"/>
              </a:solidFill>
            </p:spPr>
            <p:txBody>
              <a:bodyPr/>
              <a:lstStyle/>
              <a:p>
                <a:endParaRPr lang="en-US"/>
              </a:p>
            </p:txBody>
          </p:sp>
          <p:sp>
            <p:nvSpPr>
              <p:cNvPr id="6" name="TextBox 6"/>
              <p:cNvSpPr txBox="1"/>
              <p:nvPr/>
            </p:nvSpPr>
            <p:spPr>
              <a:xfrm>
                <a:off x="0" y="0"/>
                <a:ext cx="5210814" cy="472186"/>
              </a:xfrm>
              <a:prstGeom prst="rect">
                <a:avLst/>
              </a:prstGeom>
            </p:spPr>
            <p:txBody>
              <a:bodyPr lIns="63090" tIns="63090" rIns="63090" bIns="63090" rtlCol="0" anchor="ctr"/>
              <a:lstStyle/>
              <a:p>
                <a:pPr algn="ctr">
                  <a:lnSpc>
                    <a:spcPts val="2160"/>
                  </a:lnSpc>
                </a:pPr>
                <a:endParaRPr/>
              </a:p>
            </p:txBody>
          </p:sp>
        </p:grpSp>
        <p:sp>
          <p:nvSpPr>
            <p:cNvPr id="7" name="TextBox 7"/>
            <p:cNvSpPr txBox="1"/>
            <p:nvPr/>
          </p:nvSpPr>
          <p:spPr>
            <a:xfrm>
              <a:off x="259062" y="47734"/>
              <a:ext cx="10304604" cy="719423"/>
            </a:xfrm>
            <a:prstGeom prst="rect">
              <a:avLst/>
            </a:prstGeom>
          </p:spPr>
          <p:txBody>
            <a:bodyPr lIns="0" tIns="0" rIns="0" bIns="0" rtlCol="0" anchor="t">
              <a:spAutoFit/>
            </a:bodyPr>
            <a:lstStyle/>
            <a:p>
              <a:pPr marL="0" lvl="0" indent="0" algn="l">
                <a:lnSpc>
                  <a:spcPts val="4515"/>
                </a:lnSpc>
                <a:spcBef>
                  <a:spcPct val="0"/>
                </a:spcBef>
              </a:pPr>
              <a:r>
                <a:rPr lang="en-US" sz="32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8" name="Freeform 8"/>
          <p:cNvSpPr/>
          <p:nvPr/>
        </p:nvSpPr>
        <p:spPr>
          <a:xfrm>
            <a:off x="1028700" y="8202976"/>
            <a:ext cx="11402164" cy="711357"/>
          </a:xfrm>
          <a:custGeom>
            <a:avLst/>
            <a:gdLst/>
            <a:ahLst/>
            <a:cxnLst/>
            <a:rect l="l" t="t" r="r" b="b"/>
            <a:pathLst>
              <a:path w="11402164" h="711357">
                <a:moveTo>
                  <a:pt x="0" y="0"/>
                </a:moveTo>
                <a:lnTo>
                  <a:pt x="11402164" y="0"/>
                </a:lnTo>
                <a:lnTo>
                  <a:pt x="11402164" y="711357"/>
                </a:lnTo>
                <a:lnTo>
                  <a:pt x="0" y="711357"/>
                </a:lnTo>
                <a:lnTo>
                  <a:pt x="0" y="0"/>
                </a:lnTo>
                <a:close/>
              </a:path>
            </a:pathLst>
          </a:custGeom>
          <a:blipFill>
            <a:blip r:embed="rId2"/>
            <a:stretch>
              <a:fillRect t="-216567"/>
            </a:stretch>
          </a:blipFill>
        </p:spPr>
        <p:txBody>
          <a:bodyPr/>
          <a:lstStyle/>
          <a:p>
            <a:endParaRPr lang="en-US"/>
          </a:p>
        </p:txBody>
      </p:sp>
      <p:sp>
        <p:nvSpPr>
          <p:cNvPr id="9" name="Freeform 9"/>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16247403" y="9122306"/>
            <a:ext cx="1570295" cy="471160"/>
            <a:chOff x="0" y="0"/>
            <a:chExt cx="2093727" cy="628214"/>
          </a:xfrm>
        </p:grpSpPr>
        <p:sp>
          <p:nvSpPr>
            <p:cNvPr id="11" name="Freeform 11"/>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3" name="Freeform 13"/>
          <p:cNvSpPr/>
          <p:nvPr/>
        </p:nvSpPr>
        <p:spPr>
          <a:xfrm flipH="1">
            <a:off x="-104775" y="-580371"/>
            <a:ext cx="6509078" cy="1269270"/>
          </a:xfrm>
          <a:custGeom>
            <a:avLst/>
            <a:gdLst/>
            <a:ahLst/>
            <a:cxnLst/>
            <a:rect l="l" t="t" r="r" b="b"/>
            <a:pathLst>
              <a:path w="6509078" h="1269270">
                <a:moveTo>
                  <a:pt x="6509078" y="0"/>
                </a:moveTo>
                <a:lnTo>
                  <a:pt x="0" y="0"/>
                </a:lnTo>
                <a:lnTo>
                  <a:pt x="0" y="1269270"/>
                </a:lnTo>
                <a:lnTo>
                  <a:pt x="6509078" y="1269270"/>
                </a:lnTo>
                <a:lnTo>
                  <a:pt x="650907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5166947" y="9757444"/>
            <a:ext cx="13121053" cy="529556"/>
            <a:chOff x="0" y="0"/>
            <a:chExt cx="3455750" cy="139472"/>
          </a:xfrm>
        </p:grpSpPr>
        <p:sp>
          <p:nvSpPr>
            <p:cNvPr id="15" name="Freeform 15"/>
            <p:cNvSpPr/>
            <p:nvPr/>
          </p:nvSpPr>
          <p:spPr>
            <a:xfrm>
              <a:off x="0" y="0"/>
              <a:ext cx="3455750" cy="139472"/>
            </a:xfrm>
            <a:custGeom>
              <a:avLst/>
              <a:gdLst/>
              <a:ahLst/>
              <a:cxnLst/>
              <a:rect l="l" t="t" r="r" b="b"/>
              <a:pathLst>
                <a:path w="3455750" h="139472">
                  <a:moveTo>
                    <a:pt x="0" y="0"/>
                  </a:moveTo>
                  <a:lnTo>
                    <a:pt x="3455750" y="0"/>
                  </a:lnTo>
                  <a:lnTo>
                    <a:pt x="3455750" y="139472"/>
                  </a:lnTo>
                  <a:lnTo>
                    <a:pt x="0" y="139472"/>
                  </a:lnTo>
                  <a:close/>
                </a:path>
              </a:pathLst>
            </a:custGeom>
            <a:solidFill>
              <a:srgbClr val="62366E"/>
            </a:solidFill>
          </p:spPr>
          <p:txBody>
            <a:bodyPr/>
            <a:lstStyle/>
            <a:p>
              <a:endParaRPr lang="en-US"/>
            </a:p>
          </p:txBody>
        </p:sp>
        <p:sp>
          <p:nvSpPr>
            <p:cNvPr id="16" name="TextBox 16"/>
            <p:cNvSpPr txBox="1"/>
            <p:nvPr/>
          </p:nvSpPr>
          <p:spPr>
            <a:xfrm>
              <a:off x="0" y="-38100"/>
              <a:ext cx="3455750" cy="177572"/>
            </a:xfrm>
            <a:prstGeom prst="rect">
              <a:avLst/>
            </a:prstGeom>
          </p:spPr>
          <p:txBody>
            <a:bodyPr lIns="50800" tIns="50800" rIns="50800" bIns="50800" rtlCol="0" anchor="ctr"/>
            <a:lstStyle/>
            <a:p>
              <a:pPr algn="ctr">
                <a:lnSpc>
                  <a:spcPts val="2660"/>
                </a:lnSpc>
              </a:pPr>
              <a:endParaRPr/>
            </a:p>
          </p:txBody>
        </p:sp>
      </p:gr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8" name="Freeform 18"/>
          <p:cNvSpPr/>
          <p:nvPr/>
        </p:nvSpPr>
        <p:spPr>
          <a:xfrm rot="230633">
            <a:off x="2794755" y="1579022"/>
            <a:ext cx="10978306" cy="6609855"/>
          </a:xfrm>
          <a:custGeom>
            <a:avLst/>
            <a:gdLst/>
            <a:ahLst/>
            <a:cxnLst/>
            <a:rect l="l" t="t" r="r" b="b"/>
            <a:pathLst>
              <a:path w="10978306" h="6609855">
                <a:moveTo>
                  <a:pt x="0" y="0"/>
                </a:moveTo>
                <a:lnTo>
                  <a:pt x="10978305" y="0"/>
                </a:lnTo>
                <a:lnTo>
                  <a:pt x="10978305" y="6609855"/>
                </a:lnTo>
                <a:lnTo>
                  <a:pt x="0" y="6609855"/>
                </a:lnTo>
                <a:lnTo>
                  <a:pt x="0" y="0"/>
                </a:lnTo>
                <a:close/>
              </a:path>
            </a:pathLst>
          </a:custGeom>
          <a:blipFill>
            <a:blip r:embed="rId9">
              <a:alphaModFix amt="89000"/>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9" name="Group 19"/>
          <p:cNvGrpSpPr/>
          <p:nvPr/>
        </p:nvGrpSpPr>
        <p:grpSpPr>
          <a:xfrm rot="230633">
            <a:off x="3748177" y="2646665"/>
            <a:ext cx="9650275" cy="761713"/>
            <a:chOff x="0" y="0"/>
            <a:chExt cx="5982207" cy="472186"/>
          </a:xfrm>
        </p:grpSpPr>
        <p:sp>
          <p:nvSpPr>
            <p:cNvPr id="20" name="Freeform 20"/>
            <p:cNvSpPr/>
            <p:nvPr/>
          </p:nvSpPr>
          <p:spPr>
            <a:xfrm>
              <a:off x="0" y="0"/>
              <a:ext cx="5982207" cy="472186"/>
            </a:xfrm>
            <a:custGeom>
              <a:avLst/>
              <a:gdLst/>
              <a:ahLst/>
              <a:cxnLst/>
              <a:rect l="l" t="t" r="r" b="b"/>
              <a:pathLst>
                <a:path w="5982207" h="472186">
                  <a:moveTo>
                    <a:pt x="0" y="0"/>
                  </a:moveTo>
                  <a:lnTo>
                    <a:pt x="5982207" y="0"/>
                  </a:lnTo>
                  <a:lnTo>
                    <a:pt x="5982207" y="472186"/>
                  </a:lnTo>
                  <a:lnTo>
                    <a:pt x="0" y="472186"/>
                  </a:lnTo>
                  <a:close/>
                </a:path>
              </a:pathLst>
            </a:custGeom>
            <a:solidFill>
              <a:srgbClr val="A673B1"/>
            </a:solidFill>
          </p:spPr>
          <p:txBody>
            <a:bodyPr/>
            <a:lstStyle/>
            <a:p>
              <a:endParaRPr lang="en-US"/>
            </a:p>
          </p:txBody>
        </p:sp>
        <p:sp>
          <p:nvSpPr>
            <p:cNvPr id="21" name="TextBox 21"/>
            <p:cNvSpPr txBox="1"/>
            <p:nvPr/>
          </p:nvSpPr>
          <p:spPr>
            <a:xfrm>
              <a:off x="0" y="-9525"/>
              <a:ext cx="5982207" cy="481711"/>
            </a:xfrm>
            <a:prstGeom prst="rect">
              <a:avLst/>
            </a:prstGeom>
          </p:spPr>
          <p:txBody>
            <a:bodyPr lIns="64992" tIns="64992" rIns="64992" bIns="64992" rtlCol="0" anchor="ctr"/>
            <a:lstStyle/>
            <a:p>
              <a:pPr algn="ctr">
                <a:lnSpc>
                  <a:spcPts val="3600"/>
                </a:lnSpc>
              </a:pPr>
              <a:r>
                <a:rPr lang="en-US" altLang="en-US" sz="3000" b="1" dirty="0">
                  <a:solidFill>
                    <a:srgbClr val="000000"/>
                  </a:solidFill>
                  <a:latin typeface="DM Sans Bold"/>
                  <a:ea typeface="DM Sans Bold"/>
                  <a:cs typeface="DM Sans Bold"/>
                  <a:sym typeface="DM Sans Bold"/>
                </a:rPr>
                <a:t>Matthew 4:3-4(TPT)</a:t>
              </a:r>
            </a:p>
          </p:txBody>
        </p:sp>
      </p:grpSp>
      <p:sp>
        <p:nvSpPr>
          <p:cNvPr id="22" name="TextBox 22"/>
          <p:cNvSpPr txBox="1"/>
          <p:nvPr/>
        </p:nvSpPr>
        <p:spPr>
          <a:xfrm rot="230633">
            <a:off x="3770908" y="3309856"/>
            <a:ext cx="9074547" cy="3947160"/>
          </a:xfrm>
          <a:prstGeom prst="rect">
            <a:avLst/>
          </a:prstGeom>
        </p:spPr>
        <p:txBody>
          <a:bodyPr lIns="0" tIns="0" rIns="0" bIns="0" rtlCol="0" anchor="t">
            <a:spAutoFit/>
          </a:bodyPr>
          <a:lstStyle/>
          <a:p>
            <a:pPr algn="ctr">
              <a:lnSpc>
                <a:spcPct val="150000"/>
              </a:lnSpc>
            </a:pPr>
            <a:r>
              <a:rPr lang="en-US" altLang="en-US" sz="2430" dirty="0">
                <a:solidFill>
                  <a:srgbClr val="000000"/>
                </a:solidFill>
                <a:latin typeface="Poppins" panose="00000500000000000000"/>
                <a:ea typeface="Poppins" panose="00000500000000000000"/>
                <a:cs typeface="Poppins" panose="00000500000000000000"/>
                <a:sym typeface="Poppins" panose="00000500000000000000"/>
              </a:rPr>
              <a:t>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3</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During that time the devil came and said to him, “If you are the Son of God, tell these stones to become loaves of bread.”</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4</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But Jesus told him, “No! The Scriptures say, ‘People do not live by bread alone, but by every word that comes from the mouth of God.</a:t>
            </a:r>
          </a:p>
        </p:txBody>
      </p:sp>
      <p:sp>
        <p:nvSpPr>
          <p:cNvPr id="26" name="Freeform 26"/>
          <p:cNvSpPr/>
          <p:nvPr/>
        </p:nvSpPr>
        <p:spPr>
          <a:xfrm rot="1350369">
            <a:off x="14596255" y="3341247"/>
            <a:ext cx="1225267" cy="1269707"/>
          </a:xfrm>
          <a:custGeom>
            <a:avLst/>
            <a:gdLst/>
            <a:ahLst/>
            <a:cxnLst/>
            <a:rect l="l" t="t" r="r" b="b"/>
            <a:pathLst>
              <a:path w="1225267" h="1269707">
                <a:moveTo>
                  <a:pt x="0" y="0"/>
                </a:moveTo>
                <a:lnTo>
                  <a:pt x="1225267" y="0"/>
                </a:lnTo>
                <a:lnTo>
                  <a:pt x="1225267" y="1269707"/>
                </a:lnTo>
                <a:lnTo>
                  <a:pt x="0" y="12697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7" name="Freeform 27"/>
          <p:cNvSpPr/>
          <p:nvPr/>
        </p:nvSpPr>
        <p:spPr>
          <a:xfrm rot="270086">
            <a:off x="2597328" y="6243854"/>
            <a:ext cx="2229855" cy="2221493"/>
          </a:xfrm>
          <a:custGeom>
            <a:avLst/>
            <a:gdLst/>
            <a:ahLst/>
            <a:cxnLst/>
            <a:rect l="l" t="t" r="r" b="b"/>
            <a:pathLst>
              <a:path w="2229855" h="2221493">
                <a:moveTo>
                  <a:pt x="0" y="0"/>
                </a:moveTo>
                <a:lnTo>
                  <a:pt x="2229855" y="0"/>
                </a:lnTo>
                <a:lnTo>
                  <a:pt x="2229855" y="2221494"/>
                </a:lnTo>
                <a:lnTo>
                  <a:pt x="0" y="22214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8" name="TextBox 28"/>
          <p:cNvSpPr txBox="1"/>
          <p:nvPr/>
        </p:nvSpPr>
        <p:spPr>
          <a:xfrm>
            <a:off x="16988322" y="9800767"/>
            <a:ext cx="10201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13 | Page</a:t>
            </a:r>
          </a:p>
        </p:txBody>
      </p:sp>
      <p:sp>
        <p:nvSpPr>
          <p:cNvPr id="29" name="TextBox 29"/>
          <p:cNvSpPr txBox="1"/>
          <p:nvPr/>
        </p:nvSpPr>
        <p:spPr>
          <a:xfrm>
            <a:off x="9303011" y="1038837"/>
            <a:ext cx="8159928" cy="530201"/>
          </a:xfrm>
          <a:prstGeom prst="rect">
            <a:avLst/>
          </a:prstGeom>
        </p:spPr>
        <p:txBody>
          <a:bodyPr lIns="0" tIns="0" rIns="0" bIns="0" rtlCol="0" anchor="t">
            <a:spAutoFit/>
          </a:bodyPr>
          <a:lstStyle/>
          <a:p>
            <a:pPr marL="0" lvl="0" indent="0" algn="r">
              <a:lnSpc>
                <a:spcPts val="4375"/>
              </a:lnSpc>
              <a:spcBef>
                <a:spcPct val="0"/>
              </a:spcBef>
            </a:pPr>
            <a:r>
              <a:rPr lang="en-US" sz="31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Jesus Modeled true Identity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7580938" y="176514"/>
            <a:ext cx="8159928" cy="739424"/>
            <a:chOff x="0" y="0"/>
            <a:chExt cx="10879904" cy="985899"/>
          </a:xfrm>
        </p:grpSpPr>
        <p:grpSp>
          <p:nvGrpSpPr>
            <p:cNvPr id="4" name="Group 4"/>
            <p:cNvGrpSpPr/>
            <p:nvPr/>
          </p:nvGrpSpPr>
          <p:grpSpPr>
            <a:xfrm>
              <a:off x="0" y="0"/>
              <a:ext cx="10879904" cy="985899"/>
              <a:chOff x="0" y="0"/>
              <a:chExt cx="5210814" cy="472186"/>
            </a:xfrm>
          </p:grpSpPr>
          <p:sp>
            <p:nvSpPr>
              <p:cNvPr id="5" name="Freeform 5"/>
              <p:cNvSpPr/>
              <p:nvPr/>
            </p:nvSpPr>
            <p:spPr>
              <a:xfrm>
                <a:off x="0" y="0"/>
                <a:ext cx="5210814" cy="472186"/>
              </a:xfrm>
              <a:custGeom>
                <a:avLst/>
                <a:gdLst/>
                <a:ahLst/>
                <a:cxnLst/>
                <a:rect l="l" t="t" r="r" b="b"/>
                <a:pathLst>
                  <a:path w="5210814" h="472186">
                    <a:moveTo>
                      <a:pt x="0" y="0"/>
                    </a:moveTo>
                    <a:lnTo>
                      <a:pt x="5210814" y="0"/>
                    </a:lnTo>
                    <a:lnTo>
                      <a:pt x="5210814" y="472186"/>
                    </a:lnTo>
                    <a:lnTo>
                      <a:pt x="0" y="472186"/>
                    </a:lnTo>
                    <a:close/>
                  </a:path>
                </a:pathLst>
              </a:custGeom>
              <a:solidFill>
                <a:srgbClr val="A673B1"/>
              </a:solidFill>
            </p:spPr>
            <p:txBody>
              <a:bodyPr/>
              <a:lstStyle/>
              <a:p>
                <a:endParaRPr lang="en-US"/>
              </a:p>
            </p:txBody>
          </p:sp>
          <p:sp>
            <p:nvSpPr>
              <p:cNvPr id="6" name="TextBox 6"/>
              <p:cNvSpPr txBox="1"/>
              <p:nvPr/>
            </p:nvSpPr>
            <p:spPr>
              <a:xfrm>
                <a:off x="0" y="0"/>
                <a:ext cx="5210814" cy="472186"/>
              </a:xfrm>
              <a:prstGeom prst="rect">
                <a:avLst/>
              </a:prstGeom>
            </p:spPr>
            <p:txBody>
              <a:bodyPr lIns="63090" tIns="63090" rIns="63090" bIns="63090" rtlCol="0" anchor="ctr"/>
              <a:lstStyle/>
              <a:p>
                <a:pPr algn="ctr">
                  <a:lnSpc>
                    <a:spcPts val="2160"/>
                  </a:lnSpc>
                </a:pPr>
                <a:endParaRPr/>
              </a:p>
            </p:txBody>
          </p:sp>
        </p:grpSp>
        <p:sp>
          <p:nvSpPr>
            <p:cNvPr id="7" name="TextBox 7"/>
            <p:cNvSpPr txBox="1"/>
            <p:nvPr/>
          </p:nvSpPr>
          <p:spPr>
            <a:xfrm>
              <a:off x="259062" y="47734"/>
              <a:ext cx="10304604" cy="719423"/>
            </a:xfrm>
            <a:prstGeom prst="rect">
              <a:avLst/>
            </a:prstGeom>
          </p:spPr>
          <p:txBody>
            <a:bodyPr lIns="0" tIns="0" rIns="0" bIns="0" rtlCol="0" anchor="t">
              <a:spAutoFit/>
            </a:bodyPr>
            <a:lstStyle/>
            <a:p>
              <a:pPr marL="0" lvl="0" indent="0" algn="l">
                <a:lnSpc>
                  <a:spcPts val="4515"/>
                </a:lnSpc>
                <a:spcBef>
                  <a:spcPct val="0"/>
                </a:spcBef>
              </a:pPr>
              <a:r>
                <a:rPr lang="en-US" sz="32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8" name="Freeform 8"/>
          <p:cNvSpPr/>
          <p:nvPr/>
        </p:nvSpPr>
        <p:spPr>
          <a:xfrm>
            <a:off x="1028700" y="8202976"/>
            <a:ext cx="11402164" cy="711357"/>
          </a:xfrm>
          <a:custGeom>
            <a:avLst/>
            <a:gdLst/>
            <a:ahLst/>
            <a:cxnLst/>
            <a:rect l="l" t="t" r="r" b="b"/>
            <a:pathLst>
              <a:path w="11402164" h="711357">
                <a:moveTo>
                  <a:pt x="0" y="0"/>
                </a:moveTo>
                <a:lnTo>
                  <a:pt x="11402164" y="0"/>
                </a:lnTo>
                <a:lnTo>
                  <a:pt x="11402164" y="711357"/>
                </a:lnTo>
                <a:lnTo>
                  <a:pt x="0" y="711357"/>
                </a:lnTo>
                <a:lnTo>
                  <a:pt x="0" y="0"/>
                </a:lnTo>
                <a:close/>
              </a:path>
            </a:pathLst>
          </a:custGeom>
          <a:blipFill>
            <a:blip r:embed="rId2"/>
            <a:stretch>
              <a:fillRect t="-216567"/>
            </a:stretch>
          </a:blipFill>
        </p:spPr>
        <p:txBody>
          <a:bodyPr/>
          <a:lstStyle/>
          <a:p>
            <a:endParaRPr lang="en-US"/>
          </a:p>
        </p:txBody>
      </p:sp>
      <p:sp>
        <p:nvSpPr>
          <p:cNvPr id="9" name="Freeform 9"/>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16247403" y="9122306"/>
            <a:ext cx="1570295" cy="471160"/>
            <a:chOff x="0" y="0"/>
            <a:chExt cx="2093727" cy="628214"/>
          </a:xfrm>
        </p:grpSpPr>
        <p:sp>
          <p:nvSpPr>
            <p:cNvPr id="11" name="Freeform 11"/>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3" name="Freeform 13"/>
          <p:cNvSpPr/>
          <p:nvPr/>
        </p:nvSpPr>
        <p:spPr>
          <a:xfrm flipH="1">
            <a:off x="-104775" y="-580371"/>
            <a:ext cx="6509078" cy="1269270"/>
          </a:xfrm>
          <a:custGeom>
            <a:avLst/>
            <a:gdLst/>
            <a:ahLst/>
            <a:cxnLst/>
            <a:rect l="l" t="t" r="r" b="b"/>
            <a:pathLst>
              <a:path w="6509078" h="1269270">
                <a:moveTo>
                  <a:pt x="6509078" y="0"/>
                </a:moveTo>
                <a:lnTo>
                  <a:pt x="0" y="0"/>
                </a:lnTo>
                <a:lnTo>
                  <a:pt x="0" y="1269270"/>
                </a:lnTo>
                <a:lnTo>
                  <a:pt x="6509078" y="1269270"/>
                </a:lnTo>
                <a:lnTo>
                  <a:pt x="650907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5166947" y="9757444"/>
            <a:ext cx="13121053" cy="529556"/>
            <a:chOff x="0" y="0"/>
            <a:chExt cx="3455750" cy="139472"/>
          </a:xfrm>
        </p:grpSpPr>
        <p:sp>
          <p:nvSpPr>
            <p:cNvPr id="15" name="Freeform 15"/>
            <p:cNvSpPr/>
            <p:nvPr/>
          </p:nvSpPr>
          <p:spPr>
            <a:xfrm>
              <a:off x="0" y="0"/>
              <a:ext cx="3455750" cy="139472"/>
            </a:xfrm>
            <a:custGeom>
              <a:avLst/>
              <a:gdLst/>
              <a:ahLst/>
              <a:cxnLst/>
              <a:rect l="l" t="t" r="r" b="b"/>
              <a:pathLst>
                <a:path w="3455750" h="139472">
                  <a:moveTo>
                    <a:pt x="0" y="0"/>
                  </a:moveTo>
                  <a:lnTo>
                    <a:pt x="3455750" y="0"/>
                  </a:lnTo>
                  <a:lnTo>
                    <a:pt x="3455750" y="139472"/>
                  </a:lnTo>
                  <a:lnTo>
                    <a:pt x="0" y="139472"/>
                  </a:lnTo>
                  <a:close/>
                </a:path>
              </a:pathLst>
            </a:custGeom>
            <a:solidFill>
              <a:srgbClr val="62366E"/>
            </a:solidFill>
          </p:spPr>
          <p:txBody>
            <a:bodyPr/>
            <a:lstStyle/>
            <a:p>
              <a:endParaRPr lang="en-US"/>
            </a:p>
          </p:txBody>
        </p:sp>
        <p:sp>
          <p:nvSpPr>
            <p:cNvPr id="16" name="TextBox 16"/>
            <p:cNvSpPr txBox="1"/>
            <p:nvPr/>
          </p:nvSpPr>
          <p:spPr>
            <a:xfrm>
              <a:off x="0" y="-38100"/>
              <a:ext cx="3455750" cy="177572"/>
            </a:xfrm>
            <a:prstGeom prst="rect">
              <a:avLst/>
            </a:prstGeom>
          </p:spPr>
          <p:txBody>
            <a:bodyPr lIns="50800" tIns="50800" rIns="50800" bIns="50800" rtlCol="0" anchor="ctr"/>
            <a:lstStyle/>
            <a:p>
              <a:pPr algn="ctr">
                <a:lnSpc>
                  <a:spcPts val="2660"/>
                </a:lnSpc>
              </a:pPr>
              <a:endParaRPr/>
            </a:p>
          </p:txBody>
        </p:sp>
      </p:gr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8" name="Freeform 18"/>
          <p:cNvSpPr/>
          <p:nvPr/>
        </p:nvSpPr>
        <p:spPr>
          <a:xfrm rot="230633">
            <a:off x="2329815" y="1489710"/>
            <a:ext cx="14773275" cy="7945120"/>
          </a:xfrm>
          <a:custGeom>
            <a:avLst/>
            <a:gdLst/>
            <a:ahLst/>
            <a:cxnLst/>
            <a:rect l="l" t="t" r="r" b="b"/>
            <a:pathLst>
              <a:path w="10978306" h="6609855">
                <a:moveTo>
                  <a:pt x="0" y="0"/>
                </a:moveTo>
                <a:lnTo>
                  <a:pt x="10978305" y="0"/>
                </a:lnTo>
                <a:lnTo>
                  <a:pt x="10978305" y="6609855"/>
                </a:lnTo>
                <a:lnTo>
                  <a:pt x="0" y="6609855"/>
                </a:lnTo>
                <a:lnTo>
                  <a:pt x="0" y="0"/>
                </a:lnTo>
                <a:close/>
              </a:path>
            </a:pathLst>
          </a:custGeom>
          <a:blipFill>
            <a:blip r:embed="rId9">
              <a:alphaModFix amt="89000"/>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9" name="Group 19"/>
          <p:cNvGrpSpPr/>
          <p:nvPr/>
        </p:nvGrpSpPr>
        <p:grpSpPr>
          <a:xfrm rot="230633">
            <a:off x="3748271" y="2201608"/>
            <a:ext cx="10012045" cy="777240"/>
            <a:chOff x="0" y="-9447"/>
            <a:chExt cx="6206468" cy="481811"/>
          </a:xfrm>
        </p:grpSpPr>
        <p:sp>
          <p:nvSpPr>
            <p:cNvPr id="20" name="Freeform 20"/>
            <p:cNvSpPr/>
            <p:nvPr/>
          </p:nvSpPr>
          <p:spPr>
            <a:xfrm>
              <a:off x="0" y="0"/>
              <a:ext cx="5982207" cy="472186"/>
            </a:xfrm>
            <a:custGeom>
              <a:avLst/>
              <a:gdLst/>
              <a:ahLst/>
              <a:cxnLst/>
              <a:rect l="l" t="t" r="r" b="b"/>
              <a:pathLst>
                <a:path w="5982207" h="472186">
                  <a:moveTo>
                    <a:pt x="0" y="0"/>
                  </a:moveTo>
                  <a:lnTo>
                    <a:pt x="5982207" y="0"/>
                  </a:lnTo>
                  <a:lnTo>
                    <a:pt x="5982207" y="472186"/>
                  </a:lnTo>
                  <a:lnTo>
                    <a:pt x="0" y="472186"/>
                  </a:lnTo>
                  <a:close/>
                </a:path>
              </a:pathLst>
            </a:custGeom>
            <a:solidFill>
              <a:srgbClr val="A673B1"/>
            </a:solidFill>
          </p:spPr>
          <p:txBody>
            <a:bodyPr/>
            <a:lstStyle/>
            <a:p>
              <a:endParaRPr lang="en-US"/>
            </a:p>
          </p:txBody>
        </p:sp>
        <p:sp>
          <p:nvSpPr>
            <p:cNvPr id="21" name="TextBox 21"/>
            <p:cNvSpPr txBox="1"/>
            <p:nvPr/>
          </p:nvSpPr>
          <p:spPr>
            <a:xfrm>
              <a:off x="0" y="-9447"/>
              <a:ext cx="6206468" cy="481811"/>
            </a:xfrm>
            <a:prstGeom prst="rect">
              <a:avLst/>
            </a:prstGeom>
          </p:spPr>
          <p:txBody>
            <a:bodyPr lIns="64992" tIns="64992" rIns="64992" bIns="64992" rtlCol="0" anchor="ctr"/>
            <a:lstStyle/>
            <a:p>
              <a:pPr algn="ctr">
                <a:lnSpc>
                  <a:spcPts val="3600"/>
                </a:lnSpc>
              </a:pPr>
              <a:r>
                <a:rPr lang="en-US" altLang="en-US" sz="2850" b="1" dirty="0">
                  <a:solidFill>
                    <a:srgbClr val="000000"/>
                  </a:solidFill>
                  <a:latin typeface="DM Sans Bold"/>
                  <a:ea typeface="DM Sans Bold"/>
                  <a:cs typeface="DM Sans Bold"/>
                  <a:sym typeface="DM Sans Bold"/>
                </a:rPr>
                <a:t>John 8:54(NLT)-55 (TPT)</a:t>
              </a:r>
            </a:p>
          </p:txBody>
        </p:sp>
      </p:grpSp>
      <p:sp>
        <p:nvSpPr>
          <p:cNvPr id="22" name="TextBox 22"/>
          <p:cNvSpPr txBox="1"/>
          <p:nvPr/>
        </p:nvSpPr>
        <p:spPr>
          <a:xfrm rot="230633">
            <a:off x="3776345" y="3292613"/>
            <a:ext cx="12080240" cy="4889224"/>
          </a:xfrm>
          <a:prstGeom prst="rect">
            <a:avLst/>
          </a:prstGeom>
        </p:spPr>
        <p:txBody>
          <a:bodyPr wrap="square" lIns="0" tIns="0" rIns="0" bIns="0" rtlCol="0" anchor="t">
            <a:spAutoFit/>
          </a:bodyPr>
          <a:lstStyle/>
          <a:p>
            <a:pPr algn="ct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54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Jesus answered them, “If I’m merely boasting about myself, it doesn’t count. But it is my father who says these glorious things about me… (NLT)</a:t>
            </a:r>
          </a:p>
          <a:p>
            <a:pPr algn="ctr">
              <a:lnSpc>
                <a:spcPct val="150000"/>
              </a:lnSpc>
            </a:pPr>
            <a:endParaRPr lang="en-US" altLang="en-US" sz="150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55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But in reality, you’ve never embraced him as your own. I know him, and I would be a liar, like yourselves, if I told you anything less than that. I have fully embraced him, and I treasure his every word. (TPT)</a:t>
            </a:r>
            <a:endParaRPr lang="en-US" sz="2850"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8" name="TextBox 28"/>
          <p:cNvSpPr txBox="1"/>
          <p:nvPr/>
        </p:nvSpPr>
        <p:spPr>
          <a:xfrm>
            <a:off x="16988322" y="9800767"/>
            <a:ext cx="10201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13 | Page</a:t>
            </a:r>
          </a:p>
        </p:txBody>
      </p:sp>
      <p:sp>
        <p:nvSpPr>
          <p:cNvPr id="29" name="TextBox 29"/>
          <p:cNvSpPr txBox="1"/>
          <p:nvPr/>
        </p:nvSpPr>
        <p:spPr>
          <a:xfrm>
            <a:off x="9303011" y="1038837"/>
            <a:ext cx="8159928" cy="530201"/>
          </a:xfrm>
          <a:prstGeom prst="rect">
            <a:avLst/>
          </a:prstGeom>
        </p:spPr>
        <p:txBody>
          <a:bodyPr lIns="0" tIns="0" rIns="0" bIns="0" rtlCol="0" anchor="t">
            <a:spAutoFit/>
          </a:bodyPr>
          <a:lstStyle/>
          <a:p>
            <a:pPr marL="0" lvl="0" indent="0" algn="r">
              <a:lnSpc>
                <a:spcPts val="4375"/>
              </a:lnSpc>
              <a:spcBef>
                <a:spcPct val="0"/>
              </a:spcBef>
            </a:pPr>
            <a:r>
              <a:rPr lang="en-US" sz="31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Jesus Modeled true Identity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7580938" y="176514"/>
            <a:ext cx="8159928" cy="739424"/>
            <a:chOff x="0" y="0"/>
            <a:chExt cx="10879904" cy="985899"/>
          </a:xfrm>
        </p:grpSpPr>
        <p:grpSp>
          <p:nvGrpSpPr>
            <p:cNvPr id="4" name="Group 4"/>
            <p:cNvGrpSpPr/>
            <p:nvPr/>
          </p:nvGrpSpPr>
          <p:grpSpPr>
            <a:xfrm>
              <a:off x="0" y="0"/>
              <a:ext cx="10879904" cy="985899"/>
              <a:chOff x="0" y="0"/>
              <a:chExt cx="5210814" cy="472186"/>
            </a:xfrm>
          </p:grpSpPr>
          <p:sp>
            <p:nvSpPr>
              <p:cNvPr id="5" name="Freeform 5"/>
              <p:cNvSpPr/>
              <p:nvPr/>
            </p:nvSpPr>
            <p:spPr>
              <a:xfrm>
                <a:off x="0" y="0"/>
                <a:ext cx="5210814" cy="472186"/>
              </a:xfrm>
              <a:custGeom>
                <a:avLst/>
                <a:gdLst/>
                <a:ahLst/>
                <a:cxnLst/>
                <a:rect l="l" t="t" r="r" b="b"/>
                <a:pathLst>
                  <a:path w="5210814" h="472186">
                    <a:moveTo>
                      <a:pt x="0" y="0"/>
                    </a:moveTo>
                    <a:lnTo>
                      <a:pt x="5210814" y="0"/>
                    </a:lnTo>
                    <a:lnTo>
                      <a:pt x="5210814" y="472186"/>
                    </a:lnTo>
                    <a:lnTo>
                      <a:pt x="0" y="472186"/>
                    </a:lnTo>
                    <a:close/>
                  </a:path>
                </a:pathLst>
              </a:custGeom>
              <a:solidFill>
                <a:srgbClr val="A673B1"/>
              </a:solidFill>
            </p:spPr>
            <p:txBody>
              <a:bodyPr/>
              <a:lstStyle/>
              <a:p>
                <a:endParaRPr lang="en-US"/>
              </a:p>
            </p:txBody>
          </p:sp>
          <p:sp>
            <p:nvSpPr>
              <p:cNvPr id="6" name="TextBox 6"/>
              <p:cNvSpPr txBox="1"/>
              <p:nvPr/>
            </p:nvSpPr>
            <p:spPr>
              <a:xfrm>
                <a:off x="0" y="0"/>
                <a:ext cx="5210814" cy="472186"/>
              </a:xfrm>
              <a:prstGeom prst="rect">
                <a:avLst/>
              </a:prstGeom>
            </p:spPr>
            <p:txBody>
              <a:bodyPr lIns="63090" tIns="63090" rIns="63090" bIns="63090" rtlCol="0" anchor="ctr"/>
              <a:lstStyle/>
              <a:p>
                <a:pPr algn="ctr">
                  <a:lnSpc>
                    <a:spcPts val="2160"/>
                  </a:lnSpc>
                </a:pPr>
                <a:endParaRPr/>
              </a:p>
            </p:txBody>
          </p:sp>
        </p:grpSp>
        <p:sp>
          <p:nvSpPr>
            <p:cNvPr id="7" name="TextBox 7"/>
            <p:cNvSpPr txBox="1"/>
            <p:nvPr/>
          </p:nvSpPr>
          <p:spPr>
            <a:xfrm>
              <a:off x="259062" y="47734"/>
              <a:ext cx="10304604" cy="719423"/>
            </a:xfrm>
            <a:prstGeom prst="rect">
              <a:avLst/>
            </a:prstGeom>
          </p:spPr>
          <p:txBody>
            <a:bodyPr lIns="0" tIns="0" rIns="0" bIns="0" rtlCol="0" anchor="t">
              <a:spAutoFit/>
            </a:bodyPr>
            <a:lstStyle/>
            <a:p>
              <a:pPr marL="0" lvl="0" indent="0" algn="l">
                <a:lnSpc>
                  <a:spcPts val="4515"/>
                </a:lnSpc>
                <a:spcBef>
                  <a:spcPct val="0"/>
                </a:spcBef>
              </a:pPr>
              <a:r>
                <a:rPr lang="en-US" sz="32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8" name="Freeform 8"/>
          <p:cNvSpPr/>
          <p:nvPr/>
        </p:nvSpPr>
        <p:spPr>
          <a:xfrm>
            <a:off x="1028700" y="8202976"/>
            <a:ext cx="11402164" cy="711357"/>
          </a:xfrm>
          <a:custGeom>
            <a:avLst/>
            <a:gdLst/>
            <a:ahLst/>
            <a:cxnLst/>
            <a:rect l="l" t="t" r="r" b="b"/>
            <a:pathLst>
              <a:path w="11402164" h="711357">
                <a:moveTo>
                  <a:pt x="0" y="0"/>
                </a:moveTo>
                <a:lnTo>
                  <a:pt x="11402164" y="0"/>
                </a:lnTo>
                <a:lnTo>
                  <a:pt x="11402164" y="711357"/>
                </a:lnTo>
                <a:lnTo>
                  <a:pt x="0" y="711357"/>
                </a:lnTo>
                <a:lnTo>
                  <a:pt x="0" y="0"/>
                </a:lnTo>
                <a:close/>
              </a:path>
            </a:pathLst>
          </a:custGeom>
          <a:blipFill>
            <a:blip r:embed="rId2"/>
            <a:stretch>
              <a:fillRect t="-216567"/>
            </a:stretch>
          </a:blipFill>
        </p:spPr>
        <p:txBody>
          <a:bodyPr/>
          <a:lstStyle/>
          <a:p>
            <a:endParaRPr lang="en-US"/>
          </a:p>
        </p:txBody>
      </p:sp>
      <p:sp>
        <p:nvSpPr>
          <p:cNvPr id="9" name="Freeform 9"/>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16247403" y="9122306"/>
            <a:ext cx="1570295" cy="471160"/>
            <a:chOff x="0" y="0"/>
            <a:chExt cx="2093727" cy="628214"/>
          </a:xfrm>
        </p:grpSpPr>
        <p:sp>
          <p:nvSpPr>
            <p:cNvPr id="11" name="Freeform 11"/>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3" name="Freeform 13"/>
          <p:cNvSpPr/>
          <p:nvPr/>
        </p:nvSpPr>
        <p:spPr>
          <a:xfrm flipH="1">
            <a:off x="-104775" y="-580371"/>
            <a:ext cx="6509078" cy="1269270"/>
          </a:xfrm>
          <a:custGeom>
            <a:avLst/>
            <a:gdLst/>
            <a:ahLst/>
            <a:cxnLst/>
            <a:rect l="l" t="t" r="r" b="b"/>
            <a:pathLst>
              <a:path w="6509078" h="1269270">
                <a:moveTo>
                  <a:pt x="6509078" y="0"/>
                </a:moveTo>
                <a:lnTo>
                  <a:pt x="0" y="0"/>
                </a:lnTo>
                <a:lnTo>
                  <a:pt x="0" y="1269270"/>
                </a:lnTo>
                <a:lnTo>
                  <a:pt x="6509078" y="1269270"/>
                </a:lnTo>
                <a:lnTo>
                  <a:pt x="650907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5166947" y="9757444"/>
            <a:ext cx="13121053" cy="529556"/>
            <a:chOff x="0" y="0"/>
            <a:chExt cx="3455750" cy="139472"/>
          </a:xfrm>
        </p:grpSpPr>
        <p:sp>
          <p:nvSpPr>
            <p:cNvPr id="15" name="Freeform 15"/>
            <p:cNvSpPr/>
            <p:nvPr/>
          </p:nvSpPr>
          <p:spPr>
            <a:xfrm>
              <a:off x="0" y="0"/>
              <a:ext cx="3455750" cy="139472"/>
            </a:xfrm>
            <a:custGeom>
              <a:avLst/>
              <a:gdLst/>
              <a:ahLst/>
              <a:cxnLst/>
              <a:rect l="l" t="t" r="r" b="b"/>
              <a:pathLst>
                <a:path w="3455750" h="139472">
                  <a:moveTo>
                    <a:pt x="0" y="0"/>
                  </a:moveTo>
                  <a:lnTo>
                    <a:pt x="3455750" y="0"/>
                  </a:lnTo>
                  <a:lnTo>
                    <a:pt x="3455750" y="139472"/>
                  </a:lnTo>
                  <a:lnTo>
                    <a:pt x="0" y="139472"/>
                  </a:lnTo>
                  <a:close/>
                </a:path>
              </a:pathLst>
            </a:custGeom>
            <a:solidFill>
              <a:srgbClr val="62366E"/>
            </a:solidFill>
          </p:spPr>
          <p:txBody>
            <a:bodyPr/>
            <a:lstStyle/>
            <a:p>
              <a:endParaRPr lang="en-US"/>
            </a:p>
          </p:txBody>
        </p:sp>
        <p:sp>
          <p:nvSpPr>
            <p:cNvPr id="16" name="TextBox 16"/>
            <p:cNvSpPr txBox="1"/>
            <p:nvPr/>
          </p:nvSpPr>
          <p:spPr>
            <a:xfrm>
              <a:off x="0" y="-38100"/>
              <a:ext cx="3455750" cy="177572"/>
            </a:xfrm>
            <a:prstGeom prst="rect">
              <a:avLst/>
            </a:prstGeom>
          </p:spPr>
          <p:txBody>
            <a:bodyPr lIns="50800" tIns="50800" rIns="50800" bIns="50800" rtlCol="0" anchor="ctr"/>
            <a:lstStyle/>
            <a:p>
              <a:pPr algn="ctr">
                <a:lnSpc>
                  <a:spcPts val="2660"/>
                </a:lnSpc>
              </a:pPr>
              <a:endParaRPr/>
            </a:p>
          </p:txBody>
        </p:sp>
      </p:gr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8" name="Freeform 18"/>
          <p:cNvSpPr/>
          <p:nvPr/>
        </p:nvSpPr>
        <p:spPr>
          <a:xfrm rot="230633">
            <a:off x="2794755" y="1579022"/>
            <a:ext cx="10978306" cy="6609855"/>
          </a:xfrm>
          <a:custGeom>
            <a:avLst/>
            <a:gdLst/>
            <a:ahLst/>
            <a:cxnLst/>
            <a:rect l="l" t="t" r="r" b="b"/>
            <a:pathLst>
              <a:path w="10978306" h="6609855">
                <a:moveTo>
                  <a:pt x="0" y="0"/>
                </a:moveTo>
                <a:lnTo>
                  <a:pt x="10978305" y="0"/>
                </a:lnTo>
                <a:lnTo>
                  <a:pt x="10978305" y="6609855"/>
                </a:lnTo>
                <a:lnTo>
                  <a:pt x="0" y="6609855"/>
                </a:lnTo>
                <a:lnTo>
                  <a:pt x="0" y="0"/>
                </a:lnTo>
                <a:close/>
              </a:path>
            </a:pathLst>
          </a:custGeom>
          <a:blipFill>
            <a:blip r:embed="rId9">
              <a:alphaModFix amt="89000"/>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9" name="Group 19"/>
          <p:cNvGrpSpPr/>
          <p:nvPr/>
        </p:nvGrpSpPr>
        <p:grpSpPr>
          <a:xfrm rot="230633">
            <a:off x="3665627" y="2891775"/>
            <a:ext cx="9650275" cy="761713"/>
            <a:chOff x="0" y="0"/>
            <a:chExt cx="5982207" cy="472186"/>
          </a:xfrm>
        </p:grpSpPr>
        <p:sp>
          <p:nvSpPr>
            <p:cNvPr id="20" name="Freeform 20"/>
            <p:cNvSpPr/>
            <p:nvPr/>
          </p:nvSpPr>
          <p:spPr>
            <a:xfrm>
              <a:off x="0" y="0"/>
              <a:ext cx="5982207" cy="472186"/>
            </a:xfrm>
            <a:custGeom>
              <a:avLst/>
              <a:gdLst/>
              <a:ahLst/>
              <a:cxnLst/>
              <a:rect l="l" t="t" r="r" b="b"/>
              <a:pathLst>
                <a:path w="5982207" h="472186">
                  <a:moveTo>
                    <a:pt x="0" y="0"/>
                  </a:moveTo>
                  <a:lnTo>
                    <a:pt x="5982207" y="0"/>
                  </a:lnTo>
                  <a:lnTo>
                    <a:pt x="5982207" y="472186"/>
                  </a:lnTo>
                  <a:lnTo>
                    <a:pt x="0" y="472186"/>
                  </a:lnTo>
                  <a:close/>
                </a:path>
              </a:pathLst>
            </a:custGeom>
            <a:solidFill>
              <a:srgbClr val="A673B1"/>
            </a:solidFill>
          </p:spPr>
          <p:txBody>
            <a:bodyPr/>
            <a:lstStyle/>
            <a:p>
              <a:endParaRPr lang="en-US"/>
            </a:p>
          </p:txBody>
        </p:sp>
        <p:sp>
          <p:nvSpPr>
            <p:cNvPr id="21" name="TextBox 21"/>
            <p:cNvSpPr txBox="1"/>
            <p:nvPr/>
          </p:nvSpPr>
          <p:spPr>
            <a:xfrm>
              <a:off x="0" y="-9525"/>
              <a:ext cx="5982207" cy="481711"/>
            </a:xfrm>
            <a:prstGeom prst="rect">
              <a:avLst/>
            </a:prstGeom>
          </p:spPr>
          <p:txBody>
            <a:bodyPr lIns="64992" tIns="64992" rIns="64992" bIns="64992" rtlCol="0" anchor="ctr"/>
            <a:lstStyle/>
            <a:p>
              <a:pPr algn="ctr">
                <a:lnSpc>
                  <a:spcPts val="3600"/>
                </a:lnSpc>
              </a:pPr>
              <a:r>
                <a:rPr lang="en-US" altLang="en-US" sz="2850" b="1" dirty="0">
                  <a:solidFill>
                    <a:srgbClr val="000000"/>
                  </a:solidFill>
                  <a:latin typeface="DM Sans Bold"/>
                  <a:ea typeface="DM Sans Bold"/>
                  <a:cs typeface="DM Sans Bold"/>
                  <a:sym typeface="DM Sans Bold"/>
                </a:rPr>
                <a:t>John 5:31-32 </a:t>
              </a:r>
              <a:r>
                <a:rPr lang="en-US" altLang="en-US" sz="2850" b="1" dirty="0">
                  <a:solidFill>
                    <a:srgbClr val="000000"/>
                  </a:solidFill>
                  <a:latin typeface="Poppins" panose="00000500000000000000"/>
                  <a:ea typeface="Poppins" panose="00000500000000000000"/>
                  <a:cs typeface="Poppins" panose="00000500000000000000"/>
                  <a:sym typeface="Poppins" panose="00000500000000000000"/>
                </a:rPr>
                <a:t>(TPT)</a:t>
              </a:r>
              <a:endParaRPr lang="en-US" altLang="en-US" sz="2850" b="1" dirty="0">
                <a:solidFill>
                  <a:srgbClr val="000000"/>
                </a:solidFill>
                <a:latin typeface="DM Sans Bold"/>
                <a:ea typeface="DM Sans Bold"/>
                <a:cs typeface="DM Sans Bold"/>
                <a:sym typeface="DM Sans Bold"/>
              </a:endParaRPr>
            </a:p>
          </p:txBody>
        </p:sp>
      </p:grpSp>
      <p:sp>
        <p:nvSpPr>
          <p:cNvPr id="22" name="TextBox 22"/>
          <p:cNvSpPr txBox="1"/>
          <p:nvPr/>
        </p:nvSpPr>
        <p:spPr>
          <a:xfrm rot="230633">
            <a:off x="3735983" y="3708556"/>
            <a:ext cx="9074547" cy="3227230"/>
          </a:xfrm>
          <a:prstGeom prst="rect">
            <a:avLst/>
          </a:prstGeom>
        </p:spPr>
        <p:txBody>
          <a:bodyPr lIns="0" tIns="0" rIns="0" bIns="0" rtlCol="0" anchor="t">
            <a:spAutoFit/>
          </a:bodyPr>
          <a:lstStyle/>
          <a:p>
            <a:pPr algn="ct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31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If I were to make claims about Myself, you would have reasons to doubt.  </a:t>
            </a:r>
          </a:p>
          <a:p>
            <a:pPr algn="ct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32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But there is another who bears witness on My behalf, and I know that what He testifies of Me is true.” </a:t>
            </a:r>
          </a:p>
        </p:txBody>
      </p:sp>
      <p:sp>
        <p:nvSpPr>
          <p:cNvPr id="26" name="Freeform 26"/>
          <p:cNvSpPr/>
          <p:nvPr/>
        </p:nvSpPr>
        <p:spPr>
          <a:xfrm rot="1350369">
            <a:off x="14596255" y="3341247"/>
            <a:ext cx="1225267" cy="1269707"/>
          </a:xfrm>
          <a:custGeom>
            <a:avLst/>
            <a:gdLst/>
            <a:ahLst/>
            <a:cxnLst/>
            <a:rect l="l" t="t" r="r" b="b"/>
            <a:pathLst>
              <a:path w="1225267" h="1269707">
                <a:moveTo>
                  <a:pt x="0" y="0"/>
                </a:moveTo>
                <a:lnTo>
                  <a:pt x="1225267" y="0"/>
                </a:lnTo>
                <a:lnTo>
                  <a:pt x="1225267" y="1269707"/>
                </a:lnTo>
                <a:lnTo>
                  <a:pt x="0" y="12697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7" name="Freeform 27"/>
          <p:cNvSpPr/>
          <p:nvPr/>
        </p:nvSpPr>
        <p:spPr>
          <a:xfrm rot="270086">
            <a:off x="2597328" y="6243854"/>
            <a:ext cx="2229855" cy="2221493"/>
          </a:xfrm>
          <a:custGeom>
            <a:avLst/>
            <a:gdLst/>
            <a:ahLst/>
            <a:cxnLst/>
            <a:rect l="l" t="t" r="r" b="b"/>
            <a:pathLst>
              <a:path w="2229855" h="2221493">
                <a:moveTo>
                  <a:pt x="0" y="0"/>
                </a:moveTo>
                <a:lnTo>
                  <a:pt x="2229855" y="0"/>
                </a:lnTo>
                <a:lnTo>
                  <a:pt x="2229855" y="2221494"/>
                </a:lnTo>
                <a:lnTo>
                  <a:pt x="0" y="22214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8" name="TextBox 28"/>
          <p:cNvSpPr txBox="1"/>
          <p:nvPr/>
        </p:nvSpPr>
        <p:spPr>
          <a:xfrm>
            <a:off x="16988322" y="9800767"/>
            <a:ext cx="10201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13 | Page</a:t>
            </a:r>
          </a:p>
        </p:txBody>
      </p:sp>
      <p:sp>
        <p:nvSpPr>
          <p:cNvPr id="29" name="TextBox 29"/>
          <p:cNvSpPr txBox="1"/>
          <p:nvPr/>
        </p:nvSpPr>
        <p:spPr>
          <a:xfrm>
            <a:off x="9303011" y="1038837"/>
            <a:ext cx="8159928" cy="530201"/>
          </a:xfrm>
          <a:prstGeom prst="rect">
            <a:avLst/>
          </a:prstGeom>
        </p:spPr>
        <p:txBody>
          <a:bodyPr lIns="0" tIns="0" rIns="0" bIns="0" rtlCol="0" anchor="t">
            <a:spAutoFit/>
          </a:bodyPr>
          <a:lstStyle/>
          <a:p>
            <a:pPr marL="0" lvl="0" indent="0" algn="r">
              <a:lnSpc>
                <a:spcPts val="4375"/>
              </a:lnSpc>
              <a:spcBef>
                <a:spcPct val="0"/>
              </a:spcBef>
            </a:pPr>
            <a:r>
              <a:rPr lang="en-US" sz="31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Jesus Modeled true Identity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7580938" y="176514"/>
            <a:ext cx="8159928" cy="739424"/>
            <a:chOff x="0" y="0"/>
            <a:chExt cx="10879904" cy="985899"/>
          </a:xfrm>
        </p:grpSpPr>
        <p:grpSp>
          <p:nvGrpSpPr>
            <p:cNvPr id="4" name="Group 4"/>
            <p:cNvGrpSpPr/>
            <p:nvPr/>
          </p:nvGrpSpPr>
          <p:grpSpPr>
            <a:xfrm>
              <a:off x="0" y="0"/>
              <a:ext cx="10879904" cy="985899"/>
              <a:chOff x="0" y="0"/>
              <a:chExt cx="5210814" cy="472186"/>
            </a:xfrm>
          </p:grpSpPr>
          <p:sp>
            <p:nvSpPr>
              <p:cNvPr id="5" name="Freeform 5"/>
              <p:cNvSpPr/>
              <p:nvPr/>
            </p:nvSpPr>
            <p:spPr>
              <a:xfrm>
                <a:off x="0" y="0"/>
                <a:ext cx="5210814" cy="472186"/>
              </a:xfrm>
              <a:custGeom>
                <a:avLst/>
                <a:gdLst/>
                <a:ahLst/>
                <a:cxnLst/>
                <a:rect l="l" t="t" r="r" b="b"/>
                <a:pathLst>
                  <a:path w="5210814" h="472186">
                    <a:moveTo>
                      <a:pt x="0" y="0"/>
                    </a:moveTo>
                    <a:lnTo>
                      <a:pt x="5210814" y="0"/>
                    </a:lnTo>
                    <a:lnTo>
                      <a:pt x="5210814" y="472186"/>
                    </a:lnTo>
                    <a:lnTo>
                      <a:pt x="0" y="472186"/>
                    </a:lnTo>
                    <a:close/>
                  </a:path>
                </a:pathLst>
              </a:custGeom>
              <a:solidFill>
                <a:srgbClr val="A673B1"/>
              </a:solidFill>
            </p:spPr>
            <p:txBody>
              <a:bodyPr/>
              <a:lstStyle/>
              <a:p>
                <a:endParaRPr lang="en-US"/>
              </a:p>
            </p:txBody>
          </p:sp>
          <p:sp>
            <p:nvSpPr>
              <p:cNvPr id="6" name="TextBox 6"/>
              <p:cNvSpPr txBox="1"/>
              <p:nvPr/>
            </p:nvSpPr>
            <p:spPr>
              <a:xfrm>
                <a:off x="0" y="0"/>
                <a:ext cx="5210814" cy="472186"/>
              </a:xfrm>
              <a:prstGeom prst="rect">
                <a:avLst/>
              </a:prstGeom>
            </p:spPr>
            <p:txBody>
              <a:bodyPr lIns="63090" tIns="63090" rIns="63090" bIns="63090" rtlCol="0" anchor="ctr"/>
              <a:lstStyle/>
              <a:p>
                <a:pPr algn="ctr">
                  <a:lnSpc>
                    <a:spcPts val="2160"/>
                  </a:lnSpc>
                </a:pPr>
                <a:endParaRPr/>
              </a:p>
            </p:txBody>
          </p:sp>
        </p:grpSp>
        <p:sp>
          <p:nvSpPr>
            <p:cNvPr id="7" name="TextBox 7"/>
            <p:cNvSpPr txBox="1"/>
            <p:nvPr/>
          </p:nvSpPr>
          <p:spPr>
            <a:xfrm>
              <a:off x="259062" y="47734"/>
              <a:ext cx="10304604" cy="719423"/>
            </a:xfrm>
            <a:prstGeom prst="rect">
              <a:avLst/>
            </a:prstGeom>
          </p:spPr>
          <p:txBody>
            <a:bodyPr lIns="0" tIns="0" rIns="0" bIns="0" rtlCol="0" anchor="t">
              <a:spAutoFit/>
            </a:bodyPr>
            <a:lstStyle/>
            <a:p>
              <a:pPr marL="0" lvl="0" indent="0" algn="l">
                <a:lnSpc>
                  <a:spcPts val="4515"/>
                </a:lnSpc>
                <a:spcBef>
                  <a:spcPct val="0"/>
                </a:spcBef>
              </a:pPr>
              <a:r>
                <a:rPr lang="en-US" sz="32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8" name="Freeform 8"/>
          <p:cNvSpPr/>
          <p:nvPr/>
        </p:nvSpPr>
        <p:spPr>
          <a:xfrm>
            <a:off x="1028700" y="8202976"/>
            <a:ext cx="11402164" cy="711357"/>
          </a:xfrm>
          <a:custGeom>
            <a:avLst/>
            <a:gdLst/>
            <a:ahLst/>
            <a:cxnLst/>
            <a:rect l="l" t="t" r="r" b="b"/>
            <a:pathLst>
              <a:path w="11402164" h="711357">
                <a:moveTo>
                  <a:pt x="0" y="0"/>
                </a:moveTo>
                <a:lnTo>
                  <a:pt x="11402164" y="0"/>
                </a:lnTo>
                <a:lnTo>
                  <a:pt x="11402164" y="711357"/>
                </a:lnTo>
                <a:lnTo>
                  <a:pt x="0" y="711357"/>
                </a:lnTo>
                <a:lnTo>
                  <a:pt x="0" y="0"/>
                </a:lnTo>
                <a:close/>
              </a:path>
            </a:pathLst>
          </a:custGeom>
          <a:blipFill>
            <a:blip r:embed="rId2"/>
            <a:stretch>
              <a:fillRect t="-216567"/>
            </a:stretch>
          </a:blipFill>
        </p:spPr>
        <p:txBody>
          <a:bodyPr/>
          <a:lstStyle/>
          <a:p>
            <a:endParaRPr lang="en-US"/>
          </a:p>
        </p:txBody>
      </p:sp>
      <p:sp>
        <p:nvSpPr>
          <p:cNvPr id="9" name="Freeform 9"/>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16247403" y="9122306"/>
            <a:ext cx="1570295" cy="471160"/>
            <a:chOff x="0" y="0"/>
            <a:chExt cx="2093727" cy="628214"/>
          </a:xfrm>
        </p:grpSpPr>
        <p:sp>
          <p:nvSpPr>
            <p:cNvPr id="11" name="Freeform 11"/>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3" name="Freeform 13"/>
          <p:cNvSpPr/>
          <p:nvPr/>
        </p:nvSpPr>
        <p:spPr>
          <a:xfrm flipH="1">
            <a:off x="-104775" y="-580371"/>
            <a:ext cx="6509078" cy="1269270"/>
          </a:xfrm>
          <a:custGeom>
            <a:avLst/>
            <a:gdLst/>
            <a:ahLst/>
            <a:cxnLst/>
            <a:rect l="l" t="t" r="r" b="b"/>
            <a:pathLst>
              <a:path w="6509078" h="1269270">
                <a:moveTo>
                  <a:pt x="6509078" y="0"/>
                </a:moveTo>
                <a:lnTo>
                  <a:pt x="0" y="0"/>
                </a:lnTo>
                <a:lnTo>
                  <a:pt x="0" y="1269270"/>
                </a:lnTo>
                <a:lnTo>
                  <a:pt x="6509078" y="1269270"/>
                </a:lnTo>
                <a:lnTo>
                  <a:pt x="650907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5166947" y="9757444"/>
            <a:ext cx="13121053" cy="529556"/>
            <a:chOff x="0" y="0"/>
            <a:chExt cx="3455750" cy="139472"/>
          </a:xfrm>
        </p:grpSpPr>
        <p:sp>
          <p:nvSpPr>
            <p:cNvPr id="15" name="Freeform 15"/>
            <p:cNvSpPr/>
            <p:nvPr/>
          </p:nvSpPr>
          <p:spPr>
            <a:xfrm>
              <a:off x="0" y="0"/>
              <a:ext cx="3455750" cy="139472"/>
            </a:xfrm>
            <a:custGeom>
              <a:avLst/>
              <a:gdLst/>
              <a:ahLst/>
              <a:cxnLst/>
              <a:rect l="l" t="t" r="r" b="b"/>
              <a:pathLst>
                <a:path w="3455750" h="139472">
                  <a:moveTo>
                    <a:pt x="0" y="0"/>
                  </a:moveTo>
                  <a:lnTo>
                    <a:pt x="3455750" y="0"/>
                  </a:lnTo>
                  <a:lnTo>
                    <a:pt x="3455750" y="139472"/>
                  </a:lnTo>
                  <a:lnTo>
                    <a:pt x="0" y="139472"/>
                  </a:lnTo>
                  <a:close/>
                </a:path>
              </a:pathLst>
            </a:custGeom>
            <a:solidFill>
              <a:srgbClr val="62366E"/>
            </a:solidFill>
          </p:spPr>
          <p:txBody>
            <a:bodyPr/>
            <a:lstStyle/>
            <a:p>
              <a:endParaRPr lang="en-US"/>
            </a:p>
          </p:txBody>
        </p:sp>
        <p:sp>
          <p:nvSpPr>
            <p:cNvPr id="16" name="TextBox 16"/>
            <p:cNvSpPr txBox="1"/>
            <p:nvPr/>
          </p:nvSpPr>
          <p:spPr>
            <a:xfrm>
              <a:off x="0" y="-38100"/>
              <a:ext cx="3455750" cy="177572"/>
            </a:xfrm>
            <a:prstGeom prst="rect">
              <a:avLst/>
            </a:prstGeom>
          </p:spPr>
          <p:txBody>
            <a:bodyPr lIns="50800" tIns="50800" rIns="50800" bIns="50800" rtlCol="0" anchor="ctr"/>
            <a:lstStyle/>
            <a:p>
              <a:pPr algn="ctr">
                <a:lnSpc>
                  <a:spcPts val="2660"/>
                </a:lnSpc>
              </a:pPr>
              <a:endParaRPr/>
            </a:p>
          </p:txBody>
        </p:sp>
      </p:gr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8" name="Freeform 18"/>
          <p:cNvSpPr/>
          <p:nvPr/>
        </p:nvSpPr>
        <p:spPr>
          <a:xfrm rot="230633">
            <a:off x="2794755" y="1579022"/>
            <a:ext cx="10978306" cy="6609855"/>
          </a:xfrm>
          <a:custGeom>
            <a:avLst/>
            <a:gdLst/>
            <a:ahLst/>
            <a:cxnLst/>
            <a:rect l="l" t="t" r="r" b="b"/>
            <a:pathLst>
              <a:path w="10978306" h="6609855">
                <a:moveTo>
                  <a:pt x="0" y="0"/>
                </a:moveTo>
                <a:lnTo>
                  <a:pt x="10978305" y="0"/>
                </a:lnTo>
                <a:lnTo>
                  <a:pt x="10978305" y="6609855"/>
                </a:lnTo>
                <a:lnTo>
                  <a:pt x="0" y="6609855"/>
                </a:lnTo>
                <a:lnTo>
                  <a:pt x="0" y="0"/>
                </a:lnTo>
                <a:close/>
              </a:path>
            </a:pathLst>
          </a:custGeom>
          <a:blipFill>
            <a:blip r:embed="rId9">
              <a:alphaModFix amt="89000"/>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9" name="Group 19"/>
          <p:cNvGrpSpPr/>
          <p:nvPr/>
        </p:nvGrpSpPr>
        <p:grpSpPr>
          <a:xfrm rot="230633">
            <a:off x="3665627" y="2891775"/>
            <a:ext cx="9650275" cy="761713"/>
            <a:chOff x="0" y="0"/>
            <a:chExt cx="5982207" cy="472186"/>
          </a:xfrm>
        </p:grpSpPr>
        <p:sp>
          <p:nvSpPr>
            <p:cNvPr id="20" name="Freeform 20"/>
            <p:cNvSpPr/>
            <p:nvPr/>
          </p:nvSpPr>
          <p:spPr>
            <a:xfrm>
              <a:off x="0" y="0"/>
              <a:ext cx="5982207" cy="472186"/>
            </a:xfrm>
            <a:custGeom>
              <a:avLst/>
              <a:gdLst/>
              <a:ahLst/>
              <a:cxnLst/>
              <a:rect l="l" t="t" r="r" b="b"/>
              <a:pathLst>
                <a:path w="5982207" h="472186">
                  <a:moveTo>
                    <a:pt x="0" y="0"/>
                  </a:moveTo>
                  <a:lnTo>
                    <a:pt x="5982207" y="0"/>
                  </a:lnTo>
                  <a:lnTo>
                    <a:pt x="5982207" y="472186"/>
                  </a:lnTo>
                  <a:lnTo>
                    <a:pt x="0" y="472186"/>
                  </a:lnTo>
                  <a:close/>
                </a:path>
              </a:pathLst>
            </a:custGeom>
            <a:solidFill>
              <a:srgbClr val="A673B1"/>
            </a:solidFill>
          </p:spPr>
          <p:txBody>
            <a:bodyPr/>
            <a:lstStyle/>
            <a:p>
              <a:endParaRPr lang="en-US"/>
            </a:p>
          </p:txBody>
        </p:sp>
        <p:sp>
          <p:nvSpPr>
            <p:cNvPr id="21" name="TextBox 21"/>
            <p:cNvSpPr txBox="1"/>
            <p:nvPr/>
          </p:nvSpPr>
          <p:spPr>
            <a:xfrm>
              <a:off x="0" y="-9525"/>
              <a:ext cx="5982207" cy="481711"/>
            </a:xfrm>
            <a:prstGeom prst="rect">
              <a:avLst/>
            </a:prstGeom>
          </p:spPr>
          <p:txBody>
            <a:bodyPr lIns="64992" tIns="64992" rIns="64992" bIns="64992" rtlCol="0" anchor="ctr"/>
            <a:lstStyle/>
            <a:p>
              <a:pPr algn="ctr">
                <a:lnSpc>
                  <a:spcPts val="3600"/>
                </a:lnSpc>
              </a:pPr>
              <a:r>
                <a:rPr lang="en-US" altLang="en-US" sz="3000" b="1" dirty="0">
                  <a:solidFill>
                    <a:srgbClr val="000000"/>
                  </a:solidFill>
                  <a:latin typeface="DM Sans Bold"/>
                  <a:ea typeface="DM Sans Bold"/>
                  <a:cs typeface="DM Sans Bold"/>
                  <a:sym typeface="DM Sans Bold"/>
                </a:rPr>
                <a:t>John 5:39-44(TPT)</a:t>
              </a:r>
            </a:p>
          </p:txBody>
        </p:sp>
      </p:grpSp>
      <p:sp>
        <p:nvSpPr>
          <p:cNvPr id="22" name="TextBox 22"/>
          <p:cNvSpPr txBox="1"/>
          <p:nvPr/>
        </p:nvSpPr>
        <p:spPr>
          <a:xfrm rot="230633">
            <a:off x="3770908" y="3715621"/>
            <a:ext cx="9074547" cy="3289300"/>
          </a:xfrm>
          <a:prstGeom prst="rect">
            <a:avLst/>
          </a:prstGeom>
        </p:spPr>
        <p:txBody>
          <a:bodyPr lIns="0" tIns="0" rIns="0" bIns="0" rtlCol="0" anchor="t">
            <a:spAutoFit/>
          </a:bodyPr>
          <a:lstStyle/>
          <a:p>
            <a:pPr algn="ctr">
              <a:lnSpc>
                <a:spcPct val="150000"/>
              </a:lnSpc>
            </a:pPr>
            <a:r>
              <a:rPr lang="en-US" sz="2850" b="1" baseline="30000" dirty="0">
                <a:latin typeface="Poppins" panose="00000500000000000000" pitchFamily="2" charset="0"/>
                <a:cs typeface="Poppins" panose="00000500000000000000" pitchFamily="2" charset="0"/>
              </a:rPr>
              <a:t>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39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You are busy analyzing the Scriptures, poring over them hoping to gain eternal life. Everything you read points to me,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40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yet you still refuse to come to me so that I can give you the life you are looking for- eternal life!”</a:t>
            </a:r>
          </a:p>
        </p:txBody>
      </p:sp>
      <p:sp>
        <p:nvSpPr>
          <p:cNvPr id="26" name="Freeform 26"/>
          <p:cNvSpPr/>
          <p:nvPr/>
        </p:nvSpPr>
        <p:spPr>
          <a:xfrm rot="1350369">
            <a:off x="14596255" y="3341247"/>
            <a:ext cx="1225267" cy="1269707"/>
          </a:xfrm>
          <a:custGeom>
            <a:avLst/>
            <a:gdLst/>
            <a:ahLst/>
            <a:cxnLst/>
            <a:rect l="l" t="t" r="r" b="b"/>
            <a:pathLst>
              <a:path w="1225267" h="1269707">
                <a:moveTo>
                  <a:pt x="0" y="0"/>
                </a:moveTo>
                <a:lnTo>
                  <a:pt x="1225267" y="0"/>
                </a:lnTo>
                <a:lnTo>
                  <a:pt x="1225267" y="1269707"/>
                </a:lnTo>
                <a:lnTo>
                  <a:pt x="0" y="12697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7" name="Freeform 27"/>
          <p:cNvSpPr/>
          <p:nvPr/>
        </p:nvSpPr>
        <p:spPr>
          <a:xfrm rot="270086">
            <a:off x="2597328" y="6243854"/>
            <a:ext cx="2229855" cy="2221493"/>
          </a:xfrm>
          <a:custGeom>
            <a:avLst/>
            <a:gdLst/>
            <a:ahLst/>
            <a:cxnLst/>
            <a:rect l="l" t="t" r="r" b="b"/>
            <a:pathLst>
              <a:path w="2229855" h="2221493">
                <a:moveTo>
                  <a:pt x="0" y="0"/>
                </a:moveTo>
                <a:lnTo>
                  <a:pt x="2229855" y="0"/>
                </a:lnTo>
                <a:lnTo>
                  <a:pt x="2229855" y="2221494"/>
                </a:lnTo>
                <a:lnTo>
                  <a:pt x="0" y="222149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8" name="TextBox 28"/>
          <p:cNvSpPr txBox="1"/>
          <p:nvPr/>
        </p:nvSpPr>
        <p:spPr>
          <a:xfrm>
            <a:off x="16988322" y="9800767"/>
            <a:ext cx="10201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13 | Page</a:t>
            </a:r>
          </a:p>
        </p:txBody>
      </p:sp>
      <p:sp>
        <p:nvSpPr>
          <p:cNvPr id="29" name="TextBox 29"/>
          <p:cNvSpPr txBox="1"/>
          <p:nvPr/>
        </p:nvSpPr>
        <p:spPr>
          <a:xfrm>
            <a:off x="9303011" y="1038837"/>
            <a:ext cx="8159928" cy="530201"/>
          </a:xfrm>
          <a:prstGeom prst="rect">
            <a:avLst/>
          </a:prstGeom>
        </p:spPr>
        <p:txBody>
          <a:bodyPr lIns="0" tIns="0" rIns="0" bIns="0" rtlCol="0" anchor="t">
            <a:spAutoFit/>
          </a:bodyPr>
          <a:lstStyle/>
          <a:p>
            <a:pPr marL="0" lvl="0" indent="0" algn="r">
              <a:lnSpc>
                <a:spcPts val="4375"/>
              </a:lnSpc>
              <a:spcBef>
                <a:spcPct val="0"/>
              </a:spcBef>
            </a:pPr>
            <a:r>
              <a:rPr lang="en-US" sz="31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Jesus Modeled true Identity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7580938" y="176514"/>
            <a:ext cx="8159928" cy="739424"/>
            <a:chOff x="0" y="0"/>
            <a:chExt cx="10879904" cy="985899"/>
          </a:xfrm>
        </p:grpSpPr>
        <p:grpSp>
          <p:nvGrpSpPr>
            <p:cNvPr id="4" name="Group 4"/>
            <p:cNvGrpSpPr/>
            <p:nvPr/>
          </p:nvGrpSpPr>
          <p:grpSpPr>
            <a:xfrm>
              <a:off x="0" y="0"/>
              <a:ext cx="10879904" cy="985899"/>
              <a:chOff x="0" y="0"/>
              <a:chExt cx="5210814" cy="472186"/>
            </a:xfrm>
          </p:grpSpPr>
          <p:sp>
            <p:nvSpPr>
              <p:cNvPr id="5" name="Freeform 5"/>
              <p:cNvSpPr/>
              <p:nvPr/>
            </p:nvSpPr>
            <p:spPr>
              <a:xfrm>
                <a:off x="0" y="0"/>
                <a:ext cx="5210814" cy="472186"/>
              </a:xfrm>
              <a:custGeom>
                <a:avLst/>
                <a:gdLst/>
                <a:ahLst/>
                <a:cxnLst/>
                <a:rect l="l" t="t" r="r" b="b"/>
                <a:pathLst>
                  <a:path w="5210814" h="472186">
                    <a:moveTo>
                      <a:pt x="0" y="0"/>
                    </a:moveTo>
                    <a:lnTo>
                      <a:pt x="5210814" y="0"/>
                    </a:lnTo>
                    <a:lnTo>
                      <a:pt x="5210814" y="472186"/>
                    </a:lnTo>
                    <a:lnTo>
                      <a:pt x="0" y="472186"/>
                    </a:lnTo>
                    <a:close/>
                  </a:path>
                </a:pathLst>
              </a:custGeom>
              <a:solidFill>
                <a:srgbClr val="A673B1"/>
              </a:solidFill>
            </p:spPr>
            <p:txBody>
              <a:bodyPr/>
              <a:lstStyle/>
              <a:p>
                <a:endParaRPr lang="en-US"/>
              </a:p>
            </p:txBody>
          </p:sp>
          <p:sp>
            <p:nvSpPr>
              <p:cNvPr id="6" name="TextBox 6"/>
              <p:cNvSpPr txBox="1"/>
              <p:nvPr/>
            </p:nvSpPr>
            <p:spPr>
              <a:xfrm>
                <a:off x="0" y="0"/>
                <a:ext cx="5210814" cy="472186"/>
              </a:xfrm>
              <a:prstGeom prst="rect">
                <a:avLst/>
              </a:prstGeom>
            </p:spPr>
            <p:txBody>
              <a:bodyPr lIns="63090" tIns="63090" rIns="63090" bIns="63090" rtlCol="0" anchor="ctr"/>
              <a:lstStyle/>
              <a:p>
                <a:pPr algn="ctr">
                  <a:lnSpc>
                    <a:spcPts val="2160"/>
                  </a:lnSpc>
                </a:pPr>
                <a:endParaRPr/>
              </a:p>
            </p:txBody>
          </p:sp>
        </p:grpSp>
        <p:sp>
          <p:nvSpPr>
            <p:cNvPr id="7" name="TextBox 7"/>
            <p:cNvSpPr txBox="1"/>
            <p:nvPr/>
          </p:nvSpPr>
          <p:spPr>
            <a:xfrm>
              <a:off x="259062" y="47734"/>
              <a:ext cx="10304604" cy="719423"/>
            </a:xfrm>
            <a:prstGeom prst="rect">
              <a:avLst/>
            </a:prstGeom>
          </p:spPr>
          <p:txBody>
            <a:bodyPr lIns="0" tIns="0" rIns="0" bIns="0" rtlCol="0" anchor="t">
              <a:spAutoFit/>
            </a:bodyPr>
            <a:lstStyle/>
            <a:p>
              <a:pPr marL="0" lvl="0" indent="0" algn="l">
                <a:lnSpc>
                  <a:spcPts val="4515"/>
                </a:lnSpc>
                <a:spcBef>
                  <a:spcPct val="0"/>
                </a:spcBef>
              </a:pPr>
              <a:r>
                <a:rPr lang="en-US" sz="32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8" name="Freeform 8"/>
          <p:cNvSpPr/>
          <p:nvPr/>
        </p:nvSpPr>
        <p:spPr>
          <a:xfrm>
            <a:off x="1028700" y="8202976"/>
            <a:ext cx="11402164" cy="711357"/>
          </a:xfrm>
          <a:custGeom>
            <a:avLst/>
            <a:gdLst/>
            <a:ahLst/>
            <a:cxnLst/>
            <a:rect l="l" t="t" r="r" b="b"/>
            <a:pathLst>
              <a:path w="11402164" h="711357">
                <a:moveTo>
                  <a:pt x="0" y="0"/>
                </a:moveTo>
                <a:lnTo>
                  <a:pt x="11402164" y="0"/>
                </a:lnTo>
                <a:lnTo>
                  <a:pt x="11402164" y="711357"/>
                </a:lnTo>
                <a:lnTo>
                  <a:pt x="0" y="711357"/>
                </a:lnTo>
                <a:lnTo>
                  <a:pt x="0" y="0"/>
                </a:lnTo>
                <a:close/>
              </a:path>
            </a:pathLst>
          </a:custGeom>
          <a:blipFill>
            <a:blip r:embed="rId2"/>
            <a:stretch>
              <a:fillRect t="-216567"/>
            </a:stretch>
          </a:blipFill>
        </p:spPr>
        <p:txBody>
          <a:bodyPr/>
          <a:lstStyle/>
          <a:p>
            <a:endParaRPr lang="en-US"/>
          </a:p>
        </p:txBody>
      </p:sp>
      <p:sp>
        <p:nvSpPr>
          <p:cNvPr id="9" name="Freeform 9"/>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16247403" y="9122306"/>
            <a:ext cx="1570295" cy="471160"/>
            <a:chOff x="0" y="0"/>
            <a:chExt cx="2093727" cy="628214"/>
          </a:xfrm>
        </p:grpSpPr>
        <p:sp>
          <p:nvSpPr>
            <p:cNvPr id="11" name="Freeform 11"/>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3" name="Freeform 13"/>
          <p:cNvSpPr/>
          <p:nvPr/>
        </p:nvSpPr>
        <p:spPr>
          <a:xfrm flipH="1">
            <a:off x="-104775" y="-580371"/>
            <a:ext cx="6509078" cy="1269270"/>
          </a:xfrm>
          <a:custGeom>
            <a:avLst/>
            <a:gdLst/>
            <a:ahLst/>
            <a:cxnLst/>
            <a:rect l="l" t="t" r="r" b="b"/>
            <a:pathLst>
              <a:path w="6509078" h="1269270">
                <a:moveTo>
                  <a:pt x="6509078" y="0"/>
                </a:moveTo>
                <a:lnTo>
                  <a:pt x="0" y="0"/>
                </a:lnTo>
                <a:lnTo>
                  <a:pt x="0" y="1269270"/>
                </a:lnTo>
                <a:lnTo>
                  <a:pt x="6509078" y="1269270"/>
                </a:lnTo>
                <a:lnTo>
                  <a:pt x="650907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5166947" y="9757444"/>
            <a:ext cx="13121053" cy="529556"/>
            <a:chOff x="0" y="0"/>
            <a:chExt cx="3455750" cy="139472"/>
          </a:xfrm>
        </p:grpSpPr>
        <p:sp>
          <p:nvSpPr>
            <p:cNvPr id="15" name="Freeform 15"/>
            <p:cNvSpPr/>
            <p:nvPr/>
          </p:nvSpPr>
          <p:spPr>
            <a:xfrm>
              <a:off x="0" y="0"/>
              <a:ext cx="3455750" cy="139472"/>
            </a:xfrm>
            <a:custGeom>
              <a:avLst/>
              <a:gdLst/>
              <a:ahLst/>
              <a:cxnLst/>
              <a:rect l="l" t="t" r="r" b="b"/>
              <a:pathLst>
                <a:path w="3455750" h="139472">
                  <a:moveTo>
                    <a:pt x="0" y="0"/>
                  </a:moveTo>
                  <a:lnTo>
                    <a:pt x="3455750" y="0"/>
                  </a:lnTo>
                  <a:lnTo>
                    <a:pt x="3455750" y="139472"/>
                  </a:lnTo>
                  <a:lnTo>
                    <a:pt x="0" y="139472"/>
                  </a:lnTo>
                  <a:close/>
                </a:path>
              </a:pathLst>
            </a:custGeom>
            <a:solidFill>
              <a:srgbClr val="62366E"/>
            </a:solidFill>
          </p:spPr>
          <p:txBody>
            <a:bodyPr/>
            <a:lstStyle/>
            <a:p>
              <a:endParaRPr lang="en-US"/>
            </a:p>
          </p:txBody>
        </p:sp>
        <p:sp>
          <p:nvSpPr>
            <p:cNvPr id="16" name="TextBox 16"/>
            <p:cNvSpPr txBox="1"/>
            <p:nvPr/>
          </p:nvSpPr>
          <p:spPr>
            <a:xfrm>
              <a:off x="0" y="-38100"/>
              <a:ext cx="3455750" cy="177572"/>
            </a:xfrm>
            <a:prstGeom prst="rect">
              <a:avLst/>
            </a:prstGeom>
          </p:spPr>
          <p:txBody>
            <a:bodyPr lIns="50800" tIns="50800" rIns="50800" bIns="50800" rtlCol="0" anchor="ctr"/>
            <a:lstStyle/>
            <a:p>
              <a:pPr algn="ctr">
                <a:lnSpc>
                  <a:spcPts val="2660"/>
                </a:lnSpc>
              </a:pPr>
              <a:endParaRPr/>
            </a:p>
          </p:txBody>
        </p:sp>
      </p:gr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8" name="Freeform 18"/>
          <p:cNvSpPr/>
          <p:nvPr/>
        </p:nvSpPr>
        <p:spPr>
          <a:xfrm rot="230633">
            <a:off x="607695" y="1419860"/>
            <a:ext cx="15292070" cy="7277735"/>
          </a:xfrm>
          <a:custGeom>
            <a:avLst/>
            <a:gdLst/>
            <a:ahLst/>
            <a:cxnLst/>
            <a:rect l="l" t="t" r="r" b="b"/>
            <a:pathLst>
              <a:path w="10978306" h="6609855">
                <a:moveTo>
                  <a:pt x="0" y="0"/>
                </a:moveTo>
                <a:lnTo>
                  <a:pt x="10978305" y="0"/>
                </a:lnTo>
                <a:lnTo>
                  <a:pt x="10978305" y="6609855"/>
                </a:lnTo>
                <a:lnTo>
                  <a:pt x="0" y="6609855"/>
                </a:lnTo>
                <a:lnTo>
                  <a:pt x="0" y="0"/>
                </a:lnTo>
                <a:close/>
              </a:path>
            </a:pathLst>
          </a:custGeom>
          <a:blipFill>
            <a:blip r:embed="rId9">
              <a:alphaModFix amt="89000"/>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9" name="Group 19"/>
          <p:cNvGrpSpPr/>
          <p:nvPr/>
        </p:nvGrpSpPr>
        <p:grpSpPr>
          <a:xfrm rot="230633">
            <a:off x="3665627" y="2193910"/>
            <a:ext cx="9650275" cy="761713"/>
            <a:chOff x="0" y="0"/>
            <a:chExt cx="5982207" cy="472186"/>
          </a:xfrm>
        </p:grpSpPr>
        <p:sp>
          <p:nvSpPr>
            <p:cNvPr id="20" name="Freeform 20"/>
            <p:cNvSpPr/>
            <p:nvPr/>
          </p:nvSpPr>
          <p:spPr>
            <a:xfrm>
              <a:off x="0" y="0"/>
              <a:ext cx="5982207" cy="472186"/>
            </a:xfrm>
            <a:custGeom>
              <a:avLst/>
              <a:gdLst/>
              <a:ahLst/>
              <a:cxnLst/>
              <a:rect l="l" t="t" r="r" b="b"/>
              <a:pathLst>
                <a:path w="5982207" h="472186">
                  <a:moveTo>
                    <a:pt x="0" y="0"/>
                  </a:moveTo>
                  <a:lnTo>
                    <a:pt x="5982207" y="0"/>
                  </a:lnTo>
                  <a:lnTo>
                    <a:pt x="5982207" y="472186"/>
                  </a:lnTo>
                  <a:lnTo>
                    <a:pt x="0" y="472186"/>
                  </a:lnTo>
                  <a:close/>
                </a:path>
              </a:pathLst>
            </a:custGeom>
            <a:solidFill>
              <a:srgbClr val="A673B1"/>
            </a:solidFill>
          </p:spPr>
          <p:txBody>
            <a:bodyPr/>
            <a:lstStyle/>
            <a:p>
              <a:endParaRPr lang="en-US"/>
            </a:p>
          </p:txBody>
        </p:sp>
        <p:sp>
          <p:nvSpPr>
            <p:cNvPr id="21" name="TextBox 21"/>
            <p:cNvSpPr txBox="1"/>
            <p:nvPr/>
          </p:nvSpPr>
          <p:spPr>
            <a:xfrm>
              <a:off x="0" y="-9525"/>
              <a:ext cx="5982207" cy="481711"/>
            </a:xfrm>
            <a:prstGeom prst="rect">
              <a:avLst/>
            </a:prstGeom>
          </p:spPr>
          <p:txBody>
            <a:bodyPr lIns="64992" tIns="64992" rIns="64992" bIns="64992" rtlCol="0" anchor="ctr"/>
            <a:lstStyle/>
            <a:p>
              <a:pPr algn="ctr">
                <a:lnSpc>
                  <a:spcPts val="3600"/>
                </a:lnSpc>
              </a:pPr>
              <a:r>
                <a:rPr lang="en-US" altLang="en-US" sz="3000" b="1" dirty="0">
                  <a:solidFill>
                    <a:srgbClr val="000000"/>
                  </a:solidFill>
                  <a:latin typeface="DM Sans Bold"/>
                  <a:ea typeface="DM Sans Bold"/>
                  <a:cs typeface="DM Sans Bold"/>
                  <a:sym typeface="DM Sans Bold"/>
                </a:rPr>
                <a:t>John 5:41-44 (Voice)</a:t>
              </a:r>
            </a:p>
          </p:txBody>
        </p:sp>
      </p:grpSp>
      <p:sp>
        <p:nvSpPr>
          <p:cNvPr id="22" name="TextBox 22"/>
          <p:cNvSpPr txBox="1"/>
          <p:nvPr/>
        </p:nvSpPr>
        <p:spPr>
          <a:xfrm rot="230633">
            <a:off x="928370" y="2913380"/>
            <a:ext cx="13851890" cy="4998720"/>
          </a:xfrm>
          <a:prstGeom prst="rect">
            <a:avLst/>
          </a:prstGeom>
        </p:spPr>
        <p:txBody>
          <a:bodyPr lIns="0" tIns="0" rIns="0" bIns="0" rtlCol="0" anchor="t">
            <a:noAutofit/>
          </a:bodyPr>
          <a:lstStyle/>
          <a:p>
            <a:pPr algn="ctr">
              <a:lnSpc>
                <a:spcPct val="150000"/>
              </a:lnSpc>
            </a:pPr>
            <a:r>
              <a:rPr lang="en-US" sz="2850" b="1" baseline="30000" dirty="0">
                <a:latin typeface="Poppins" panose="00000500000000000000" pitchFamily="2" charset="0"/>
                <a:cs typeface="Poppins" panose="00000500000000000000" pitchFamily="2" charset="0"/>
              </a:rPr>
              <a:t>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41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“This kind of glory does not come from mortal men.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42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And I see that you do not possess the love of God.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43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I have pursued you, coming here in My Father’s name, and you have turned Me away. If someone else were to approach you with a different set of credentials, you would welcome him.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44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That’s why it is hard to see how true faith is even possible for you: you are consumed by the approval of other men, longing to look good in their eyes; and yet you disregard the approval of the one true God</a:t>
            </a:r>
          </a:p>
        </p:txBody>
      </p:sp>
      <p:sp>
        <p:nvSpPr>
          <p:cNvPr id="28" name="TextBox 28"/>
          <p:cNvSpPr txBox="1"/>
          <p:nvPr/>
        </p:nvSpPr>
        <p:spPr>
          <a:xfrm>
            <a:off x="16988322" y="9800767"/>
            <a:ext cx="10201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13 | Page</a:t>
            </a:r>
          </a:p>
        </p:txBody>
      </p:sp>
      <p:sp>
        <p:nvSpPr>
          <p:cNvPr id="29" name="TextBox 29"/>
          <p:cNvSpPr txBox="1"/>
          <p:nvPr/>
        </p:nvSpPr>
        <p:spPr>
          <a:xfrm>
            <a:off x="9303011" y="1038837"/>
            <a:ext cx="8159928" cy="530201"/>
          </a:xfrm>
          <a:prstGeom prst="rect">
            <a:avLst/>
          </a:prstGeom>
        </p:spPr>
        <p:txBody>
          <a:bodyPr lIns="0" tIns="0" rIns="0" bIns="0" rtlCol="0" anchor="t">
            <a:spAutoFit/>
          </a:bodyPr>
          <a:lstStyle/>
          <a:p>
            <a:pPr marL="0" lvl="0" indent="0" algn="r">
              <a:lnSpc>
                <a:spcPts val="4375"/>
              </a:lnSpc>
              <a:spcBef>
                <a:spcPct val="0"/>
              </a:spcBef>
            </a:pPr>
            <a:r>
              <a:rPr lang="en-US" sz="31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Jesus Modeled true Identity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AutoShape 2"/>
          <p:cNvSpPr/>
          <p:nvPr/>
        </p:nvSpPr>
        <p:spPr>
          <a:xfrm flipV="1">
            <a:off x="6119258" y="9574416"/>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3" name="Group 3"/>
          <p:cNvGrpSpPr/>
          <p:nvPr/>
        </p:nvGrpSpPr>
        <p:grpSpPr>
          <a:xfrm>
            <a:off x="7580938" y="176514"/>
            <a:ext cx="8159928" cy="739424"/>
            <a:chOff x="0" y="0"/>
            <a:chExt cx="10879904" cy="985899"/>
          </a:xfrm>
        </p:grpSpPr>
        <p:grpSp>
          <p:nvGrpSpPr>
            <p:cNvPr id="4" name="Group 4"/>
            <p:cNvGrpSpPr/>
            <p:nvPr/>
          </p:nvGrpSpPr>
          <p:grpSpPr>
            <a:xfrm>
              <a:off x="0" y="0"/>
              <a:ext cx="10879904" cy="985899"/>
              <a:chOff x="0" y="0"/>
              <a:chExt cx="5210814" cy="472186"/>
            </a:xfrm>
          </p:grpSpPr>
          <p:sp>
            <p:nvSpPr>
              <p:cNvPr id="5" name="Freeform 5"/>
              <p:cNvSpPr/>
              <p:nvPr/>
            </p:nvSpPr>
            <p:spPr>
              <a:xfrm>
                <a:off x="0" y="0"/>
                <a:ext cx="5210814" cy="472186"/>
              </a:xfrm>
              <a:custGeom>
                <a:avLst/>
                <a:gdLst/>
                <a:ahLst/>
                <a:cxnLst/>
                <a:rect l="l" t="t" r="r" b="b"/>
                <a:pathLst>
                  <a:path w="5210814" h="472186">
                    <a:moveTo>
                      <a:pt x="0" y="0"/>
                    </a:moveTo>
                    <a:lnTo>
                      <a:pt x="5210814" y="0"/>
                    </a:lnTo>
                    <a:lnTo>
                      <a:pt x="5210814" y="472186"/>
                    </a:lnTo>
                    <a:lnTo>
                      <a:pt x="0" y="472186"/>
                    </a:lnTo>
                    <a:close/>
                  </a:path>
                </a:pathLst>
              </a:custGeom>
              <a:solidFill>
                <a:srgbClr val="A673B1"/>
              </a:solidFill>
            </p:spPr>
            <p:txBody>
              <a:bodyPr/>
              <a:lstStyle/>
              <a:p>
                <a:endParaRPr lang="en-US"/>
              </a:p>
            </p:txBody>
          </p:sp>
          <p:sp>
            <p:nvSpPr>
              <p:cNvPr id="6" name="TextBox 6"/>
              <p:cNvSpPr txBox="1"/>
              <p:nvPr/>
            </p:nvSpPr>
            <p:spPr>
              <a:xfrm>
                <a:off x="0" y="0"/>
                <a:ext cx="5210814" cy="472186"/>
              </a:xfrm>
              <a:prstGeom prst="rect">
                <a:avLst/>
              </a:prstGeom>
            </p:spPr>
            <p:txBody>
              <a:bodyPr lIns="63090" tIns="63090" rIns="63090" bIns="63090" rtlCol="0" anchor="ctr"/>
              <a:lstStyle/>
              <a:p>
                <a:pPr algn="ctr">
                  <a:lnSpc>
                    <a:spcPts val="2160"/>
                  </a:lnSpc>
                </a:pPr>
                <a:endParaRPr/>
              </a:p>
            </p:txBody>
          </p:sp>
        </p:grpSp>
        <p:sp>
          <p:nvSpPr>
            <p:cNvPr id="7" name="TextBox 7"/>
            <p:cNvSpPr txBox="1"/>
            <p:nvPr/>
          </p:nvSpPr>
          <p:spPr>
            <a:xfrm>
              <a:off x="259062" y="47734"/>
              <a:ext cx="10304604" cy="719423"/>
            </a:xfrm>
            <a:prstGeom prst="rect">
              <a:avLst/>
            </a:prstGeom>
          </p:spPr>
          <p:txBody>
            <a:bodyPr lIns="0" tIns="0" rIns="0" bIns="0" rtlCol="0" anchor="t">
              <a:spAutoFit/>
            </a:bodyPr>
            <a:lstStyle/>
            <a:p>
              <a:pPr marL="0" lvl="0" indent="0" algn="l">
                <a:lnSpc>
                  <a:spcPts val="4515"/>
                </a:lnSpc>
                <a:spcBef>
                  <a:spcPct val="0"/>
                </a:spcBef>
              </a:pPr>
              <a:r>
                <a:rPr lang="en-US" sz="32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sp>
        <p:nvSpPr>
          <p:cNvPr id="8" name="Freeform 8"/>
          <p:cNvSpPr/>
          <p:nvPr/>
        </p:nvSpPr>
        <p:spPr>
          <a:xfrm>
            <a:off x="1028700" y="8202976"/>
            <a:ext cx="11402164" cy="711357"/>
          </a:xfrm>
          <a:custGeom>
            <a:avLst/>
            <a:gdLst/>
            <a:ahLst/>
            <a:cxnLst/>
            <a:rect l="l" t="t" r="r" b="b"/>
            <a:pathLst>
              <a:path w="11402164" h="711357">
                <a:moveTo>
                  <a:pt x="0" y="0"/>
                </a:moveTo>
                <a:lnTo>
                  <a:pt x="11402164" y="0"/>
                </a:lnTo>
                <a:lnTo>
                  <a:pt x="11402164" y="711357"/>
                </a:lnTo>
                <a:lnTo>
                  <a:pt x="0" y="711357"/>
                </a:lnTo>
                <a:lnTo>
                  <a:pt x="0" y="0"/>
                </a:lnTo>
                <a:close/>
              </a:path>
            </a:pathLst>
          </a:custGeom>
          <a:blipFill>
            <a:blip r:embed="rId2"/>
            <a:stretch>
              <a:fillRect t="-216567"/>
            </a:stretch>
          </a:blipFill>
        </p:spPr>
        <p:txBody>
          <a:bodyPr/>
          <a:lstStyle/>
          <a:p>
            <a:endParaRPr lang="en-US"/>
          </a:p>
        </p:txBody>
      </p:sp>
      <p:sp>
        <p:nvSpPr>
          <p:cNvPr id="9" name="Freeform 9"/>
          <p:cNvSpPr/>
          <p:nvPr/>
        </p:nvSpPr>
        <p:spPr>
          <a:xfrm>
            <a:off x="16376998" y="281801"/>
            <a:ext cx="1311105" cy="528849"/>
          </a:xfrm>
          <a:custGeom>
            <a:avLst/>
            <a:gdLst/>
            <a:ahLst/>
            <a:cxnLst/>
            <a:rect l="l" t="t" r="r" b="b"/>
            <a:pathLst>
              <a:path w="1311105" h="528849">
                <a:moveTo>
                  <a:pt x="0" y="0"/>
                </a:moveTo>
                <a:lnTo>
                  <a:pt x="1311105" y="0"/>
                </a:lnTo>
                <a:lnTo>
                  <a:pt x="1311105" y="528849"/>
                </a:lnTo>
                <a:lnTo>
                  <a:pt x="0" y="528849"/>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16247403" y="9122306"/>
            <a:ext cx="1570295" cy="471160"/>
            <a:chOff x="0" y="0"/>
            <a:chExt cx="2093727" cy="628214"/>
          </a:xfrm>
        </p:grpSpPr>
        <p:sp>
          <p:nvSpPr>
            <p:cNvPr id="11" name="Freeform 11"/>
            <p:cNvSpPr/>
            <p:nvPr/>
          </p:nvSpPr>
          <p:spPr>
            <a:xfrm>
              <a:off x="0" y="0"/>
              <a:ext cx="720763" cy="628214"/>
            </a:xfrm>
            <a:custGeom>
              <a:avLst/>
              <a:gdLst/>
              <a:ahLst/>
              <a:cxnLst/>
              <a:rect l="l" t="t" r="r" b="b"/>
              <a:pathLst>
                <a:path w="720763" h="628214">
                  <a:moveTo>
                    <a:pt x="0" y="0"/>
                  </a:moveTo>
                  <a:lnTo>
                    <a:pt x="720763" y="0"/>
                  </a:lnTo>
                  <a:lnTo>
                    <a:pt x="720763" y="628214"/>
                  </a:lnTo>
                  <a:lnTo>
                    <a:pt x="0" y="628214"/>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671095" y="156520"/>
              <a:ext cx="1422632" cy="324698"/>
            </a:xfrm>
            <a:prstGeom prst="rect">
              <a:avLst/>
            </a:prstGeom>
          </p:spPr>
          <p:txBody>
            <a:bodyPr lIns="0" tIns="0" rIns="0" bIns="0" rtlCol="0" anchor="t">
              <a:spAutoFit/>
            </a:bodyPr>
            <a:lstStyle/>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85"/>
                </a:lnSpc>
              </a:pPr>
              <a:r>
                <a:rPr lang="en-US" sz="86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13" name="Freeform 13"/>
          <p:cNvSpPr/>
          <p:nvPr/>
        </p:nvSpPr>
        <p:spPr>
          <a:xfrm flipH="1">
            <a:off x="-104775" y="-580371"/>
            <a:ext cx="6509078" cy="1269270"/>
          </a:xfrm>
          <a:custGeom>
            <a:avLst/>
            <a:gdLst/>
            <a:ahLst/>
            <a:cxnLst/>
            <a:rect l="l" t="t" r="r" b="b"/>
            <a:pathLst>
              <a:path w="6509078" h="1269270">
                <a:moveTo>
                  <a:pt x="6509078" y="0"/>
                </a:moveTo>
                <a:lnTo>
                  <a:pt x="0" y="0"/>
                </a:lnTo>
                <a:lnTo>
                  <a:pt x="0" y="1269270"/>
                </a:lnTo>
                <a:lnTo>
                  <a:pt x="6509078" y="1269270"/>
                </a:lnTo>
                <a:lnTo>
                  <a:pt x="650907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4" name="Group 14"/>
          <p:cNvGrpSpPr/>
          <p:nvPr/>
        </p:nvGrpSpPr>
        <p:grpSpPr>
          <a:xfrm>
            <a:off x="5166947" y="9757444"/>
            <a:ext cx="13121053" cy="529556"/>
            <a:chOff x="0" y="0"/>
            <a:chExt cx="3455750" cy="139472"/>
          </a:xfrm>
        </p:grpSpPr>
        <p:sp>
          <p:nvSpPr>
            <p:cNvPr id="15" name="Freeform 15"/>
            <p:cNvSpPr/>
            <p:nvPr/>
          </p:nvSpPr>
          <p:spPr>
            <a:xfrm>
              <a:off x="0" y="0"/>
              <a:ext cx="3455750" cy="139472"/>
            </a:xfrm>
            <a:custGeom>
              <a:avLst/>
              <a:gdLst/>
              <a:ahLst/>
              <a:cxnLst/>
              <a:rect l="l" t="t" r="r" b="b"/>
              <a:pathLst>
                <a:path w="3455750" h="139472">
                  <a:moveTo>
                    <a:pt x="0" y="0"/>
                  </a:moveTo>
                  <a:lnTo>
                    <a:pt x="3455750" y="0"/>
                  </a:lnTo>
                  <a:lnTo>
                    <a:pt x="3455750" y="139472"/>
                  </a:lnTo>
                  <a:lnTo>
                    <a:pt x="0" y="139472"/>
                  </a:lnTo>
                  <a:close/>
                </a:path>
              </a:pathLst>
            </a:custGeom>
            <a:solidFill>
              <a:srgbClr val="62366E"/>
            </a:solidFill>
          </p:spPr>
          <p:txBody>
            <a:bodyPr/>
            <a:lstStyle/>
            <a:p>
              <a:endParaRPr lang="en-US"/>
            </a:p>
          </p:txBody>
        </p:sp>
        <p:sp>
          <p:nvSpPr>
            <p:cNvPr id="16" name="TextBox 16"/>
            <p:cNvSpPr txBox="1"/>
            <p:nvPr/>
          </p:nvSpPr>
          <p:spPr>
            <a:xfrm>
              <a:off x="0" y="-38100"/>
              <a:ext cx="3455750" cy="177572"/>
            </a:xfrm>
            <a:prstGeom prst="rect">
              <a:avLst/>
            </a:prstGeom>
          </p:spPr>
          <p:txBody>
            <a:bodyPr lIns="50800" tIns="50800" rIns="50800" bIns="50800" rtlCol="0" anchor="ctr"/>
            <a:lstStyle/>
            <a:p>
              <a:pPr algn="ctr">
                <a:lnSpc>
                  <a:spcPts val="2660"/>
                </a:lnSpc>
              </a:pPr>
              <a:endParaRPr/>
            </a:p>
          </p:txBody>
        </p:sp>
      </p:gr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8" name="Freeform 18"/>
          <p:cNvSpPr/>
          <p:nvPr/>
        </p:nvSpPr>
        <p:spPr>
          <a:xfrm rot="230633">
            <a:off x="2794755" y="1579022"/>
            <a:ext cx="10978306" cy="6609855"/>
          </a:xfrm>
          <a:custGeom>
            <a:avLst/>
            <a:gdLst/>
            <a:ahLst/>
            <a:cxnLst/>
            <a:rect l="l" t="t" r="r" b="b"/>
            <a:pathLst>
              <a:path w="10978306" h="6609855">
                <a:moveTo>
                  <a:pt x="0" y="0"/>
                </a:moveTo>
                <a:lnTo>
                  <a:pt x="10978305" y="0"/>
                </a:lnTo>
                <a:lnTo>
                  <a:pt x="10978305" y="6609855"/>
                </a:lnTo>
                <a:lnTo>
                  <a:pt x="0" y="6609855"/>
                </a:lnTo>
                <a:lnTo>
                  <a:pt x="0" y="0"/>
                </a:lnTo>
                <a:close/>
              </a:path>
            </a:pathLst>
          </a:custGeom>
          <a:blipFill>
            <a:blip r:embed="rId9">
              <a:alphaModFix amt="89000"/>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9" name="Group 19"/>
          <p:cNvGrpSpPr/>
          <p:nvPr/>
        </p:nvGrpSpPr>
        <p:grpSpPr>
          <a:xfrm rot="230633">
            <a:off x="3665627" y="2891775"/>
            <a:ext cx="9650275" cy="761713"/>
            <a:chOff x="0" y="0"/>
            <a:chExt cx="5982207" cy="472186"/>
          </a:xfrm>
        </p:grpSpPr>
        <p:sp>
          <p:nvSpPr>
            <p:cNvPr id="20" name="Freeform 20"/>
            <p:cNvSpPr/>
            <p:nvPr/>
          </p:nvSpPr>
          <p:spPr>
            <a:xfrm>
              <a:off x="0" y="0"/>
              <a:ext cx="5982207" cy="472186"/>
            </a:xfrm>
            <a:custGeom>
              <a:avLst/>
              <a:gdLst/>
              <a:ahLst/>
              <a:cxnLst/>
              <a:rect l="l" t="t" r="r" b="b"/>
              <a:pathLst>
                <a:path w="5982207" h="472186">
                  <a:moveTo>
                    <a:pt x="0" y="0"/>
                  </a:moveTo>
                  <a:lnTo>
                    <a:pt x="5982207" y="0"/>
                  </a:lnTo>
                  <a:lnTo>
                    <a:pt x="5982207" y="472186"/>
                  </a:lnTo>
                  <a:lnTo>
                    <a:pt x="0" y="472186"/>
                  </a:lnTo>
                  <a:close/>
                </a:path>
              </a:pathLst>
            </a:custGeom>
            <a:solidFill>
              <a:srgbClr val="A673B1"/>
            </a:solidFill>
          </p:spPr>
          <p:txBody>
            <a:bodyPr/>
            <a:lstStyle/>
            <a:p>
              <a:endParaRPr lang="en-US"/>
            </a:p>
          </p:txBody>
        </p:sp>
        <p:sp>
          <p:nvSpPr>
            <p:cNvPr id="21" name="TextBox 21"/>
            <p:cNvSpPr txBox="1"/>
            <p:nvPr/>
          </p:nvSpPr>
          <p:spPr>
            <a:xfrm>
              <a:off x="0" y="-9525"/>
              <a:ext cx="5982207" cy="481711"/>
            </a:xfrm>
            <a:prstGeom prst="rect">
              <a:avLst/>
            </a:prstGeom>
          </p:spPr>
          <p:txBody>
            <a:bodyPr lIns="64992" tIns="64992" rIns="64992" bIns="64992" rtlCol="0" anchor="ctr"/>
            <a:lstStyle/>
            <a:p>
              <a:pPr algn="ctr">
                <a:lnSpc>
                  <a:spcPts val="3600"/>
                </a:lnSpc>
              </a:pPr>
              <a:r>
                <a:rPr lang="en-US" altLang="en-US" sz="3000" b="1" dirty="0">
                  <a:solidFill>
                    <a:srgbClr val="000000"/>
                  </a:solidFill>
                  <a:latin typeface="DM Sans Bold"/>
                  <a:ea typeface="DM Sans Bold"/>
                  <a:cs typeface="DM Sans Bold"/>
                  <a:sym typeface="DM Sans Bold"/>
                </a:rPr>
                <a:t>John 12:49-50 (TPT)</a:t>
              </a:r>
            </a:p>
          </p:txBody>
        </p:sp>
      </p:grpSp>
      <p:sp>
        <p:nvSpPr>
          <p:cNvPr id="22" name="TextBox 22"/>
          <p:cNvSpPr txBox="1"/>
          <p:nvPr/>
        </p:nvSpPr>
        <p:spPr>
          <a:xfrm rot="230633">
            <a:off x="3770908" y="3715621"/>
            <a:ext cx="9074547" cy="3947160"/>
          </a:xfrm>
          <a:prstGeom prst="rect">
            <a:avLst/>
          </a:prstGeom>
        </p:spPr>
        <p:txBody>
          <a:bodyPr lIns="0" tIns="0" rIns="0" bIns="0" rtlCol="0" anchor="t">
            <a:spAutoFit/>
          </a:bodyPr>
          <a:lstStyle/>
          <a:p>
            <a:pPr algn="ct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49</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For I am not speaking as someone who is self-appointed, but I speak by the authority of the Father himself who sent me, and who instructed me what to say.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50</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And I know that the Father’s commands result in eternal life, and that’s why I speak the very words I’ve heard him speak.</a:t>
            </a:r>
          </a:p>
        </p:txBody>
      </p:sp>
      <p:sp>
        <p:nvSpPr>
          <p:cNvPr id="26" name="Freeform 26"/>
          <p:cNvSpPr/>
          <p:nvPr/>
        </p:nvSpPr>
        <p:spPr>
          <a:xfrm rot="1350369">
            <a:off x="14596255" y="3341247"/>
            <a:ext cx="1225267" cy="1269707"/>
          </a:xfrm>
          <a:custGeom>
            <a:avLst/>
            <a:gdLst/>
            <a:ahLst/>
            <a:cxnLst/>
            <a:rect l="l" t="t" r="r" b="b"/>
            <a:pathLst>
              <a:path w="1225267" h="1269707">
                <a:moveTo>
                  <a:pt x="0" y="0"/>
                </a:moveTo>
                <a:lnTo>
                  <a:pt x="1225267" y="0"/>
                </a:lnTo>
                <a:lnTo>
                  <a:pt x="1225267" y="1269707"/>
                </a:lnTo>
                <a:lnTo>
                  <a:pt x="0" y="126970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8" name="TextBox 28"/>
          <p:cNvSpPr txBox="1"/>
          <p:nvPr/>
        </p:nvSpPr>
        <p:spPr>
          <a:xfrm>
            <a:off x="16988322" y="9800767"/>
            <a:ext cx="1020127"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13 | Page</a:t>
            </a:r>
          </a:p>
        </p:txBody>
      </p:sp>
      <p:sp>
        <p:nvSpPr>
          <p:cNvPr id="29" name="TextBox 29"/>
          <p:cNvSpPr txBox="1"/>
          <p:nvPr/>
        </p:nvSpPr>
        <p:spPr>
          <a:xfrm>
            <a:off x="9303011" y="1038837"/>
            <a:ext cx="8159928" cy="530201"/>
          </a:xfrm>
          <a:prstGeom prst="rect">
            <a:avLst/>
          </a:prstGeom>
        </p:spPr>
        <p:txBody>
          <a:bodyPr lIns="0" tIns="0" rIns="0" bIns="0" rtlCol="0" anchor="t">
            <a:spAutoFit/>
          </a:bodyPr>
          <a:lstStyle/>
          <a:p>
            <a:pPr marL="0" lvl="0" indent="0" algn="r">
              <a:lnSpc>
                <a:spcPts val="4375"/>
              </a:lnSpc>
              <a:spcBef>
                <a:spcPct val="0"/>
              </a:spcBef>
            </a:pPr>
            <a:r>
              <a:rPr lang="en-US" sz="31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Jesus Modeled true Identity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56743">
            <a:off x="3432655" y="5851133"/>
            <a:ext cx="19419733" cy="4927757"/>
          </a:xfrm>
          <a:custGeom>
            <a:avLst/>
            <a:gdLst/>
            <a:ahLst/>
            <a:cxnLst/>
            <a:rect l="l" t="t" r="r" b="b"/>
            <a:pathLst>
              <a:path w="19419733" h="4927757">
                <a:moveTo>
                  <a:pt x="0" y="0"/>
                </a:moveTo>
                <a:lnTo>
                  <a:pt x="19419733" y="0"/>
                </a:lnTo>
                <a:lnTo>
                  <a:pt x="19419733" y="4927757"/>
                </a:lnTo>
                <a:lnTo>
                  <a:pt x="0" y="4927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grpSp>
        <p:nvGrpSpPr>
          <p:cNvPr id="3" name="Group 3"/>
          <p:cNvGrpSpPr/>
          <p:nvPr/>
        </p:nvGrpSpPr>
        <p:grpSpPr>
          <a:xfrm rot="3770254">
            <a:off x="15063529" y="7586485"/>
            <a:ext cx="3342967" cy="6002834"/>
            <a:chOff x="0" y="0"/>
            <a:chExt cx="812800" cy="1459513"/>
          </a:xfrm>
        </p:grpSpPr>
        <p:sp>
          <p:nvSpPr>
            <p:cNvPr id="4" name="Freeform 4"/>
            <p:cNvSpPr/>
            <p:nvPr/>
          </p:nvSpPr>
          <p:spPr>
            <a:xfrm>
              <a:off x="0" y="0"/>
              <a:ext cx="812800" cy="1459513"/>
            </a:xfrm>
            <a:custGeom>
              <a:avLst/>
              <a:gdLst/>
              <a:ahLst/>
              <a:cxnLst/>
              <a:rect l="l" t="t" r="r" b="b"/>
              <a:pathLst>
                <a:path w="812800" h="1459513">
                  <a:moveTo>
                    <a:pt x="0" y="0"/>
                  </a:moveTo>
                  <a:lnTo>
                    <a:pt x="812800" y="0"/>
                  </a:lnTo>
                  <a:lnTo>
                    <a:pt x="812800" y="1459513"/>
                  </a:lnTo>
                  <a:lnTo>
                    <a:pt x="0" y="1459513"/>
                  </a:lnTo>
                  <a:close/>
                </a:path>
              </a:pathLst>
            </a:custGeom>
            <a:solidFill>
              <a:srgbClr val="62366E"/>
            </a:solidFill>
          </p:spPr>
          <p:txBody>
            <a:bodyPr/>
            <a:lstStyle/>
            <a:p>
              <a:endParaRPr lang="en-US" dirty="0"/>
            </a:p>
          </p:txBody>
        </p:sp>
        <p:sp>
          <p:nvSpPr>
            <p:cNvPr id="5" name="TextBox 5"/>
            <p:cNvSpPr txBox="1"/>
            <p:nvPr/>
          </p:nvSpPr>
          <p:spPr>
            <a:xfrm>
              <a:off x="0" y="-57150"/>
              <a:ext cx="812800" cy="1516663"/>
            </a:xfrm>
            <a:prstGeom prst="rect">
              <a:avLst/>
            </a:prstGeom>
          </p:spPr>
          <p:txBody>
            <a:bodyPr lIns="50800" tIns="50800" rIns="50800" bIns="50800" rtlCol="0" anchor="ctr"/>
            <a:lstStyle/>
            <a:p>
              <a:pPr algn="ctr">
                <a:lnSpc>
                  <a:spcPts val="2660"/>
                </a:lnSpc>
              </a:pPr>
              <a:endParaRPr dirty="0"/>
            </a:p>
          </p:txBody>
        </p:sp>
      </p:grpSp>
      <p:sp>
        <p:nvSpPr>
          <p:cNvPr id="6" name="Freeform 6"/>
          <p:cNvSpPr/>
          <p:nvPr/>
        </p:nvSpPr>
        <p:spPr>
          <a:xfrm rot="-7394909">
            <a:off x="1183064" y="-2572582"/>
            <a:ext cx="16367478" cy="5564942"/>
          </a:xfrm>
          <a:custGeom>
            <a:avLst/>
            <a:gdLst/>
            <a:ahLst/>
            <a:cxnLst/>
            <a:rect l="l" t="t" r="r" b="b"/>
            <a:pathLst>
              <a:path w="16367478" h="5564942">
                <a:moveTo>
                  <a:pt x="0" y="0"/>
                </a:moveTo>
                <a:lnTo>
                  <a:pt x="16367478" y="0"/>
                </a:lnTo>
                <a:lnTo>
                  <a:pt x="16367478" y="5564943"/>
                </a:lnTo>
                <a:lnTo>
                  <a:pt x="0" y="5564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7" name="Group 7"/>
          <p:cNvGrpSpPr/>
          <p:nvPr/>
        </p:nvGrpSpPr>
        <p:grpSpPr>
          <a:xfrm rot="8202600">
            <a:off x="11314825" y="-7625590"/>
            <a:ext cx="12039093" cy="13253655"/>
            <a:chOff x="0" y="0"/>
            <a:chExt cx="2927153" cy="3222458"/>
          </a:xfrm>
        </p:grpSpPr>
        <p:sp>
          <p:nvSpPr>
            <p:cNvPr id="8" name="Freeform 8"/>
            <p:cNvSpPr/>
            <p:nvPr/>
          </p:nvSpPr>
          <p:spPr>
            <a:xfrm>
              <a:off x="0" y="0"/>
              <a:ext cx="2927153" cy="3222458"/>
            </a:xfrm>
            <a:custGeom>
              <a:avLst/>
              <a:gdLst/>
              <a:ahLst/>
              <a:cxnLst/>
              <a:rect l="l" t="t" r="r" b="b"/>
              <a:pathLst>
                <a:path w="2927153" h="3222458">
                  <a:moveTo>
                    <a:pt x="0" y="0"/>
                  </a:moveTo>
                  <a:lnTo>
                    <a:pt x="2927153" y="0"/>
                  </a:lnTo>
                  <a:lnTo>
                    <a:pt x="2927153" y="3222458"/>
                  </a:lnTo>
                  <a:lnTo>
                    <a:pt x="0" y="3222458"/>
                  </a:lnTo>
                  <a:close/>
                </a:path>
              </a:pathLst>
            </a:custGeom>
            <a:solidFill>
              <a:srgbClr val="62366E"/>
            </a:solidFill>
          </p:spPr>
          <p:txBody>
            <a:bodyPr/>
            <a:lstStyle/>
            <a:p>
              <a:endParaRPr lang="en-US" dirty="0"/>
            </a:p>
          </p:txBody>
        </p:sp>
        <p:sp>
          <p:nvSpPr>
            <p:cNvPr id="9" name="TextBox 9"/>
            <p:cNvSpPr txBox="1"/>
            <p:nvPr/>
          </p:nvSpPr>
          <p:spPr>
            <a:xfrm>
              <a:off x="0" y="-57150"/>
              <a:ext cx="2927153" cy="3279608"/>
            </a:xfrm>
            <a:prstGeom prst="rect">
              <a:avLst/>
            </a:prstGeom>
          </p:spPr>
          <p:txBody>
            <a:bodyPr lIns="50800" tIns="50800" rIns="50800" bIns="50800" rtlCol="0" anchor="ctr"/>
            <a:lstStyle/>
            <a:p>
              <a:pPr algn="ctr">
                <a:lnSpc>
                  <a:spcPts val="2660"/>
                </a:lnSpc>
              </a:pPr>
              <a:endParaRPr dirty="0"/>
            </a:p>
          </p:txBody>
        </p:sp>
      </p:grpSp>
      <p:sp>
        <p:nvSpPr>
          <p:cNvPr id="10" name="Freeform 10"/>
          <p:cNvSpPr/>
          <p:nvPr/>
        </p:nvSpPr>
        <p:spPr>
          <a:xfrm>
            <a:off x="10009684" y="172544"/>
            <a:ext cx="9941911" cy="9941911"/>
          </a:xfrm>
          <a:custGeom>
            <a:avLst/>
            <a:gdLst/>
            <a:ahLst/>
            <a:cxnLst/>
            <a:rect l="l" t="t" r="r" b="b"/>
            <a:pathLst>
              <a:path w="9941911" h="9941911">
                <a:moveTo>
                  <a:pt x="0" y="0"/>
                </a:moveTo>
                <a:lnTo>
                  <a:pt x="9941912" y="0"/>
                </a:lnTo>
                <a:lnTo>
                  <a:pt x="9941912" y="9941912"/>
                </a:lnTo>
                <a:lnTo>
                  <a:pt x="0" y="9941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dirty="0"/>
          </a:p>
        </p:txBody>
      </p:sp>
      <p:grpSp>
        <p:nvGrpSpPr>
          <p:cNvPr id="11" name="Group 11"/>
          <p:cNvGrpSpPr/>
          <p:nvPr/>
        </p:nvGrpSpPr>
        <p:grpSpPr>
          <a:xfrm rot="-804598">
            <a:off x="10660075" y="1695823"/>
            <a:ext cx="381373" cy="2422809"/>
            <a:chOff x="0" y="0"/>
            <a:chExt cx="100444" cy="638106"/>
          </a:xfrm>
        </p:grpSpPr>
        <p:sp>
          <p:nvSpPr>
            <p:cNvPr id="12" name="Freeform 12"/>
            <p:cNvSpPr/>
            <p:nvPr/>
          </p:nvSpPr>
          <p:spPr>
            <a:xfrm>
              <a:off x="0" y="0"/>
              <a:ext cx="100444" cy="638106"/>
            </a:xfrm>
            <a:custGeom>
              <a:avLst/>
              <a:gdLst/>
              <a:ahLst/>
              <a:cxnLst/>
              <a:rect l="l" t="t" r="r" b="b"/>
              <a:pathLst>
                <a:path w="100444" h="638106">
                  <a:moveTo>
                    <a:pt x="50222" y="0"/>
                  </a:moveTo>
                  <a:lnTo>
                    <a:pt x="100444" y="638106"/>
                  </a:lnTo>
                  <a:lnTo>
                    <a:pt x="0" y="638106"/>
                  </a:lnTo>
                  <a:lnTo>
                    <a:pt x="50222" y="0"/>
                  </a:lnTo>
                  <a:close/>
                </a:path>
              </a:pathLst>
            </a:custGeom>
            <a:solidFill>
              <a:srgbClr val="84E278">
                <a:alpha val="38824"/>
              </a:srgbClr>
            </a:solidFill>
          </p:spPr>
          <p:txBody>
            <a:bodyPr/>
            <a:lstStyle/>
            <a:p>
              <a:endParaRPr lang="en-US" dirty="0"/>
            </a:p>
          </p:txBody>
        </p:sp>
        <p:sp>
          <p:nvSpPr>
            <p:cNvPr id="13" name="TextBox 13"/>
            <p:cNvSpPr txBox="1"/>
            <p:nvPr/>
          </p:nvSpPr>
          <p:spPr>
            <a:xfrm>
              <a:off x="15694" y="239114"/>
              <a:ext cx="69055" cy="353414"/>
            </a:xfrm>
            <a:prstGeom prst="rect">
              <a:avLst/>
            </a:prstGeom>
          </p:spPr>
          <p:txBody>
            <a:bodyPr lIns="50800" tIns="50800" rIns="50800" bIns="50800" rtlCol="0" anchor="ctr"/>
            <a:lstStyle/>
            <a:p>
              <a:pPr algn="ctr">
                <a:lnSpc>
                  <a:spcPts val="2660"/>
                </a:lnSpc>
              </a:pPr>
              <a:endParaRPr dirty="0"/>
            </a:p>
          </p:txBody>
        </p:sp>
      </p:grpSp>
      <p:grpSp>
        <p:nvGrpSpPr>
          <p:cNvPr id="14" name="Group 14"/>
          <p:cNvGrpSpPr/>
          <p:nvPr/>
        </p:nvGrpSpPr>
        <p:grpSpPr>
          <a:xfrm>
            <a:off x="10776986" y="432078"/>
            <a:ext cx="9321013" cy="932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73B1"/>
            </a:solidFill>
          </p:spPr>
          <p:txBody>
            <a:bodyPr/>
            <a:lstStyle/>
            <a:p>
              <a:endParaRPr lang="en-US" dirty="0"/>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dirty="0"/>
            </a:p>
          </p:txBody>
        </p:sp>
      </p:grpSp>
      <p:grpSp>
        <p:nvGrpSpPr>
          <p:cNvPr id="17" name="Group 17"/>
          <p:cNvGrpSpPr/>
          <p:nvPr/>
        </p:nvGrpSpPr>
        <p:grpSpPr>
          <a:xfrm>
            <a:off x="11078635" y="733727"/>
            <a:ext cx="8717715" cy="871771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p:spPr>
          <p:txBody>
            <a:bodyPr/>
            <a:lstStyle/>
            <a:p>
              <a:endParaRPr lang="en-US" dirty="0"/>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dirty="0"/>
            </a:p>
          </p:txBody>
        </p:sp>
      </p:grpSp>
      <p:grpSp>
        <p:nvGrpSpPr>
          <p:cNvPr id="20" name="Group 20"/>
          <p:cNvGrpSpPr/>
          <p:nvPr/>
        </p:nvGrpSpPr>
        <p:grpSpPr>
          <a:xfrm>
            <a:off x="11355295" y="1028700"/>
            <a:ext cx="8164395" cy="8164362"/>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41671" t="-17407" r="-34439"/>
              </a:stretch>
            </a:blipFill>
          </p:spPr>
          <p:txBody>
            <a:bodyPr/>
            <a:lstStyle/>
            <a:p>
              <a:endParaRPr lang="en-US" dirty="0"/>
            </a:p>
          </p:txBody>
        </p:sp>
      </p:grpSp>
      <p:sp>
        <p:nvSpPr>
          <p:cNvPr id="22" name="TextBox 22"/>
          <p:cNvSpPr txBox="1"/>
          <p:nvPr/>
        </p:nvSpPr>
        <p:spPr>
          <a:xfrm>
            <a:off x="1028700" y="3838384"/>
            <a:ext cx="7799395" cy="1703225"/>
          </a:xfrm>
          <a:prstGeom prst="rect">
            <a:avLst/>
          </a:prstGeom>
        </p:spPr>
        <p:txBody>
          <a:bodyPr lIns="0" tIns="0" rIns="0" bIns="0" rtlCol="0" anchor="t">
            <a:spAutoFit/>
          </a:bodyPr>
          <a:lstStyle/>
          <a:p>
            <a:pPr algn="l">
              <a:lnSpc>
                <a:spcPts val="12460"/>
              </a:lnSpc>
            </a:pPr>
            <a:r>
              <a:rPr lang="en-US" sz="10930" b="1" dirty="0">
                <a:solidFill>
                  <a:srgbClr val="62366E"/>
                </a:solidFill>
                <a:latin typeface="Poppins Bold" panose="00000800000000000000"/>
                <a:ea typeface="Poppins Bold" panose="00000800000000000000"/>
                <a:cs typeface="Poppins Bold" panose="00000800000000000000"/>
                <a:sym typeface="Poppins Bold" panose="00000800000000000000"/>
              </a:rPr>
              <a:t>Lesson 1</a:t>
            </a:r>
          </a:p>
        </p:txBody>
      </p:sp>
      <p:sp>
        <p:nvSpPr>
          <p:cNvPr id="23" name="TextBox 23"/>
          <p:cNvSpPr txBox="1"/>
          <p:nvPr/>
        </p:nvSpPr>
        <p:spPr>
          <a:xfrm>
            <a:off x="1034494" y="5741634"/>
            <a:ext cx="6857528" cy="1192431"/>
          </a:xfrm>
          <a:prstGeom prst="rect">
            <a:avLst/>
          </a:prstGeom>
        </p:spPr>
        <p:txBody>
          <a:bodyPr lIns="0" tIns="0" rIns="0" bIns="0" rtlCol="0" anchor="t">
            <a:spAutoFit/>
          </a:bodyPr>
          <a:lstStyle/>
          <a:p>
            <a:pPr algn="l">
              <a:lnSpc>
                <a:spcPts val="4545"/>
              </a:lnSpc>
            </a:pPr>
            <a:r>
              <a:rPr lang="en-US" sz="3985" b="1" spc="797" dirty="0">
                <a:solidFill>
                  <a:srgbClr val="000000"/>
                </a:solidFill>
                <a:latin typeface="Poppins Semi-Bold" panose="00000700000000000000"/>
                <a:ea typeface="Poppins Semi-Bold" panose="00000700000000000000"/>
                <a:cs typeface="Poppins Semi-Bold" panose="00000700000000000000"/>
                <a:sym typeface="Poppins Semi-Bold" panose="00000700000000000000"/>
              </a:rPr>
              <a:t>Defined by all God’s Promises</a:t>
            </a:r>
          </a:p>
        </p:txBody>
      </p:sp>
      <p:grpSp>
        <p:nvGrpSpPr>
          <p:cNvPr id="24" name="Group 24"/>
          <p:cNvGrpSpPr/>
          <p:nvPr/>
        </p:nvGrpSpPr>
        <p:grpSpPr>
          <a:xfrm>
            <a:off x="11355295" y="1028700"/>
            <a:ext cx="8164395" cy="8164362"/>
            <a:chOff x="0" y="0"/>
            <a:chExt cx="6350000" cy="6349975"/>
          </a:xfrm>
        </p:grpSpPr>
        <p:sp>
          <p:nvSpPr>
            <p:cNvPr id="25" name="Freeform 2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44117" r="-44117"/>
              </a:stretch>
            </a:blipFill>
          </p:spPr>
          <p:txBody>
            <a:bodyPr/>
            <a:lstStyle/>
            <a:p>
              <a:endParaRPr lang="en-US" dirty="0"/>
            </a:p>
          </p:txBody>
        </p:sp>
      </p:grpSp>
      <p:grpSp>
        <p:nvGrpSpPr>
          <p:cNvPr id="26" name="Group 26"/>
          <p:cNvGrpSpPr/>
          <p:nvPr/>
        </p:nvGrpSpPr>
        <p:grpSpPr>
          <a:xfrm>
            <a:off x="566777" y="281801"/>
            <a:ext cx="1911002" cy="9754257"/>
            <a:chOff x="0" y="0"/>
            <a:chExt cx="2548002" cy="13005675"/>
          </a:xfrm>
        </p:grpSpPr>
        <p:sp>
          <p:nvSpPr>
            <p:cNvPr id="27" name="Freeform 27"/>
            <p:cNvSpPr/>
            <p:nvPr/>
          </p:nvSpPr>
          <p:spPr>
            <a:xfrm>
              <a:off x="0" y="0"/>
              <a:ext cx="1748140" cy="705132"/>
            </a:xfrm>
            <a:custGeom>
              <a:avLst/>
              <a:gdLst/>
              <a:ahLst/>
              <a:cxnLst/>
              <a:rect l="l" t="t" r="r" b="b"/>
              <a:pathLst>
                <a:path w="1748140" h="705132">
                  <a:moveTo>
                    <a:pt x="0" y="0"/>
                  </a:moveTo>
                  <a:lnTo>
                    <a:pt x="1748140" y="0"/>
                  </a:lnTo>
                  <a:lnTo>
                    <a:pt x="1748140" y="705132"/>
                  </a:lnTo>
                  <a:lnTo>
                    <a:pt x="0" y="705132"/>
                  </a:lnTo>
                  <a:lnTo>
                    <a:pt x="0" y="0"/>
                  </a:lnTo>
                  <a:close/>
                </a:path>
              </a:pathLst>
            </a:custGeom>
            <a:blipFill>
              <a:blip r:embed="rId10"/>
              <a:stretch>
                <a:fillRect/>
              </a:stretch>
            </a:blipFill>
          </p:spPr>
          <p:txBody>
            <a:bodyPr/>
            <a:lstStyle/>
            <a:p>
              <a:endParaRPr lang="en-US" dirty="0"/>
            </a:p>
          </p:txBody>
        </p:sp>
        <p:sp>
          <p:nvSpPr>
            <p:cNvPr id="28" name="Freeform 28"/>
            <p:cNvSpPr/>
            <p:nvPr/>
          </p:nvSpPr>
          <p:spPr>
            <a:xfrm>
              <a:off x="228600" y="12309749"/>
              <a:ext cx="798451" cy="695927"/>
            </a:xfrm>
            <a:custGeom>
              <a:avLst/>
              <a:gdLst/>
              <a:ahLst/>
              <a:cxnLst/>
              <a:rect l="l" t="t" r="r" b="b"/>
              <a:pathLst>
                <a:path w="798451" h="695927">
                  <a:moveTo>
                    <a:pt x="0" y="0"/>
                  </a:moveTo>
                  <a:lnTo>
                    <a:pt x="798451" y="0"/>
                  </a:lnTo>
                  <a:lnTo>
                    <a:pt x="798451" y="695926"/>
                  </a:lnTo>
                  <a:lnTo>
                    <a:pt x="0" y="695926"/>
                  </a:lnTo>
                  <a:lnTo>
                    <a:pt x="0" y="0"/>
                  </a:lnTo>
                  <a:close/>
                </a:path>
              </a:pathLst>
            </a:custGeom>
            <a:blipFill>
              <a:blip r:embed="rId11"/>
              <a:stretch>
                <a:fillRect/>
              </a:stretch>
            </a:blipFill>
          </p:spPr>
          <p:txBody>
            <a:bodyPr/>
            <a:lstStyle/>
            <a:p>
              <a:endParaRPr lang="en-US" dirty="0"/>
            </a:p>
          </p:txBody>
        </p:sp>
        <p:sp>
          <p:nvSpPr>
            <p:cNvPr id="29" name="TextBox 29"/>
            <p:cNvSpPr txBox="1"/>
            <p:nvPr/>
          </p:nvSpPr>
          <p:spPr>
            <a:xfrm>
              <a:off x="972030" y="12482113"/>
              <a:ext cx="1575972" cy="360723"/>
            </a:xfrm>
            <a:prstGeom prst="rect">
              <a:avLst/>
            </a:prstGeom>
          </p:spPr>
          <p:txBody>
            <a:bodyPr lIns="0" tIns="0" rIns="0" bIns="0" rtlCol="0" anchor="t">
              <a:spAutoFit/>
            </a:bodyPr>
            <a:lstStyle/>
            <a:p>
              <a:pPr algn="l">
                <a:lnSpc>
                  <a:spcPts val="1095"/>
                </a:lnSpc>
              </a:pPr>
              <a:r>
                <a:rPr lang="en-US" sz="96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95"/>
                </a:lnSpc>
              </a:pPr>
              <a:r>
                <a:rPr lang="en-US" sz="96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85997" y="9929708"/>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3" name="Group 13"/>
          <p:cNvGrpSpPr/>
          <p:nvPr/>
        </p:nvGrpSpPr>
        <p:grpSpPr>
          <a:xfrm>
            <a:off x="558522" y="1020302"/>
            <a:ext cx="8159928" cy="739424"/>
            <a:chOff x="0" y="0"/>
            <a:chExt cx="10879904" cy="985899"/>
          </a:xfrm>
        </p:grpSpPr>
        <p:grpSp>
          <p:nvGrpSpPr>
            <p:cNvPr id="14" name="Group 14"/>
            <p:cNvGrpSpPr/>
            <p:nvPr/>
          </p:nvGrpSpPr>
          <p:grpSpPr>
            <a:xfrm>
              <a:off x="0" y="0"/>
              <a:ext cx="10879904" cy="985899"/>
              <a:chOff x="0" y="0"/>
              <a:chExt cx="5210814" cy="472186"/>
            </a:xfrm>
          </p:grpSpPr>
          <p:sp>
            <p:nvSpPr>
              <p:cNvPr id="15" name="Freeform 15"/>
              <p:cNvSpPr/>
              <p:nvPr/>
            </p:nvSpPr>
            <p:spPr>
              <a:xfrm>
                <a:off x="0" y="0"/>
                <a:ext cx="5210814" cy="472186"/>
              </a:xfrm>
              <a:custGeom>
                <a:avLst/>
                <a:gdLst/>
                <a:ahLst/>
                <a:cxnLst/>
                <a:rect l="l" t="t" r="r" b="b"/>
                <a:pathLst>
                  <a:path w="5210814" h="472186">
                    <a:moveTo>
                      <a:pt x="0" y="0"/>
                    </a:moveTo>
                    <a:lnTo>
                      <a:pt x="5210814" y="0"/>
                    </a:lnTo>
                    <a:lnTo>
                      <a:pt x="5210814" y="472186"/>
                    </a:lnTo>
                    <a:lnTo>
                      <a:pt x="0" y="472186"/>
                    </a:lnTo>
                    <a:close/>
                  </a:path>
                </a:pathLst>
              </a:custGeom>
              <a:solidFill>
                <a:srgbClr val="A673B1"/>
              </a:solidFill>
            </p:spPr>
            <p:txBody>
              <a:bodyPr/>
              <a:lstStyle/>
              <a:p>
                <a:endParaRPr lang="en-US"/>
              </a:p>
            </p:txBody>
          </p:sp>
          <p:sp>
            <p:nvSpPr>
              <p:cNvPr id="16" name="TextBox 16"/>
              <p:cNvSpPr txBox="1"/>
              <p:nvPr/>
            </p:nvSpPr>
            <p:spPr>
              <a:xfrm>
                <a:off x="0" y="0"/>
                <a:ext cx="5210814" cy="472186"/>
              </a:xfrm>
              <a:prstGeom prst="rect">
                <a:avLst/>
              </a:prstGeom>
            </p:spPr>
            <p:txBody>
              <a:bodyPr lIns="63090" tIns="63090" rIns="63090" bIns="63090" rtlCol="0" anchor="ctr"/>
              <a:lstStyle/>
              <a:p>
                <a:pPr algn="ctr">
                  <a:lnSpc>
                    <a:spcPts val="2160"/>
                  </a:lnSpc>
                </a:pPr>
                <a:endParaRPr/>
              </a:p>
            </p:txBody>
          </p:sp>
        </p:grpSp>
        <p:sp>
          <p:nvSpPr>
            <p:cNvPr id="17" name="TextBox 17"/>
            <p:cNvSpPr txBox="1"/>
            <p:nvPr/>
          </p:nvSpPr>
          <p:spPr>
            <a:xfrm>
              <a:off x="259062" y="47734"/>
              <a:ext cx="10304604" cy="719423"/>
            </a:xfrm>
            <a:prstGeom prst="rect">
              <a:avLst/>
            </a:prstGeom>
          </p:spPr>
          <p:txBody>
            <a:bodyPr lIns="0" tIns="0" rIns="0" bIns="0" rtlCol="0" anchor="t">
              <a:spAutoFit/>
            </a:bodyPr>
            <a:lstStyle/>
            <a:p>
              <a:pPr marL="0" lvl="0" indent="0" algn="l">
                <a:lnSpc>
                  <a:spcPts val="4515"/>
                </a:lnSpc>
                <a:spcBef>
                  <a:spcPct val="0"/>
                </a:spcBef>
              </a:pPr>
              <a:r>
                <a:rPr lang="en-US" sz="3225">
                  <a:solidFill>
                    <a:srgbClr val="000000"/>
                  </a:solidFill>
                  <a:latin typeface="Open Sans Extra Bold" panose="020B0906030804020204"/>
                  <a:ea typeface="Open Sans Extra Bold" panose="020B0906030804020204"/>
                  <a:cs typeface="Open Sans Extra Bold" panose="020B0906030804020204"/>
                  <a:sym typeface="Open Sans Extra Bold" panose="020B0906030804020204"/>
                </a:rPr>
                <a:t>As Jesus Is, So Are You in This World</a:t>
              </a:r>
            </a:p>
          </p:txBody>
        </p:sp>
      </p:grpSp>
      <p:grpSp>
        <p:nvGrpSpPr>
          <p:cNvPr id="18" name="Group 18"/>
          <p:cNvGrpSpPr/>
          <p:nvPr/>
        </p:nvGrpSpPr>
        <p:grpSpPr>
          <a:xfrm>
            <a:off x="4628961" y="1810621"/>
            <a:ext cx="10474471" cy="7332130"/>
            <a:chOff x="0" y="0"/>
            <a:chExt cx="13965962" cy="9776173"/>
          </a:xfrm>
        </p:grpSpPr>
        <p:sp>
          <p:nvSpPr>
            <p:cNvPr id="19" name="Freeform 19"/>
            <p:cNvSpPr/>
            <p:nvPr/>
          </p:nvSpPr>
          <p:spPr>
            <a:xfrm>
              <a:off x="0" y="0"/>
              <a:ext cx="13965962" cy="9776173"/>
            </a:xfrm>
            <a:custGeom>
              <a:avLst/>
              <a:gdLst/>
              <a:ahLst/>
              <a:cxnLst/>
              <a:rect l="l" t="t" r="r" b="b"/>
              <a:pathLst>
                <a:path w="13965962" h="9776173">
                  <a:moveTo>
                    <a:pt x="0" y="0"/>
                  </a:moveTo>
                  <a:lnTo>
                    <a:pt x="13965962" y="0"/>
                  </a:lnTo>
                  <a:lnTo>
                    <a:pt x="13965962" y="9776173"/>
                  </a:lnTo>
                  <a:lnTo>
                    <a:pt x="0" y="97761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TextBox 20"/>
            <p:cNvSpPr txBox="1"/>
            <p:nvPr/>
          </p:nvSpPr>
          <p:spPr>
            <a:xfrm>
              <a:off x="1699533" y="2524177"/>
              <a:ext cx="11465705" cy="6103722"/>
            </a:xfrm>
            <a:prstGeom prst="rect">
              <a:avLst/>
            </a:prstGeom>
          </p:spPr>
          <p:txBody>
            <a:bodyPr lIns="0" tIns="0" rIns="0" bIns="0" rtlCol="0" anchor="t">
              <a:spAutoFit/>
            </a:bodyPr>
            <a:lstStyle/>
            <a:p>
              <a:pPr algn="ctr">
                <a:lnSpc>
                  <a:spcPts val="5985"/>
                </a:lnSpc>
                <a:spcBef>
                  <a:spcPct val="0"/>
                </a:spcBef>
              </a:pPr>
              <a:r>
                <a:rPr lang="en-US" sz="4275" dirty="0">
                  <a:solidFill>
                    <a:srgbClr val="000000"/>
                  </a:solidFill>
                  <a:latin typeface="Poppins" panose="00000500000000000000"/>
                  <a:ea typeface="Poppins" panose="00000500000000000000"/>
                  <a:cs typeface="Poppins" panose="00000500000000000000"/>
                  <a:sym typeface="Poppins" panose="00000500000000000000"/>
                </a:rPr>
                <a:t>As Jesus is so am I in this world!</a:t>
              </a:r>
            </a:p>
            <a:p>
              <a:pPr algn="ctr">
                <a:lnSpc>
                  <a:spcPts val="5985"/>
                </a:lnSpc>
                <a:spcBef>
                  <a:spcPct val="0"/>
                </a:spcBef>
              </a:pPr>
              <a:r>
                <a:rPr lang="en-US" sz="4275" dirty="0">
                  <a:solidFill>
                    <a:srgbClr val="000000"/>
                  </a:solidFill>
                  <a:latin typeface="Poppins" panose="00000500000000000000"/>
                  <a:ea typeface="Poppins" panose="00000500000000000000"/>
                  <a:cs typeface="Poppins" panose="00000500000000000000"/>
                  <a:sym typeface="Poppins" panose="00000500000000000000"/>
                </a:rPr>
                <a:t>I am defined by every Word My Father says about Me! His Words are Spirit and they are LIFE and that’s why I only say what I hear My Father say!</a:t>
              </a:r>
            </a:p>
          </p:txBody>
        </p:sp>
      </p:grpSp>
      <p:sp>
        <p:nvSpPr>
          <p:cNvPr id="22" name="Freeform 22"/>
          <p:cNvSpPr/>
          <p:nvPr/>
        </p:nvSpPr>
        <p:spPr>
          <a:xfrm rot="753754">
            <a:off x="15291330" y="1447221"/>
            <a:ext cx="1884358" cy="1935156"/>
          </a:xfrm>
          <a:custGeom>
            <a:avLst/>
            <a:gdLst/>
            <a:ahLst/>
            <a:cxnLst/>
            <a:rect l="l" t="t" r="r" b="b"/>
            <a:pathLst>
              <a:path w="1884358" h="1935156">
                <a:moveTo>
                  <a:pt x="0" y="0"/>
                </a:moveTo>
                <a:lnTo>
                  <a:pt x="1884358" y="0"/>
                </a:lnTo>
                <a:lnTo>
                  <a:pt x="1884358" y="1935157"/>
                </a:lnTo>
                <a:lnTo>
                  <a:pt x="0" y="1935157"/>
                </a:lnTo>
                <a:lnTo>
                  <a:pt x="0" y="0"/>
                </a:lnTo>
                <a:close/>
              </a:path>
            </a:pathLst>
          </a:custGeom>
          <a:blipFill>
            <a:blip r:embed="rId11">
              <a:alphaModFix amt="52000"/>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3" name="TextBox 23"/>
          <p:cNvSpPr txBox="1"/>
          <p:nvPr/>
        </p:nvSpPr>
        <p:spPr>
          <a:xfrm>
            <a:off x="17128563" y="9882083"/>
            <a:ext cx="918210"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14 | Page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56743">
            <a:off x="3591681" y="5974958"/>
            <a:ext cx="19419733" cy="4927757"/>
          </a:xfrm>
          <a:custGeom>
            <a:avLst/>
            <a:gdLst/>
            <a:ahLst/>
            <a:cxnLst/>
            <a:rect l="l" t="t" r="r" b="b"/>
            <a:pathLst>
              <a:path w="19419733" h="4927757">
                <a:moveTo>
                  <a:pt x="0" y="0"/>
                </a:moveTo>
                <a:lnTo>
                  <a:pt x="19419732" y="0"/>
                </a:lnTo>
                <a:lnTo>
                  <a:pt x="19419732" y="4927757"/>
                </a:lnTo>
                <a:lnTo>
                  <a:pt x="0" y="4927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3770254">
            <a:off x="15063529" y="7586485"/>
            <a:ext cx="3342967" cy="6002834"/>
            <a:chOff x="0" y="0"/>
            <a:chExt cx="812800" cy="1459513"/>
          </a:xfrm>
        </p:grpSpPr>
        <p:sp>
          <p:nvSpPr>
            <p:cNvPr id="4" name="Freeform 4"/>
            <p:cNvSpPr/>
            <p:nvPr/>
          </p:nvSpPr>
          <p:spPr>
            <a:xfrm>
              <a:off x="0" y="0"/>
              <a:ext cx="812800" cy="1459513"/>
            </a:xfrm>
            <a:custGeom>
              <a:avLst/>
              <a:gdLst/>
              <a:ahLst/>
              <a:cxnLst/>
              <a:rect l="l" t="t" r="r" b="b"/>
              <a:pathLst>
                <a:path w="812800" h="1459513">
                  <a:moveTo>
                    <a:pt x="0" y="0"/>
                  </a:moveTo>
                  <a:lnTo>
                    <a:pt x="812800" y="0"/>
                  </a:lnTo>
                  <a:lnTo>
                    <a:pt x="812800" y="1459513"/>
                  </a:lnTo>
                  <a:lnTo>
                    <a:pt x="0" y="1459513"/>
                  </a:lnTo>
                  <a:close/>
                </a:path>
              </a:pathLst>
            </a:custGeom>
            <a:solidFill>
              <a:srgbClr val="62366E"/>
            </a:solidFill>
          </p:spPr>
          <p:txBody>
            <a:bodyPr/>
            <a:lstStyle/>
            <a:p>
              <a:endParaRPr lang="en-US"/>
            </a:p>
          </p:txBody>
        </p:sp>
        <p:sp>
          <p:nvSpPr>
            <p:cNvPr id="5" name="TextBox 5"/>
            <p:cNvSpPr txBox="1"/>
            <p:nvPr/>
          </p:nvSpPr>
          <p:spPr>
            <a:xfrm>
              <a:off x="0" y="-57150"/>
              <a:ext cx="812800" cy="1516663"/>
            </a:xfrm>
            <a:prstGeom prst="rect">
              <a:avLst/>
            </a:prstGeom>
          </p:spPr>
          <p:txBody>
            <a:bodyPr lIns="50800" tIns="50800" rIns="50800" bIns="50800" rtlCol="0" anchor="ctr"/>
            <a:lstStyle/>
            <a:p>
              <a:pPr algn="ctr">
                <a:lnSpc>
                  <a:spcPts val="2660"/>
                </a:lnSpc>
              </a:pPr>
              <a:endParaRPr/>
            </a:p>
          </p:txBody>
        </p:sp>
      </p:grpSp>
      <p:sp>
        <p:nvSpPr>
          <p:cNvPr id="6" name="Freeform 6"/>
          <p:cNvSpPr/>
          <p:nvPr/>
        </p:nvSpPr>
        <p:spPr>
          <a:xfrm rot="-7394909">
            <a:off x="1183064" y="-2572582"/>
            <a:ext cx="16367478" cy="5564942"/>
          </a:xfrm>
          <a:custGeom>
            <a:avLst/>
            <a:gdLst/>
            <a:ahLst/>
            <a:cxnLst/>
            <a:rect l="l" t="t" r="r" b="b"/>
            <a:pathLst>
              <a:path w="16367478" h="5564942">
                <a:moveTo>
                  <a:pt x="0" y="0"/>
                </a:moveTo>
                <a:lnTo>
                  <a:pt x="16367478" y="0"/>
                </a:lnTo>
                <a:lnTo>
                  <a:pt x="16367478" y="5564943"/>
                </a:lnTo>
                <a:lnTo>
                  <a:pt x="0" y="5564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rot="8202600">
            <a:off x="11314825" y="-7625590"/>
            <a:ext cx="12039093" cy="13253655"/>
            <a:chOff x="0" y="0"/>
            <a:chExt cx="2927153" cy="3222458"/>
          </a:xfrm>
        </p:grpSpPr>
        <p:sp>
          <p:nvSpPr>
            <p:cNvPr id="8" name="Freeform 8"/>
            <p:cNvSpPr/>
            <p:nvPr/>
          </p:nvSpPr>
          <p:spPr>
            <a:xfrm>
              <a:off x="0" y="0"/>
              <a:ext cx="2927153" cy="3222458"/>
            </a:xfrm>
            <a:custGeom>
              <a:avLst/>
              <a:gdLst/>
              <a:ahLst/>
              <a:cxnLst/>
              <a:rect l="l" t="t" r="r" b="b"/>
              <a:pathLst>
                <a:path w="2927153" h="3222458">
                  <a:moveTo>
                    <a:pt x="0" y="0"/>
                  </a:moveTo>
                  <a:lnTo>
                    <a:pt x="2927153" y="0"/>
                  </a:lnTo>
                  <a:lnTo>
                    <a:pt x="2927153" y="3222458"/>
                  </a:lnTo>
                  <a:lnTo>
                    <a:pt x="0" y="3222458"/>
                  </a:lnTo>
                  <a:close/>
                </a:path>
              </a:pathLst>
            </a:custGeom>
            <a:solidFill>
              <a:srgbClr val="62366E"/>
            </a:solidFill>
          </p:spPr>
          <p:txBody>
            <a:bodyPr/>
            <a:lstStyle/>
            <a:p>
              <a:endParaRPr lang="en-US"/>
            </a:p>
          </p:txBody>
        </p:sp>
        <p:sp>
          <p:nvSpPr>
            <p:cNvPr id="9" name="TextBox 9"/>
            <p:cNvSpPr txBox="1"/>
            <p:nvPr/>
          </p:nvSpPr>
          <p:spPr>
            <a:xfrm>
              <a:off x="0" y="-57150"/>
              <a:ext cx="2927153" cy="3279608"/>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a:off x="10009684" y="172544"/>
            <a:ext cx="9941911" cy="9941911"/>
          </a:xfrm>
          <a:custGeom>
            <a:avLst/>
            <a:gdLst/>
            <a:ahLst/>
            <a:cxnLst/>
            <a:rect l="l" t="t" r="r" b="b"/>
            <a:pathLst>
              <a:path w="9941911" h="9941911">
                <a:moveTo>
                  <a:pt x="0" y="0"/>
                </a:moveTo>
                <a:lnTo>
                  <a:pt x="9941912" y="0"/>
                </a:lnTo>
                <a:lnTo>
                  <a:pt x="9941912" y="9941912"/>
                </a:lnTo>
                <a:lnTo>
                  <a:pt x="0" y="9941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rot="-804598">
            <a:off x="10660075" y="1695823"/>
            <a:ext cx="381373" cy="2422809"/>
            <a:chOff x="0" y="0"/>
            <a:chExt cx="100444" cy="638106"/>
          </a:xfrm>
        </p:grpSpPr>
        <p:sp>
          <p:nvSpPr>
            <p:cNvPr id="12" name="Freeform 12"/>
            <p:cNvSpPr/>
            <p:nvPr/>
          </p:nvSpPr>
          <p:spPr>
            <a:xfrm>
              <a:off x="0" y="0"/>
              <a:ext cx="100444" cy="638106"/>
            </a:xfrm>
            <a:custGeom>
              <a:avLst/>
              <a:gdLst/>
              <a:ahLst/>
              <a:cxnLst/>
              <a:rect l="l" t="t" r="r" b="b"/>
              <a:pathLst>
                <a:path w="100444" h="638106">
                  <a:moveTo>
                    <a:pt x="50222" y="0"/>
                  </a:moveTo>
                  <a:lnTo>
                    <a:pt x="100444" y="638106"/>
                  </a:lnTo>
                  <a:lnTo>
                    <a:pt x="0" y="638106"/>
                  </a:lnTo>
                  <a:lnTo>
                    <a:pt x="50222" y="0"/>
                  </a:lnTo>
                  <a:close/>
                </a:path>
              </a:pathLst>
            </a:custGeom>
            <a:solidFill>
              <a:srgbClr val="84E278">
                <a:alpha val="38824"/>
              </a:srgbClr>
            </a:solidFill>
          </p:spPr>
          <p:txBody>
            <a:bodyPr/>
            <a:lstStyle/>
            <a:p>
              <a:endParaRPr lang="en-US"/>
            </a:p>
          </p:txBody>
        </p:sp>
        <p:sp>
          <p:nvSpPr>
            <p:cNvPr id="13" name="TextBox 13"/>
            <p:cNvSpPr txBox="1"/>
            <p:nvPr/>
          </p:nvSpPr>
          <p:spPr>
            <a:xfrm>
              <a:off x="15694" y="239114"/>
              <a:ext cx="69055" cy="353414"/>
            </a:xfrm>
            <a:prstGeom prst="rect">
              <a:avLst/>
            </a:prstGeom>
          </p:spPr>
          <p:txBody>
            <a:bodyPr lIns="50800" tIns="50800" rIns="50800" bIns="50800" rtlCol="0" anchor="ctr"/>
            <a:lstStyle/>
            <a:p>
              <a:pPr algn="ctr">
                <a:lnSpc>
                  <a:spcPts val="2660"/>
                </a:lnSpc>
              </a:pPr>
              <a:endParaRPr/>
            </a:p>
          </p:txBody>
        </p:sp>
      </p:grpSp>
      <p:grpSp>
        <p:nvGrpSpPr>
          <p:cNvPr id="14" name="Group 14"/>
          <p:cNvGrpSpPr/>
          <p:nvPr/>
        </p:nvGrpSpPr>
        <p:grpSpPr>
          <a:xfrm>
            <a:off x="10776986" y="432078"/>
            <a:ext cx="9321013" cy="932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73B1"/>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a:p>
          </p:txBody>
        </p:sp>
      </p:grpSp>
      <p:grpSp>
        <p:nvGrpSpPr>
          <p:cNvPr id="17" name="Group 17"/>
          <p:cNvGrpSpPr/>
          <p:nvPr/>
        </p:nvGrpSpPr>
        <p:grpSpPr>
          <a:xfrm>
            <a:off x="11078635" y="733727"/>
            <a:ext cx="8717715" cy="871771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a:p>
          </p:txBody>
        </p:sp>
      </p:grpSp>
      <p:grpSp>
        <p:nvGrpSpPr>
          <p:cNvPr id="20" name="Group 20"/>
          <p:cNvGrpSpPr/>
          <p:nvPr/>
        </p:nvGrpSpPr>
        <p:grpSpPr>
          <a:xfrm>
            <a:off x="11355295" y="1028700"/>
            <a:ext cx="8164395" cy="8164362"/>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41671" t="-17407" r="-34439"/>
              </a:stretch>
            </a:blipFill>
          </p:spPr>
          <p:txBody>
            <a:bodyPr/>
            <a:lstStyle/>
            <a:p>
              <a:endParaRPr lang="en-US"/>
            </a:p>
          </p:txBody>
        </p:sp>
      </p:grpSp>
      <p:sp>
        <p:nvSpPr>
          <p:cNvPr id="22" name="TextBox 22"/>
          <p:cNvSpPr txBox="1"/>
          <p:nvPr/>
        </p:nvSpPr>
        <p:spPr>
          <a:xfrm>
            <a:off x="1028700" y="3838384"/>
            <a:ext cx="7799395" cy="1703225"/>
          </a:xfrm>
          <a:prstGeom prst="rect">
            <a:avLst/>
          </a:prstGeom>
        </p:spPr>
        <p:txBody>
          <a:bodyPr lIns="0" tIns="0" rIns="0" bIns="0" rtlCol="0" anchor="t">
            <a:spAutoFit/>
          </a:bodyPr>
          <a:lstStyle/>
          <a:p>
            <a:pPr algn="l">
              <a:lnSpc>
                <a:spcPts val="12460"/>
              </a:lnSpc>
            </a:pPr>
            <a:r>
              <a:rPr lang="en-US" sz="10930" b="1">
                <a:solidFill>
                  <a:srgbClr val="62366E"/>
                </a:solidFill>
                <a:latin typeface="Poppins Bold" panose="00000800000000000000"/>
                <a:ea typeface="Poppins Bold" panose="00000800000000000000"/>
                <a:cs typeface="Poppins Bold" panose="00000800000000000000"/>
                <a:sym typeface="Poppins Bold" panose="00000800000000000000"/>
              </a:rPr>
              <a:t>Lesson 3</a:t>
            </a:r>
          </a:p>
        </p:txBody>
      </p:sp>
      <p:sp>
        <p:nvSpPr>
          <p:cNvPr id="23" name="TextBox 23"/>
          <p:cNvSpPr txBox="1"/>
          <p:nvPr/>
        </p:nvSpPr>
        <p:spPr>
          <a:xfrm>
            <a:off x="1028700" y="5682555"/>
            <a:ext cx="8980984" cy="909163"/>
          </a:xfrm>
          <a:prstGeom prst="rect">
            <a:avLst/>
          </a:prstGeom>
        </p:spPr>
        <p:txBody>
          <a:bodyPr lIns="0" tIns="0" rIns="0" bIns="0" rtlCol="0" anchor="t">
            <a:spAutoFit/>
          </a:bodyPr>
          <a:lstStyle/>
          <a:p>
            <a:pPr algn="l">
              <a:lnSpc>
                <a:spcPts val="3490"/>
              </a:lnSpc>
            </a:pPr>
            <a:r>
              <a:rPr lang="en-US" sz="3060" b="1" spc="612">
                <a:solidFill>
                  <a:srgbClr val="000000"/>
                </a:solidFill>
                <a:latin typeface="Poppins Semi-Bold" panose="00000700000000000000"/>
                <a:ea typeface="Poppins Semi-Bold" panose="00000700000000000000"/>
                <a:cs typeface="Poppins Semi-Bold" panose="00000700000000000000"/>
                <a:sym typeface="Poppins Semi-Bold" panose="00000700000000000000"/>
              </a:rPr>
              <a:t>God’s Promises to the Righteous Define Who You Are in Christ!</a:t>
            </a:r>
          </a:p>
        </p:txBody>
      </p:sp>
      <p:grpSp>
        <p:nvGrpSpPr>
          <p:cNvPr id="24" name="Group 24"/>
          <p:cNvGrpSpPr/>
          <p:nvPr/>
        </p:nvGrpSpPr>
        <p:grpSpPr>
          <a:xfrm>
            <a:off x="11355295" y="1028700"/>
            <a:ext cx="8164395" cy="8164362"/>
            <a:chOff x="0" y="0"/>
            <a:chExt cx="6350000" cy="6349975"/>
          </a:xfrm>
        </p:grpSpPr>
        <p:sp>
          <p:nvSpPr>
            <p:cNvPr id="25" name="Freeform 2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45693" r="-45693"/>
              </a:stretch>
            </a:blipFill>
          </p:spPr>
          <p:txBody>
            <a:bodyPr/>
            <a:lstStyle/>
            <a:p>
              <a:endParaRPr lang="en-US"/>
            </a:p>
          </p:txBody>
        </p:sp>
      </p:grpSp>
      <p:grpSp>
        <p:nvGrpSpPr>
          <p:cNvPr id="26" name="Group 26"/>
          <p:cNvGrpSpPr/>
          <p:nvPr/>
        </p:nvGrpSpPr>
        <p:grpSpPr>
          <a:xfrm>
            <a:off x="566777" y="281801"/>
            <a:ext cx="1911002" cy="9754257"/>
            <a:chOff x="0" y="0"/>
            <a:chExt cx="2548002" cy="13005675"/>
          </a:xfrm>
        </p:grpSpPr>
        <p:sp>
          <p:nvSpPr>
            <p:cNvPr id="27" name="Freeform 27"/>
            <p:cNvSpPr/>
            <p:nvPr/>
          </p:nvSpPr>
          <p:spPr>
            <a:xfrm>
              <a:off x="0" y="0"/>
              <a:ext cx="1748140" cy="705132"/>
            </a:xfrm>
            <a:custGeom>
              <a:avLst/>
              <a:gdLst/>
              <a:ahLst/>
              <a:cxnLst/>
              <a:rect l="l" t="t" r="r" b="b"/>
              <a:pathLst>
                <a:path w="1748140" h="705132">
                  <a:moveTo>
                    <a:pt x="0" y="0"/>
                  </a:moveTo>
                  <a:lnTo>
                    <a:pt x="1748140" y="0"/>
                  </a:lnTo>
                  <a:lnTo>
                    <a:pt x="1748140" y="705132"/>
                  </a:lnTo>
                  <a:lnTo>
                    <a:pt x="0" y="705132"/>
                  </a:lnTo>
                  <a:lnTo>
                    <a:pt x="0" y="0"/>
                  </a:lnTo>
                  <a:close/>
                </a:path>
              </a:pathLst>
            </a:custGeom>
            <a:blipFill>
              <a:blip r:embed="rId10"/>
              <a:stretch>
                <a:fillRect/>
              </a:stretch>
            </a:blipFill>
          </p:spPr>
          <p:txBody>
            <a:bodyPr/>
            <a:lstStyle/>
            <a:p>
              <a:endParaRPr lang="en-US"/>
            </a:p>
          </p:txBody>
        </p:sp>
        <p:sp>
          <p:nvSpPr>
            <p:cNvPr id="28" name="Freeform 28"/>
            <p:cNvSpPr/>
            <p:nvPr/>
          </p:nvSpPr>
          <p:spPr>
            <a:xfrm>
              <a:off x="228600" y="12309749"/>
              <a:ext cx="798451" cy="695927"/>
            </a:xfrm>
            <a:custGeom>
              <a:avLst/>
              <a:gdLst/>
              <a:ahLst/>
              <a:cxnLst/>
              <a:rect l="l" t="t" r="r" b="b"/>
              <a:pathLst>
                <a:path w="798451" h="695927">
                  <a:moveTo>
                    <a:pt x="0" y="0"/>
                  </a:moveTo>
                  <a:lnTo>
                    <a:pt x="798451" y="0"/>
                  </a:lnTo>
                  <a:lnTo>
                    <a:pt x="798451" y="695926"/>
                  </a:lnTo>
                  <a:lnTo>
                    <a:pt x="0" y="695926"/>
                  </a:lnTo>
                  <a:lnTo>
                    <a:pt x="0" y="0"/>
                  </a:lnTo>
                  <a:close/>
                </a:path>
              </a:pathLst>
            </a:custGeom>
            <a:blipFill>
              <a:blip r:embed="rId11"/>
              <a:stretch>
                <a:fillRect/>
              </a:stretch>
            </a:blipFill>
          </p:spPr>
          <p:txBody>
            <a:bodyPr/>
            <a:lstStyle/>
            <a:p>
              <a:endParaRPr lang="en-US"/>
            </a:p>
          </p:txBody>
        </p:sp>
        <p:sp>
          <p:nvSpPr>
            <p:cNvPr id="29" name="TextBox 29"/>
            <p:cNvSpPr txBox="1"/>
            <p:nvPr/>
          </p:nvSpPr>
          <p:spPr>
            <a:xfrm>
              <a:off x="972030" y="12482113"/>
              <a:ext cx="1575972" cy="360723"/>
            </a:xfrm>
            <a:prstGeom prst="rect">
              <a:avLst/>
            </a:prstGeom>
          </p:spPr>
          <p:txBody>
            <a:bodyPr lIns="0" tIns="0" rIns="0" bIns="0" rtlCol="0" anchor="t">
              <a:spAutoFit/>
            </a:bodyPr>
            <a:lstStyle/>
            <a:p>
              <a:pPr algn="l">
                <a:lnSpc>
                  <a:spcPts val="1095"/>
                </a:lnSpc>
              </a:pPr>
              <a:r>
                <a:rPr lang="en-US" sz="96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95"/>
                </a:lnSpc>
              </a:pPr>
              <a:r>
                <a:rPr lang="en-US" sz="96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2" name="TextBox 12"/>
          <p:cNvSpPr txBox="1"/>
          <p:nvPr/>
        </p:nvSpPr>
        <p:spPr>
          <a:xfrm>
            <a:off x="7860037" y="1019229"/>
            <a:ext cx="10217335" cy="982980"/>
          </a:xfrm>
          <a:prstGeom prst="rect">
            <a:avLst/>
          </a:prstGeom>
        </p:spPr>
        <p:txBody>
          <a:bodyPr lIns="0" tIns="0" rIns="0" bIns="0" rtlCol="0" anchor="t">
            <a:spAutoFit/>
          </a:bodyPr>
          <a:lstStyle/>
          <a:p>
            <a:pPr algn="r">
              <a:lnSpc>
                <a:spcPts val="3795"/>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13" name="TextBox 13"/>
          <p:cNvSpPr txBox="1"/>
          <p:nvPr/>
        </p:nvSpPr>
        <p:spPr>
          <a:xfrm>
            <a:off x="407176" y="1439282"/>
            <a:ext cx="8455049" cy="1047751"/>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You’ve been made the Righteousness of God in Christ Jesus!</a:t>
            </a:r>
          </a:p>
        </p:txBody>
      </p:sp>
      <p:grpSp>
        <p:nvGrpSpPr>
          <p:cNvPr id="14" name="Group 14"/>
          <p:cNvGrpSpPr/>
          <p:nvPr/>
        </p:nvGrpSpPr>
        <p:grpSpPr>
          <a:xfrm>
            <a:off x="187797" y="2857967"/>
            <a:ext cx="5313011" cy="5313011"/>
            <a:chOff x="0" y="0"/>
            <a:chExt cx="7084015" cy="7084015"/>
          </a:xfrm>
        </p:grpSpPr>
        <p:sp>
          <p:nvSpPr>
            <p:cNvPr id="15" name="Freeform 15"/>
            <p:cNvSpPr/>
            <p:nvPr/>
          </p:nvSpPr>
          <p:spPr>
            <a:xfrm>
              <a:off x="0" y="0"/>
              <a:ext cx="7084015" cy="7084015"/>
            </a:xfrm>
            <a:custGeom>
              <a:avLst/>
              <a:gdLst/>
              <a:ahLst/>
              <a:cxnLst/>
              <a:rect l="l" t="t" r="r" b="b"/>
              <a:pathLst>
                <a:path w="7084015" h="7084015">
                  <a:moveTo>
                    <a:pt x="0" y="0"/>
                  </a:moveTo>
                  <a:lnTo>
                    <a:pt x="7084015" y="0"/>
                  </a:lnTo>
                  <a:lnTo>
                    <a:pt x="7084015" y="7084015"/>
                  </a:lnTo>
                  <a:lnTo>
                    <a:pt x="0" y="7084015"/>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2144117" y="2482148"/>
              <a:ext cx="3841073" cy="2389273"/>
            </a:xfrm>
            <a:prstGeom prst="rect">
              <a:avLst/>
            </a:prstGeom>
          </p:spPr>
          <p:txBody>
            <a:bodyPr lIns="0" tIns="0" rIns="0" bIns="0" rtlCol="0" anchor="t">
              <a:spAutoFit/>
            </a:bodyPr>
            <a:lstStyle/>
            <a:p>
              <a:pPr algn="ctr">
                <a:lnSpc>
                  <a:spcPts val="3610"/>
                </a:lnSpc>
                <a:spcBef>
                  <a:spcPct val="0"/>
                </a:spcBef>
              </a:pPr>
              <a:r>
                <a:rPr lang="en-US" sz="2580">
                  <a:solidFill>
                    <a:srgbClr val="000000"/>
                  </a:solidFill>
                  <a:latin typeface="Poppins" panose="00000500000000000000"/>
                  <a:ea typeface="Poppins" panose="00000500000000000000"/>
                  <a:cs typeface="Poppins" panose="00000500000000000000"/>
                  <a:sym typeface="Poppins" panose="00000500000000000000"/>
                </a:rPr>
                <a:t>Righteousness: God's Declaration Shapes Your Life</a:t>
              </a:r>
            </a:p>
          </p:txBody>
        </p:sp>
      </p:grpSp>
      <p:grpSp>
        <p:nvGrpSpPr>
          <p:cNvPr id="17" name="Group 17"/>
          <p:cNvGrpSpPr/>
          <p:nvPr/>
        </p:nvGrpSpPr>
        <p:grpSpPr>
          <a:xfrm>
            <a:off x="4355046" y="2744208"/>
            <a:ext cx="11246483" cy="2905818"/>
            <a:chOff x="0" y="0"/>
            <a:chExt cx="14995311" cy="3874424"/>
          </a:xfrm>
        </p:grpSpPr>
        <p:grpSp>
          <p:nvGrpSpPr>
            <p:cNvPr id="18" name="Group 18"/>
            <p:cNvGrpSpPr/>
            <p:nvPr/>
          </p:nvGrpSpPr>
          <p:grpSpPr>
            <a:xfrm>
              <a:off x="1753508" y="0"/>
              <a:ext cx="13241803" cy="3874424"/>
              <a:chOff x="0" y="0"/>
              <a:chExt cx="2506302" cy="733320"/>
            </a:xfrm>
          </p:grpSpPr>
          <p:sp>
            <p:nvSpPr>
              <p:cNvPr id="19" name="Freeform 19"/>
              <p:cNvSpPr/>
              <p:nvPr/>
            </p:nvSpPr>
            <p:spPr>
              <a:xfrm>
                <a:off x="0" y="0"/>
                <a:ext cx="2506301" cy="733320"/>
              </a:xfrm>
              <a:custGeom>
                <a:avLst/>
                <a:gdLst/>
                <a:ahLst/>
                <a:cxnLst/>
                <a:rect l="l" t="t" r="r" b="b"/>
                <a:pathLst>
                  <a:path w="2506301" h="733320">
                    <a:moveTo>
                      <a:pt x="78937" y="0"/>
                    </a:moveTo>
                    <a:lnTo>
                      <a:pt x="2427365" y="0"/>
                    </a:lnTo>
                    <a:cubicBezTo>
                      <a:pt x="2448300" y="0"/>
                      <a:pt x="2468378" y="8317"/>
                      <a:pt x="2483181" y="23120"/>
                    </a:cubicBezTo>
                    <a:cubicBezTo>
                      <a:pt x="2497985" y="37924"/>
                      <a:pt x="2506301" y="58001"/>
                      <a:pt x="2506301" y="78937"/>
                    </a:cubicBezTo>
                    <a:lnTo>
                      <a:pt x="2506301" y="654383"/>
                    </a:lnTo>
                    <a:cubicBezTo>
                      <a:pt x="2506301" y="675318"/>
                      <a:pt x="2497985" y="695396"/>
                      <a:pt x="2483181" y="710200"/>
                    </a:cubicBezTo>
                    <a:cubicBezTo>
                      <a:pt x="2468378" y="725003"/>
                      <a:pt x="2448300" y="733320"/>
                      <a:pt x="2427365" y="733320"/>
                    </a:cubicBezTo>
                    <a:lnTo>
                      <a:pt x="78937" y="733320"/>
                    </a:lnTo>
                    <a:cubicBezTo>
                      <a:pt x="35341" y="733320"/>
                      <a:pt x="0" y="697979"/>
                      <a:pt x="0" y="654383"/>
                    </a:cubicBezTo>
                    <a:lnTo>
                      <a:pt x="0" y="78937"/>
                    </a:lnTo>
                    <a:cubicBezTo>
                      <a:pt x="0" y="58001"/>
                      <a:pt x="8317" y="37924"/>
                      <a:pt x="23120" y="23120"/>
                    </a:cubicBezTo>
                    <a:cubicBezTo>
                      <a:pt x="37924" y="8317"/>
                      <a:pt x="58001" y="0"/>
                      <a:pt x="78937" y="0"/>
                    </a:cubicBezTo>
                    <a:close/>
                  </a:path>
                </a:pathLst>
              </a:custGeom>
              <a:solidFill>
                <a:srgbClr val="62366E"/>
              </a:solidFill>
            </p:spPr>
            <p:txBody>
              <a:bodyPr/>
              <a:lstStyle/>
              <a:p>
                <a:endParaRPr lang="en-US"/>
              </a:p>
            </p:txBody>
          </p:sp>
          <p:sp>
            <p:nvSpPr>
              <p:cNvPr id="20" name="TextBox 20"/>
              <p:cNvSpPr txBox="1"/>
              <p:nvPr/>
            </p:nvSpPr>
            <p:spPr>
              <a:xfrm>
                <a:off x="0" y="-57150"/>
                <a:ext cx="2506302" cy="790470"/>
              </a:xfrm>
              <a:prstGeom prst="rect">
                <a:avLst/>
              </a:prstGeom>
            </p:spPr>
            <p:txBody>
              <a:bodyPr lIns="50800" tIns="50800" rIns="50800" bIns="50800" rtlCol="0" anchor="ctr"/>
              <a:lstStyle/>
              <a:p>
                <a:pPr algn="ctr">
                  <a:lnSpc>
                    <a:spcPts val="2660"/>
                  </a:lnSpc>
                </a:pPr>
                <a:endParaRPr/>
              </a:p>
            </p:txBody>
          </p:sp>
        </p:grpSp>
        <p:sp>
          <p:nvSpPr>
            <p:cNvPr id="21" name="Freeform 21"/>
            <p:cNvSpPr/>
            <p:nvPr/>
          </p:nvSpPr>
          <p:spPr>
            <a:xfrm>
              <a:off x="0" y="0"/>
              <a:ext cx="8160539" cy="2213546"/>
            </a:xfrm>
            <a:custGeom>
              <a:avLst/>
              <a:gdLst/>
              <a:ahLst/>
              <a:cxnLst/>
              <a:rect l="l" t="t" r="r" b="b"/>
              <a:pathLst>
                <a:path w="8160539" h="2213546">
                  <a:moveTo>
                    <a:pt x="0" y="0"/>
                  </a:moveTo>
                  <a:lnTo>
                    <a:pt x="8160539" y="0"/>
                  </a:lnTo>
                  <a:lnTo>
                    <a:pt x="8160539" y="2213546"/>
                  </a:lnTo>
                  <a:lnTo>
                    <a:pt x="0" y="22135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640581" y="680152"/>
              <a:ext cx="955963" cy="955963"/>
            </a:xfrm>
            <a:custGeom>
              <a:avLst/>
              <a:gdLst/>
              <a:ahLst/>
              <a:cxnLst/>
              <a:rect l="l" t="t" r="r" b="b"/>
              <a:pathLst>
                <a:path w="955963" h="955963">
                  <a:moveTo>
                    <a:pt x="0" y="0"/>
                  </a:moveTo>
                  <a:lnTo>
                    <a:pt x="955964" y="0"/>
                  </a:lnTo>
                  <a:lnTo>
                    <a:pt x="955964" y="955964"/>
                  </a:lnTo>
                  <a:lnTo>
                    <a:pt x="0" y="9559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3" name="TextBox 23"/>
            <p:cNvSpPr txBox="1"/>
            <p:nvPr/>
          </p:nvSpPr>
          <p:spPr>
            <a:xfrm>
              <a:off x="2737352" y="454167"/>
              <a:ext cx="12074383" cy="3056467"/>
            </a:xfrm>
            <a:prstGeom prst="rect">
              <a:avLst/>
            </a:prstGeom>
          </p:spPr>
          <p:txBody>
            <a:bodyPr lIns="0" tIns="0" rIns="0" bIns="0" rtlCol="0" anchor="t">
              <a:spAutoFit/>
            </a:bodyPr>
            <a:lstStyle/>
            <a:p>
              <a:pPr algn="l">
                <a:lnSpc>
                  <a:spcPts val="3575"/>
                </a:lnSpc>
              </a:pPr>
              <a:r>
                <a:rPr lang="en-US" sz="2555" b="1" dirty="0">
                  <a:solidFill>
                    <a:srgbClr val="FFFFFF"/>
                  </a:solidFill>
                  <a:latin typeface="Poppins Bold" panose="00000800000000000000"/>
                  <a:ea typeface="Poppins Bold" panose="00000800000000000000"/>
                  <a:cs typeface="Poppins Bold" panose="00000800000000000000"/>
                  <a:sym typeface="Poppins Bold" panose="00000800000000000000"/>
                </a:rPr>
                <a:t>Romans 5:1, 8-9 (TPT); 2 Corinthians 5:21 (NKJV)</a:t>
              </a:r>
            </a:p>
            <a:p>
              <a:pPr algn="l">
                <a:lnSpc>
                  <a:spcPts val="3575"/>
                </a:lnSpc>
                <a:spcBef>
                  <a:spcPct val="0"/>
                </a:spcBef>
              </a:pPr>
              <a:r>
                <a:rPr lang="en-US" sz="2555" dirty="0">
                  <a:solidFill>
                    <a:srgbClr val="FFFFFF"/>
                  </a:solidFill>
                  <a:latin typeface="Poppins" panose="00000500000000000000"/>
                  <a:ea typeface="Poppins" panose="00000500000000000000"/>
                  <a:cs typeface="Poppins" panose="00000500000000000000"/>
                  <a:sym typeface="Poppins" panose="00000500000000000000"/>
                </a:rPr>
                <a:t>Faith in Christ transfers God's righteousness to you. Being justified means being free from guilt or blame, declared flawless and innocent by God. This qualifies you for all promises made to the righteous.</a:t>
              </a:r>
            </a:p>
          </p:txBody>
        </p:sp>
      </p:grpSp>
      <p:grpSp>
        <p:nvGrpSpPr>
          <p:cNvPr id="24" name="Group 24"/>
          <p:cNvGrpSpPr/>
          <p:nvPr/>
        </p:nvGrpSpPr>
        <p:grpSpPr>
          <a:xfrm>
            <a:off x="6128414" y="5948286"/>
            <a:ext cx="11596341" cy="3192930"/>
            <a:chOff x="0" y="0"/>
            <a:chExt cx="15461788" cy="4257240"/>
          </a:xfrm>
        </p:grpSpPr>
        <p:grpSp>
          <p:nvGrpSpPr>
            <p:cNvPr id="25" name="Group 25"/>
            <p:cNvGrpSpPr/>
            <p:nvPr/>
          </p:nvGrpSpPr>
          <p:grpSpPr>
            <a:xfrm>
              <a:off x="0" y="55027"/>
              <a:ext cx="13897328" cy="3910533"/>
              <a:chOff x="0" y="0"/>
              <a:chExt cx="2458910" cy="691906"/>
            </a:xfrm>
          </p:grpSpPr>
          <p:sp>
            <p:nvSpPr>
              <p:cNvPr id="26" name="Freeform 26"/>
              <p:cNvSpPr/>
              <p:nvPr/>
            </p:nvSpPr>
            <p:spPr>
              <a:xfrm>
                <a:off x="0" y="0"/>
                <a:ext cx="2458910" cy="691906"/>
              </a:xfrm>
              <a:custGeom>
                <a:avLst/>
                <a:gdLst/>
                <a:ahLst/>
                <a:cxnLst/>
                <a:rect l="l" t="t" r="r" b="b"/>
                <a:pathLst>
                  <a:path w="2458910" h="691906">
                    <a:moveTo>
                      <a:pt x="80458" y="0"/>
                    </a:moveTo>
                    <a:lnTo>
                      <a:pt x="2378452" y="0"/>
                    </a:lnTo>
                    <a:cubicBezTo>
                      <a:pt x="2399790" y="0"/>
                      <a:pt x="2420255" y="8477"/>
                      <a:pt x="2435344" y="23566"/>
                    </a:cubicBezTo>
                    <a:cubicBezTo>
                      <a:pt x="2450433" y="38654"/>
                      <a:pt x="2458910" y="59119"/>
                      <a:pt x="2458910" y="80458"/>
                    </a:cubicBezTo>
                    <a:lnTo>
                      <a:pt x="2458910" y="611448"/>
                    </a:lnTo>
                    <a:cubicBezTo>
                      <a:pt x="2458910" y="632787"/>
                      <a:pt x="2450433" y="653252"/>
                      <a:pt x="2435344" y="668341"/>
                    </a:cubicBezTo>
                    <a:cubicBezTo>
                      <a:pt x="2420255" y="683429"/>
                      <a:pt x="2399790" y="691906"/>
                      <a:pt x="2378452" y="691906"/>
                    </a:cubicBezTo>
                    <a:lnTo>
                      <a:pt x="80458" y="691906"/>
                    </a:lnTo>
                    <a:cubicBezTo>
                      <a:pt x="59119" y="691906"/>
                      <a:pt x="38654" y="683429"/>
                      <a:pt x="23566" y="668341"/>
                    </a:cubicBezTo>
                    <a:cubicBezTo>
                      <a:pt x="8477" y="653252"/>
                      <a:pt x="0" y="632787"/>
                      <a:pt x="0" y="611448"/>
                    </a:cubicBezTo>
                    <a:lnTo>
                      <a:pt x="0" y="80458"/>
                    </a:lnTo>
                    <a:cubicBezTo>
                      <a:pt x="0" y="59119"/>
                      <a:pt x="8477" y="38654"/>
                      <a:pt x="23566" y="23566"/>
                    </a:cubicBezTo>
                    <a:cubicBezTo>
                      <a:pt x="38654" y="8477"/>
                      <a:pt x="59119" y="0"/>
                      <a:pt x="80458" y="0"/>
                    </a:cubicBezTo>
                    <a:close/>
                  </a:path>
                </a:pathLst>
              </a:custGeom>
              <a:solidFill>
                <a:srgbClr val="62366E"/>
              </a:solidFill>
            </p:spPr>
            <p:txBody>
              <a:bodyPr/>
              <a:lstStyle/>
              <a:p>
                <a:endParaRPr lang="en-US"/>
              </a:p>
            </p:txBody>
          </p:sp>
          <p:sp>
            <p:nvSpPr>
              <p:cNvPr id="27" name="TextBox 27"/>
              <p:cNvSpPr txBox="1"/>
              <p:nvPr/>
            </p:nvSpPr>
            <p:spPr>
              <a:xfrm>
                <a:off x="0" y="-57150"/>
                <a:ext cx="2458910" cy="749056"/>
              </a:xfrm>
              <a:prstGeom prst="rect">
                <a:avLst/>
              </a:prstGeom>
            </p:spPr>
            <p:txBody>
              <a:bodyPr lIns="50800" tIns="50800" rIns="50800" bIns="50800" rtlCol="0" anchor="ctr"/>
              <a:lstStyle/>
              <a:p>
                <a:pPr algn="ctr">
                  <a:lnSpc>
                    <a:spcPts val="2660"/>
                  </a:lnSpc>
                </a:pPr>
                <a:endParaRPr/>
              </a:p>
            </p:txBody>
          </p:sp>
        </p:grpSp>
        <p:sp>
          <p:nvSpPr>
            <p:cNvPr id="28" name="Freeform 28"/>
            <p:cNvSpPr/>
            <p:nvPr/>
          </p:nvSpPr>
          <p:spPr>
            <a:xfrm flipH="1">
              <a:off x="6732198" y="0"/>
              <a:ext cx="8729590" cy="2367901"/>
            </a:xfrm>
            <a:custGeom>
              <a:avLst/>
              <a:gdLst/>
              <a:ahLst/>
              <a:cxnLst/>
              <a:rect l="l" t="t" r="r" b="b"/>
              <a:pathLst>
                <a:path w="8729590" h="2367901">
                  <a:moveTo>
                    <a:pt x="8729589" y="0"/>
                  </a:moveTo>
                  <a:lnTo>
                    <a:pt x="0" y="0"/>
                  </a:lnTo>
                  <a:lnTo>
                    <a:pt x="0" y="2367901"/>
                  </a:lnTo>
                  <a:lnTo>
                    <a:pt x="8729589" y="2367901"/>
                  </a:lnTo>
                  <a:lnTo>
                    <a:pt x="872958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a:off x="13733468" y="740860"/>
              <a:ext cx="1022625" cy="1022625"/>
            </a:xfrm>
            <a:custGeom>
              <a:avLst/>
              <a:gdLst/>
              <a:ahLst/>
              <a:cxnLst/>
              <a:rect l="l" t="t" r="r" b="b"/>
              <a:pathLst>
                <a:path w="1022625" h="1022625">
                  <a:moveTo>
                    <a:pt x="0" y="0"/>
                  </a:moveTo>
                  <a:lnTo>
                    <a:pt x="1022624" y="0"/>
                  </a:lnTo>
                  <a:lnTo>
                    <a:pt x="1022624" y="1022625"/>
                  </a:lnTo>
                  <a:lnTo>
                    <a:pt x="0" y="10226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TextBox 30"/>
            <p:cNvSpPr txBox="1"/>
            <p:nvPr/>
          </p:nvSpPr>
          <p:spPr>
            <a:xfrm>
              <a:off x="159588" y="333787"/>
              <a:ext cx="12916354" cy="3923453"/>
            </a:xfrm>
            <a:prstGeom prst="rect">
              <a:avLst/>
            </a:prstGeom>
          </p:spPr>
          <p:txBody>
            <a:bodyPr lIns="0" tIns="0" rIns="0" bIns="0" rtlCol="0" anchor="t">
              <a:spAutoFit/>
            </a:bodyPr>
            <a:lstStyle/>
            <a:p>
              <a:pPr algn="r">
                <a:lnSpc>
                  <a:spcPts val="3825"/>
                </a:lnSpc>
              </a:pPr>
              <a:r>
                <a:rPr lang="en-US" sz="2730" b="1" dirty="0">
                  <a:solidFill>
                    <a:srgbClr val="FFFFFF"/>
                  </a:solidFill>
                  <a:latin typeface="Poppins Bold" panose="00000800000000000000"/>
                  <a:ea typeface="Poppins Bold" panose="00000800000000000000"/>
                  <a:cs typeface="Poppins Bold" panose="00000800000000000000"/>
                  <a:sym typeface="Poppins Bold" panose="00000800000000000000"/>
                </a:rPr>
                <a:t>Psalm 5:12 (NIV); 112:1-2 (TPT), 6-8(NLT);                Proverbs 11:21 (TLB); Isaiah 32:17-18 (NIV)</a:t>
              </a:r>
            </a:p>
            <a:p>
              <a:pPr algn="r">
                <a:lnSpc>
                  <a:spcPts val="3825"/>
                </a:lnSpc>
                <a:spcBef>
                  <a:spcPct val="0"/>
                </a:spcBef>
              </a:pPr>
              <a:r>
                <a:rPr lang="en-US" sz="2730" dirty="0">
                  <a:solidFill>
                    <a:srgbClr val="FFFFFF"/>
                  </a:solidFill>
                  <a:latin typeface="Poppins" panose="00000500000000000000"/>
                  <a:ea typeface="Poppins" panose="00000500000000000000"/>
                  <a:cs typeface="Poppins" panose="00000500000000000000"/>
                  <a:sym typeface="Poppins" panose="00000500000000000000"/>
                </a:rPr>
                <a:t>God's promise to the righteous includes blessing, divine favor, protection, prosperity, deliverance, peace, and fruitful lives, regardless of circumstances.</a:t>
              </a:r>
            </a:p>
            <a:p>
              <a:pPr algn="r">
                <a:lnSpc>
                  <a:spcPts val="3825"/>
                </a:lnSpc>
                <a:spcBef>
                  <a:spcPct val="0"/>
                </a:spcBef>
              </a:pPr>
              <a:endParaRPr lang="en-US" sz="2730" dirty="0">
                <a:solidFill>
                  <a:srgbClr val="FFFFFF"/>
                </a:solidFill>
                <a:latin typeface="Poppins" panose="00000500000000000000"/>
                <a:ea typeface="Poppins" panose="00000500000000000000"/>
                <a:cs typeface="Poppins" panose="00000500000000000000"/>
                <a:sym typeface="Poppins" panose="00000500000000000000"/>
              </a:endParaRPr>
            </a:p>
          </p:txBody>
        </p:sp>
      </p:grpSp>
      <p:sp>
        <p:nvSpPr>
          <p:cNvPr id="31" name="TextBox 31"/>
          <p:cNvSpPr txBox="1"/>
          <p:nvPr/>
        </p:nvSpPr>
        <p:spPr>
          <a:xfrm>
            <a:off x="17097964" y="9958283"/>
            <a:ext cx="97940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16  | Page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2" name="TextBox 12"/>
          <p:cNvSpPr txBox="1"/>
          <p:nvPr/>
        </p:nvSpPr>
        <p:spPr>
          <a:xfrm>
            <a:off x="7860037" y="1019229"/>
            <a:ext cx="10217335" cy="982980"/>
          </a:xfrm>
          <a:prstGeom prst="rect">
            <a:avLst/>
          </a:prstGeom>
        </p:spPr>
        <p:txBody>
          <a:bodyPr lIns="0" tIns="0" rIns="0" bIns="0" rtlCol="0" anchor="t">
            <a:spAutoFit/>
          </a:bodyPr>
          <a:lstStyle/>
          <a:p>
            <a:pPr algn="r">
              <a:lnSpc>
                <a:spcPts val="3795"/>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13" name="TextBox 13"/>
          <p:cNvSpPr txBox="1"/>
          <p:nvPr/>
        </p:nvSpPr>
        <p:spPr>
          <a:xfrm>
            <a:off x="407176" y="1439282"/>
            <a:ext cx="8455049" cy="1047751"/>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You’ve been made the Righteousness of God in Christ Jesus!</a:t>
            </a:r>
          </a:p>
        </p:txBody>
      </p:sp>
      <p:grpSp>
        <p:nvGrpSpPr>
          <p:cNvPr id="14" name="Group 14"/>
          <p:cNvGrpSpPr/>
          <p:nvPr/>
        </p:nvGrpSpPr>
        <p:grpSpPr>
          <a:xfrm>
            <a:off x="187797" y="2857967"/>
            <a:ext cx="5313011" cy="5313011"/>
            <a:chOff x="0" y="0"/>
            <a:chExt cx="7084015" cy="7084015"/>
          </a:xfrm>
        </p:grpSpPr>
        <p:sp>
          <p:nvSpPr>
            <p:cNvPr id="15" name="Freeform 15"/>
            <p:cNvSpPr/>
            <p:nvPr/>
          </p:nvSpPr>
          <p:spPr>
            <a:xfrm>
              <a:off x="0" y="0"/>
              <a:ext cx="7084015" cy="7084015"/>
            </a:xfrm>
            <a:custGeom>
              <a:avLst/>
              <a:gdLst/>
              <a:ahLst/>
              <a:cxnLst/>
              <a:rect l="l" t="t" r="r" b="b"/>
              <a:pathLst>
                <a:path w="7084015" h="7084015">
                  <a:moveTo>
                    <a:pt x="0" y="0"/>
                  </a:moveTo>
                  <a:lnTo>
                    <a:pt x="7084015" y="0"/>
                  </a:lnTo>
                  <a:lnTo>
                    <a:pt x="7084015" y="7084015"/>
                  </a:lnTo>
                  <a:lnTo>
                    <a:pt x="0" y="7084015"/>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2144117" y="2482148"/>
              <a:ext cx="3841073" cy="2389273"/>
            </a:xfrm>
            <a:prstGeom prst="rect">
              <a:avLst/>
            </a:prstGeom>
          </p:spPr>
          <p:txBody>
            <a:bodyPr lIns="0" tIns="0" rIns="0" bIns="0" rtlCol="0" anchor="t">
              <a:spAutoFit/>
            </a:bodyPr>
            <a:lstStyle/>
            <a:p>
              <a:pPr algn="ctr">
                <a:lnSpc>
                  <a:spcPts val="3610"/>
                </a:lnSpc>
                <a:spcBef>
                  <a:spcPct val="0"/>
                </a:spcBef>
              </a:pPr>
              <a:r>
                <a:rPr lang="en-US" sz="2580">
                  <a:solidFill>
                    <a:srgbClr val="000000"/>
                  </a:solidFill>
                  <a:latin typeface="Poppins" panose="00000500000000000000"/>
                  <a:ea typeface="Poppins" panose="00000500000000000000"/>
                  <a:cs typeface="Poppins" panose="00000500000000000000"/>
                  <a:sym typeface="Poppins" panose="00000500000000000000"/>
                </a:rPr>
                <a:t>Righteousness: God's Declaration Shapes Your Life</a:t>
              </a:r>
            </a:p>
          </p:txBody>
        </p:sp>
      </p:grpSp>
      <p:grpSp>
        <p:nvGrpSpPr>
          <p:cNvPr id="17" name="Group 17"/>
          <p:cNvGrpSpPr/>
          <p:nvPr/>
        </p:nvGrpSpPr>
        <p:grpSpPr>
          <a:xfrm>
            <a:off x="4354830" y="2517775"/>
            <a:ext cx="13838555" cy="6986905"/>
            <a:chOff x="0" y="-302258"/>
            <a:chExt cx="17590861" cy="9110132"/>
          </a:xfrm>
        </p:grpSpPr>
        <p:grpSp>
          <p:nvGrpSpPr>
            <p:cNvPr id="18" name="Group 18"/>
            <p:cNvGrpSpPr/>
            <p:nvPr/>
          </p:nvGrpSpPr>
          <p:grpSpPr>
            <a:xfrm>
              <a:off x="985581" y="-302258"/>
              <a:ext cx="16597208" cy="9110132"/>
              <a:chOff x="-145347" y="-57209"/>
              <a:chExt cx="3141386" cy="1724293"/>
            </a:xfrm>
          </p:grpSpPr>
          <p:sp>
            <p:nvSpPr>
              <p:cNvPr id="19" name="Freeform 19"/>
              <p:cNvSpPr/>
              <p:nvPr/>
            </p:nvSpPr>
            <p:spPr>
              <a:xfrm>
                <a:off x="-145347" y="0"/>
                <a:ext cx="3141386" cy="1667084"/>
              </a:xfrm>
              <a:custGeom>
                <a:avLst/>
                <a:gdLst/>
                <a:ahLst/>
                <a:cxnLst/>
                <a:rect l="l" t="t" r="r" b="b"/>
                <a:pathLst>
                  <a:path w="2506301" h="733320">
                    <a:moveTo>
                      <a:pt x="78937" y="0"/>
                    </a:moveTo>
                    <a:lnTo>
                      <a:pt x="2427365" y="0"/>
                    </a:lnTo>
                    <a:cubicBezTo>
                      <a:pt x="2448300" y="0"/>
                      <a:pt x="2468378" y="8317"/>
                      <a:pt x="2483181" y="23120"/>
                    </a:cubicBezTo>
                    <a:cubicBezTo>
                      <a:pt x="2497985" y="37924"/>
                      <a:pt x="2506301" y="58001"/>
                      <a:pt x="2506301" y="78937"/>
                    </a:cubicBezTo>
                    <a:lnTo>
                      <a:pt x="2506301" y="654383"/>
                    </a:lnTo>
                    <a:cubicBezTo>
                      <a:pt x="2506301" y="675318"/>
                      <a:pt x="2497985" y="695396"/>
                      <a:pt x="2483181" y="710200"/>
                    </a:cubicBezTo>
                    <a:cubicBezTo>
                      <a:pt x="2468378" y="725003"/>
                      <a:pt x="2448300" y="733320"/>
                      <a:pt x="2427365" y="733320"/>
                    </a:cubicBezTo>
                    <a:lnTo>
                      <a:pt x="78937" y="733320"/>
                    </a:lnTo>
                    <a:cubicBezTo>
                      <a:pt x="35341" y="733320"/>
                      <a:pt x="0" y="697979"/>
                      <a:pt x="0" y="654383"/>
                    </a:cubicBezTo>
                    <a:lnTo>
                      <a:pt x="0" y="78937"/>
                    </a:lnTo>
                    <a:cubicBezTo>
                      <a:pt x="0" y="58001"/>
                      <a:pt x="8317" y="37924"/>
                      <a:pt x="23120" y="23120"/>
                    </a:cubicBezTo>
                    <a:cubicBezTo>
                      <a:pt x="37924" y="8317"/>
                      <a:pt x="58001" y="0"/>
                      <a:pt x="78937" y="0"/>
                    </a:cubicBezTo>
                    <a:close/>
                  </a:path>
                </a:pathLst>
              </a:custGeom>
              <a:solidFill>
                <a:srgbClr val="62366E"/>
              </a:solidFill>
            </p:spPr>
            <p:txBody>
              <a:bodyPr/>
              <a:lstStyle/>
              <a:p>
                <a:endParaRPr lang="en-US"/>
              </a:p>
            </p:txBody>
          </p:sp>
          <p:sp>
            <p:nvSpPr>
              <p:cNvPr id="20" name="TextBox 20"/>
              <p:cNvSpPr txBox="1"/>
              <p:nvPr/>
            </p:nvSpPr>
            <p:spPr>
              <a:xfrm>
                <a:off x="0" y="-57209"/>
                <a:ext cx="2471700" cy="747728"/>
              </a:xfrm>
              <a:prstGeom prst="rect">
                <a:avLst/>
              </a:prstGeom>
            </p:spPr>
            <p:txBody>
              <a:bodyPr lIns="50800" tIns="50800" rIns="50800" bIns="50800" rtlCol="0" anchor="ctr"/>
              <a:lstStyle/>
              <a:p>
                <a:pPr algn="ctr">
                  <a:lnSpc>
                    <a:spcPts val="2660"/>
                  </a:lnSpc>
                </a:pPr>
                <a:endParaRPr/>
              </a:p>
            </p:txBody>
          </p:sp>
        </p:grpSp>
        <p:sp>
          <p:nvSpPr>
            <p:cNvPr id="21" name="Freeform 21"/>
            <p:cNvSpPr/>
            <p:nvPr/>
          </p:nvSpPr>
          <p:spPr>
            <a:xfrm>
              <a:off x="0" y="0"/>
              <a:ext cx="8160539" cy="2213546"/>
            </a:xfrm>
            <a:custGeom>
              <a:avLst/>
              <a:gdLst/>
              <a:ahLst/>
              <a:cxnLst/>
              <a:rect l="l" t="t" r="r" b="b"/>
              <a:pathLst>
                <a:path w="8160539" h="2213546">
                  <a:moveTo>
                    <a:pt x="0" y="0"/>
                  </a:moveTo>
                  <a:lnTo>
                    <a:pt x="8160539" y="0"/>
                  </a:lnTo>
                  <a:lnTo>
                    <a:pt x="8160539" y="2213546"/>
                  </a:lnTo>
                  <a:lnTo>
                    <a:pt x="0" y="22135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640581" y="680152"/>
              <a:ext cx="955963" cy="955963"/>
            </a:xfrm>
            <a:custGeom>
              <a:avLst/>
              <a:gdLst/>
              <a:ahLst/>
              <a:cxnLst/>
              <a:rect l="l" t="t" r="r" b="b"/>
              <a:pathLst>
                <a:path w="955963" h="955963">
                  <a:moveTo>
                    <a:pt x="0" y="0"/>
                  </a:moveTo>
                  <a:lnTo>
                    <a:pt x="955964" y="0"/>
                  </a:lnTo>
                  <a:lnTo>
                    <a:pt x="955964" y="955964"/>
                  </a:lnTo>
                  <a:lnTo>
                    <a:pt x="0" y="9559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3" name="TextBox 23"/>
            <p:cNvSpPr txBox="1"/>
            <p:nvPr/>
          </p:nvSpPr>
          <p:spPr>
            <a:xfrm>
              <a:off x="1527991" y="453677"/>
              <a:ext cx="16062870" cy="7667812"/>
            </a:xfrm>
            <a:prstGeom prst="rect">
              <a:avLst/>
            </a:prstGeom>
          </p:spPr>
          <p:txBody>
            <a:bodyPr wrap="square" lIns="0" tIns="0" rIns="0" bIns="0" rtlCol="0" anchor="t">
              <a:noAutofit/>
            </a:bodyPr>
            <a:lstStyle/>
            <a:p>
              <a:pPr algn="l">
                <a:lnSpc>
                  <a:spcPts val="3575"/>
                </a:lnSpc>
              </a:pPr>
              <a:r>
                <a:rPr lang="en-US" sz="2850" b="1" dirty="0">
                  <a:solidFill>
                    <a:srgbClr val="FFFFFF"/>
                  </a:solidFill>
                  <a:latin typeface="Poppins Bold" panose="00000800000000000000"/>
                  <a:ea typeface="Poppins Bold" panose="00000800000000000000"/>
                  <a:cs typeface="Poppins Bold" panose="00000800000000000000"/>
                  <a:sym typeface="Poppins Bold" panose="00000800000000000000"/>
                </a:rPr>
                <a:t>Romans 5:1, 8-9 (TPT)</a:t>
              </a:r>
            </a:p>
            <a:p>
              <a:pPr algn="l">
                <a:lnSpc>
                  <a:spcPct val="150000"/>
                </a:lnSpc>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 Our faith in Jesus transfers God’s righteousness to us and He now declares us flawless in His eyes. This means we can now enjoy true and lasting peace with God, all because of what our Lord Jesus, the Anointed One, has done for us.</a:t>
              </a:r>
            </a:p>
            <a:p>
              <a:pPr algn="l">
                <a:lnSpc>
                  <a:spcPct val="150000"/>
                </a:lnSpc>
              </a:pPr>
              <a:endParaRPr lang="en-US" altLang="en-US" sz="1000" dirty="0">
                <a:solidFill>
                  <a:srgbClr val="FFFFFF"/>
                </a:solidFill>
                <a:latin typeface="Poppins" panose="00000500000000000000"/>
                <a:ea typeface="Poppins" panose="00000500000000000000"/>
                <a:cs typeface="Poppins" panose="00000500000000000000"/>
                <a:sym typeface="Poppins" panose="00000500000000000000"/>
              </a:endParaRPr>
            </a:p>
            <a:p>
              <a:pPr algn="l">
                <a:lnSpc>
                  <a:spcPct val="150000"/>
                </a:lnSpc>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8</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 Christ proved God’s passionate love for us by dying in our place while we were still lost and ungodly! </a:t>
              </a: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9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And there is still much more to say of His unfailing love for us! For through the blood of Jesus we have heard the powerful declaration, “</a:t>
              </a:r>
              <a:r>
                <a:rPr lang="en-US" altLang="en-US" sz="2850" b="1" dirty="0">
                  <a:solidFill>
                    <a:srgbClr val="FFFFFF"/>
                  </a:solidFill>
                  <a:latin typeface="Poppins" panose="00000500000000000000"/>
                  <a:ea typeface="Poppins" panose="00000500000000000000"/>
                  <a:cs typeface="Poppins" panose="00000500000000000000"/>
                  <a:sym typeface="Poppins" panose="00000500000000000000"/>
                </a:rPr>
                <a:t>You are now righteous in My sight</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a:t>
              </a:r>
            </a:p>
          </p:txBody>
        </p:sp>
      </p:grpSp>
      <p:sp>
        <p:nvSpPr>
          <p:cNvPr id="31" name="TextBox 31"/>
          <p:cNvSpPr txBox="1"/>
          <p:nvPr/>
        </p:nvSpPr>
        <p:spPr>
          <a:xfrm>
            <a:off x="17097964" y="9958283"/>
            <a:ext cx="97940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16  | Page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2" name="TextBox 12"/>
          <p:cNvSpPr txBox="1"/>
          <p:nvPr/>
        </p:nvSpPr>
        <p:spPr>
          <a:xfrm>
            <a:off x="7860037" y="1019229"/>
            <a:ext cx="10217335" cy="982980"/>
          </a:xfrm>
          <a:prstGeom prst="rect">
            <a:avLst/>
          </a:prstGeom>
        </p:spPr>
        <p:txBody>
          <a:bodyPr lIns="0" tIns="0" rIns="0" bIns="0" rtlCol="0" anchor="t">
            <a:spAutoFit/>
          </a:bodyPr>
          <a:lstStyle/>
          <a:p>
            <a:pPr algn="r">
              <a:lnSpc>
                <a:spcPts val="3795"/>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13" name="TextBox 13"/>
          <p:cNvSpPr txBox="1"/>
          <p:nvPr/>
        </p:nvSpPr>
        <p:spPr>
          <a:xfrm>
            <a:off x="407176" y="1439282"/>
            <a:ext cx="8455049" cy="1047751"/>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You’ve been made the Righteousness of God in Christ Jesus!</a:t>
            </a:r>
          </a:p>
        </p:txBody>
      </p:sp>
      <p:grpSp>
        <p:nvGrpSpPr>
          <p:cNvPr id="14" name="Group 14"/>
          <p:cNvGrpSpPr/>
          <p:nvPr/>
        </p:nvGrpSpPr>
        <p:grpSpPr>
          <a:xfrm>
            <a:off x="187797" y="2857967"/>
            <a:ext cx="5313011" cy="5313011"/>
            <a:chOff x="0" y="0"/>
            <a:chExt cx="7084015" cy="7084015"/>
          </a:xfrm>
        </p:grpSpPr>
        <p:sp>
          <p:nvSpPr>
            <p:cNvPr id="15" name="Freeform 15"/>
            <p:cNvSpPr/>
            <p:nvPr/>
          </p:nvSpPr>
          <p:spPr>
            <a:xfrm>
              <a:off x="0" y="0"/>
              <a:ext cx="7084015" cy="7084015"/>
            </a:xfrm>
            <a:custGeom>
              <a:avLst/>
              <a:gdLst/>
              <a:ahLst/>
              <a:cxnLst/>
              <a:rect l="l" t="t" r="r" b="b"/>
              <a:pathLst>
                <a:path w="7084015" h="7084015">
                  <a:moveTo>
                    <a:pt x="0" y="0"/>
                  </a:moveTo>
                  <a:lnTo>
                    <a:pt x="7084015" y="0"/>
                  </a:lnTo>
                  <a:lnTo>
                    <a:pt x="7084015" y="7084015"/>
                  </a:lnTo>
                  <a:lnTo>
                    <a:pt x="0" y="7084015"/>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2144117" y="2482148"/>
              <a:ext cx="3841073" cy="2389273"/>
            </a:xfrm>
            <a:prstGeom prst="rect">
              <a:avLst/>
            </a:prstGeom>
          </p:spPr>
          <p:txBody>
            <a:bodyPr lIns="0" tIns="0" rIns="0" bIns="0" rtlCol="0" anchor="t">
              <a:spAutoFit/>
            </a:bodyPr>
            <a:lstStyle/>
            <a:p>
              <a:pPr algn="ctr">
                <a:lnSpc>
                  <a:spcPts val="3610"/>
                </a:lnSpc>
                <a:spcBef>
                  <a:spcPct val="0"/>
                </a:spcBef>
              </a:pPr>
              <a:r>
                <a:rPr lang="en-US" sz="2580">
                  <a:solidFill>
                    <a:srgbClr val="000000"/>
                  </a:solidFill>
                  <a:latin typeface="Poppins" panose="00000500000000000000"/>
                  <a:ea typeface="Poppins" panose="00000500000000000000"/>
                  <a:cs typeface="Poppins" panose="00000500000000000000"/>
                  <a:sym typeface="Poppins" panose="00000500000000000000"/>
                </a:rPr>
                <a:t>Righteousness: God's Declaration Shapes Your Life</a:t>
              </a:r>
            </a:p>
          </p:txBody>
        </p:sp>
      </p:grpSp>
      <p:grpSp>
        <p:nvGrpSpPr>
          <p:cNvPr id="24" name="Group 24"/>
          <p:cNvGrpSpPr/>
          <p:nvPr/>
        </p:nvGrpSpPr>
        <p:grpSpPr>
          <a:xfrm>
            <a:off x="5989639" y="3885260"/>
            <a:ext cx="11596341" cy="2974170"/>
            <a:chOff x="0" y="0"/>
            <a:chExt cx="15461788" cy="3965560"/>
          </a:xfrm>
        </p:grpSpPr>
        <p:grpSp>
          <p:nvGrpSpPr>
            <p:cNvPr id="25" name="Group 25"/>
            <p:cNvGrpSpPr/>
            <p:nvPr/>
          </p:nvGrpSpPr>
          <p:grpSpPr>
            <a:xfrm>
              <a:off x="0" y="55027"/>
              <a:ext cx="13897328" cy="3910533"/>
              <a:chOff x="0" y="0"/>
              <a:chExt cx="2458910" cy="691906"/>
            </a:xfrm>
          </p:grpSpPr>
          <p:sp>
            <p:nvSpPr>
              <p:cNvPr id="26" name="Freeform 26"/>
              <p:cNvSpPr/>
              <p:nvPr/>
            </p:nvSpPr>
            <p:spPr>
              <a:xfrm>
                <a:off x="0" y="0"/>
                <a:ext cx="2458910" cy="691906"/>
              </a:xfrm>
              <a:custGeom>
                <a:avLst/>
                <a:gdLst/>
                <a:ahLst/>
                <a:cxnLst/>
                <a:rect l="l" t="t" r="r" b="b"/>
                <a:pathLst>
                  <a:path w="2458910" h="691906">
                    <a:moveTo>
                      <a:pt x="80458" y="0"/>
                    </a:moveTo>
                    <a:lnTo>
                      <a:pt x="2378452" y="0"/>
                    </a:lnTo>
                    <a:cubicBezTo>
                      <a:pt x="2399790" y="0"/>
                      <a:pt x="2420255" y="8477"/>
                      <a:pt x="2435344" y="23566"/>
                    </a:cubicBezTo>
                    <a:cubicBezTo>
                      <a:pt x="2450433" y="38654"/>
                      <a:pt x="2458910" y="59119"/>
                      <a:pt x="2458910" y="80458"/>
                    </a:cubicBezTo>
                    <a:lnTo>
                      <a:pt x="2458910" y="611448"/>
                    </a:lnTo>
                    <a:cubicBezTo>
                      <a:pt x="2458910" y="632787"/>
                      <a:pt x="2450433" y="653252"/>
                      <a:pt x="2435344" y="668341"/>
                    </a:cubicBezTo>
                    <a:cubicBezTo>
                      <a:pt x="2420255" y="683429"/>
                      <a:pt x="2399790" y="691906"/>
                      <a:pt x="2378452" y="691906"/>
                    </a:cubicBezTo>
                    <a:lnTo>
                      <a:pt x="80458" y="691906"/>
                    </a:lnTo>
                    <a:cubicBezTo>
                      <a:pt x="59119" y="691906"/>
                      <a:pt x="38654" y="683429"/>
                      <a:pt x="23566" y="668341"/>
                    </a:cubicBezTo>
                    <a:cubicBezTo>
                      <a:pt x="8477" y="653252"/>
                      <a:pt x="0" y="632787"/>
                      <a:pt x="0" y="611448"/>
                    </a:cubicBezTo>
                    <a:lnTo>
                      <a:pt x="0" y="80458"/>
                    </a:lnTo>
                    <a:cubicBezTo>
                      <a:pt x="0" y="59119"/>
                      <a:pt x="8477" y="38654"/>
                      <a:pt x="23566" y="23566"/>
                    </a:cubicBezTo>
                    <a:cubicBezTo>
                      <a:pt x="38654" y="8477"/>
                      <a:pt x="59119" y="0"/>
                      <a:pt x="80458" y="0"/>
                    </a:cubicBezTo>
                    <a:close/>
                  </a:path>
                </a:pathLst>
              </a:custGeom>
              <a:solidFill>
                <a:srgbClr val="62366E"/>
              </a:solidFill>
            </p:spPr>
            <p:txBody>
              <a:bodyPr/>
              <a:lstStyle/>
              <a:p>
                <a:endParaRPr lang="en-US"/>
              </a:p>
            </p:txBody>
          </p:sp>
          <p:sp>
            <p:nvSpPr>
              <p:cNvPr id="27" name="TextBox 27"/>
              <p:cNvSpPr txBox="1"/>
              <p:nvPr/>
            </p:nvSpPr>
            <p:spPr>
              <a:xfrm>
                <a:off x="0" y="-57150"/>
                <a:ext cx="2458910" cy="749056"/>
              </a:xfrm>
              <a:prstGeom prst="rect">
                <a:avLst/>
              </a:prstGeom>
            </p:spPr>
            <p:txBody>
              <a:bodyPr lIns="50800" tIns="50800" rIns="50800" bIns="50800" rtlCol="0" anchor="ctr"/>
              <a:lstStyle/>
              <a:p>
                <a:pPr algn="ctr">
                  <a:lnSpc>
                    <a:spcPts val="2660"/>
                  </a:lnSpc>
                </a:pPr>
                <a:endParaRPr/>
              </a:p>
            </p:txBody>
          </p:sp>
        </p:grpSp>
        <p:sp>
          <p:nvSpPr>
            <p:cNvPr id="28" name="Freeform 28"/>
            <p:cNvSpPr/>
            <p:nvPr/>
          </p:nvSpPr>
          <p:spPr>
            <a:xfrm flipH="1">
              <a:off x="6732198" y="0"/>
              <a:ext cx="8729590" cy="2367901"/>
            </a:xfrm>
            <a:custGeom>
              <a:avLst/>
              <a:gdLst/>
              <a:ahLst/>
              <a:cxnLst/>
              <a:rect l="l" t="t" r="r" b="b"/>
              <a:pathLst>
                <a:path w="8729590" h="2367901">
                  <a:moveTo>
                    <a:pt x="8729589" y="0"/>
                  </a:moveTo>
                  <a:lnTo>
                    <a:pt x="0" y="0"/>
                  </a:lnTo>
                  <a:lnTo>
                    <a:pt x="0" y="2367901"/>
                  </a:lnTo>
                  <a:lnTo>
                    <a:pt x="8729589" y="2367901"/>
                  </a:lnTo>
                  <a:lnTo>
                    <a:pt x="872958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a:off x="13733468" y="740860"/>
              <a:ext cx="1022625" cy="1022625"/>
            </a:xfrm>
            <a:custGeom>
              <a:avLst/>
              <a:gdLst/>
              <a:ahLst/>
              <a:cxnLst/>
              <a:rect l="l" t="t" r="r" b="b"/>
              <a:pathLst>
                <a:path w="1022625" h="1022625">
                  <a:moveTo>
                    <a:pt x="0" y="0"/>
                  </a:moveTo>
                  <a:lnTo>
                    <a:pt x="1022624" y="0"/>
                  </a:lnTo>
                  <a:lnTo>
                    <a:pt x="1022624" y="1022625"/>
                  </a:lnTo>
                  <a:lnTo>
                    <a:pt x="0" y="10226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TextBox 30"/>
            <p:cNvSpPr txBox="1"/>
            <p:nvPr/>
          </p:nvSpPr>
          <p:spPr>
            <a:xfrm>
              <a:off x="159588" y="333787"/>
              <a:ext cx="12916355" cy="3164200"/>
            </a:xfrm>
            <a:prstGeom prst="rect">
              <a:avLst/>
            </a:prstGeom>
          </p:spPr>
          <p:txBody>
            <a:bodyPr lIns="0" tIns="0" rIns="0" bIns="0" rtlCol="0" anchor="t">
              <a:spAutoFit/>
            </a:bodyPr>
            <a:lstStyle/>
            <a:p>
              <a:pPr algn="r">
                <a:lnSpc>
                  <a:spcPts val="3575"/>
                </a:lnSpc>
              </a:pPr>
              <a:r>
                <a:rPr lang="en-US" sz="3200" b="1" dirty="0">
                  <a:solidFill>
                    <a:srgbClr val="FFFFFF"/>
                  </a:solidFill>
                  <a:latin typeface="Poppins Bold" panose="00000800000000000000"/>
                  <a:ea typeface="Poppins Bold" panose="00000800000000000000"/>
                  <a:cs typeface="Poppins Bold" panose="00000800000000000000"/>
                  <a:sym typeface="Poppins Bold" panose="00000800000000000000"/>
                </a:rPr>
                <a:t>2 Corinthians 5:21 (NKJV)</a:t>
              </a:r>
            </a:p>
            <a:p>
              <a:pPr algn="r">
                <a:lnSpc>
                  <a:spcPct val="150000"/>
                </a:lnSpc>
                <a:spcBef>
                  <a:spcPct val="0"/>
                </a:spcBef>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21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For He made Him who knew no sin to be sin for us, that we might become the righteousness of God in Him.</a:t>
              </a:r>
              <a:endParaRPr lang="en-US" altLang="en-US" sz="2730" dirty="0">
                <a:solidFill>
                  <a:srgbClr val="FFFFFF"/>
                </a:solidFill>
                <a:latin typeface="Poppins" panose="00000500000000000000"/>
                <a:ea typeface="Poppins" panose="00000500000000000000"/>
                <a:cs typeface="Poppins" panose="00000500000000000000"/>
                <a:sym typeface="Poppins" panose="00000500000000000000"/>
              </a:endParaRPr>
            </a:p>
          </p:txBody>
        </p:sp>
      </p:grpSp>
      <p:sp>
        <p:nvSpPr>
          <p:cNvPr id="31" name="TextBox 31"/>
          <p:cNvSpPr txBox="1"/>
          <p:nvPr/>
        </p:nvSpPr>
        <p:spPr>
          <a:xfrm>
            <a:off x="17097964" y="9958283"/>
            <a:ext cx="97940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16  | Page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80010-5216-5E79-1589-254A73F752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75E934-18E5-7D7B-B598-F2380F1EAE32}"/>
              </a:ext>
            </a:extLst>
          </p:cNvPr>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F2247A10-CD58-C571-A186-096B612FA7D2}"/>
              </a:ext>
            </a:extLst>
          </p:cNvPr>
          <p:cNvGrpSpPr/>
          <p:nvPr/>
        </p:nvGrpSpPr>
        <p:grpSpPr>
          <a:xfrm>
            <a:off x="1514403" y="389387"/>
            <a:ext cx="1580614" cy="474256"/>
            <a:chOff x="0" y="0"/>
            <a:chExt cx="2107485" cy="632342"/>
          </a:xfrm>
        </p:grpSpPr>
        <p:sp>
          <p:nvSpPr>
            <p:cNvPr id="4" name="Freeform 4">
              <a:extLst>
                <a:ext uri="{FF2B5EF4-FFF2-40B4-BE49-F238E27FC236}">
                  <a16:creationId xmlns:a16="http://schemas.microsoft.com/office/drawing/2014/main" id="{9808579D-7AD0-D08D-7776-072C90A8C0A0}"/>
                </a:ext>
              </a:extLst>
            </p:cNvPr>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a:extLst>
                <a:ext uri="{FF2B5EF4-FFF2-40B4-BE49-F238E27FC236}">
                  <a16:creationId xmlns:a16="http://schemas.microsoft.com/office/drawing/2014/main" id="{E2B48D24-0939-E59B-A508-38FFC1EACCDD}"/>
                </a:ext>
              </a:extLst>
            </p:cNvPr>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a:extLst>
              <a:ext uri="{FF2B5EF4-FFF2-40B4-BE49-F238E27FC236}">
                <a16:creationId xmlns:a16="http://schemas.microsoft.com/office/drawing/2014/main" id="{0F9BB8DF-EB73-053E-EAAA-23A7D13FA7E7}"/>
              </a:ext>
            </a:extLst>
          </p:cNvPr>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9F3584AE-A63A-1C94-B9CA-16EC8F55EDED}"/>
              </a:ext>
            </a:extLst>
          </p:cNvPr>
          <p:cNvGrpSpPr/>
          <p:nvPr/>
        </p:nvGrpSpPr>
        <p:grpSpPr>
          <a:xfrm>
            <a:off x="5185997" y="9939233"/>
            <a:ext cx="13203627" cy="357292"/>
            <a:chOff x="0" y="0"/>
            <a:chExt cx="3477498" cy="94102"/>
          </a:xfrm>
        </p:grpSpPr>
        <p:sp>
          <p:nvSpPr>
            <p:cNvPr id="8" name="Freeform 8">
              <a:extLst>
                <a:ext uri="{FF2B5EF4-FFF2-40B4-BE49-F238E27FC236}">
                  <a16:creationId xmlns:a16="http://schemas.microsoft.com/office/drawing/2014/main" id="{63B371B0-C0B3-E69E-A4DC-E3DCAE258AE8}"/>
                </a:ext>
              </a:extLst>
            </p:cNvPr>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a:extLst>
                <a:ext uri="{FF2B5EF4-FFF2-40B4-BE49-F238E27FC236}">
                  <a16:creationId xmlns:a16="http://schemas.microsoft.com/office/drawing/2014/main" id="{56FF8996-1F0E-9D2E-E96E-FB53571975F8}"/>
                </a:ext>
              </a:extLst>
            </p:cNvPr>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a:extLst>
              <a:ext uri="{FF2B5EF4-FFF2-40B4-BE49-F238E27FC236}">
                <a16:creationId xmlns:a16="http://schemas.microsoft.com/office/drawing/2014/main" id="{E04D5A9B-DD6D-8EBB-A240-48B599C9A444}"/>
              </a:ext>
            </a:extLst>
          </p:cNvPr>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a:extLst>
              <a:ext uri="{FF2B5EF4-FFF2-40B4-BE49-F238E27FC236}">
                <a16:creationId xmlns:a16="http://schemas.microsoft.com/office/drawing/2014/main" id="{BBC9B293-46B7-221A-BFA3-0F7718EC1A0C}"/>
              </a:ext>
            </a:extLst>
          </p:cNvPr>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2" name="TextBox 12">
            <a:extLst>
              <a:ext uri="{FF2B5EF4-FFF2-40B4-BE49-F238E27FC236}">
                <a16:creationId xmlns:a16="http://schemas.microsoft.com/office/drawing/2014/main" id="{4F4CDA1B-B6C5-5255-3E6C-8980D69A637C}"/>
              </a:ext>
            </a:extLst>
          </p:cNvPr>
          <p:cNvSpPr txBox="1"/>
          <p:nvPr/>
        </p:nvSpPr>
        <p:spPr>
          <a:xfrm>
            <a:off x="7860037" y="1019229"/>
            <a:ext cx="10217335" cy="982980"/>
          </a:xfrm>
          <a:prstGeom prst="rect">
            <a:avLst/>
          </a:prstGeom>
        </p:spPr>
        <p:txBody>
          <a:bodyPr lIns="0" tIns="0" rIns="0" bIns="0" rtlCol="0" anchor="t">
            <a:spAutoFit/>
          </a:bodyPr>
          <a:lstStyle/>
          <a:p>
            <a:pPr algn="r">
              <a:lnSpc>
                <a:spcPts val="3795"/>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13" name="TextBox 13">
            <a:extLst>
              <a:ext uri="{FF2B5EF4-FFF2-40B4-BE49-F238E27FC236}">
                <a16:creationId xmlns:a16="http://schemas.microsoft.com/office/drawing/2014/main" id="{7D771A4E-E229-0266-753E-CA05434E7F9E}"/>
              </a:ext>
            </a:extLst>
          </p:cNvPr>
          <p:cNvSpPr txBox="1"/>
          <p:nvPr/>
        </p:nvSpPr>
        <p:spPr>
          <a:xfrm>
            <a:off x="407176" y="1439282"/>
            <a:ext cx="8455049" cy="1047751"/>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You’ve been made the Righteousness of God in Christ Jesus!</a:t>
            </a:r>
          </a:p>
        </p:txBody>
      </p:sp>
      <p:grpSp>
        <p:nvGrpSpPr>
          <p:cNvPr id="14" name="Group 14">
            <a:extLst>
              <a:ext uri="{FF2B5EF4-FFF2-40B4-BE49-F238E27FC236}">
                <a16:creationId xmlns:a16="http://schemas.microsoft.com/office/drawing/2014/main" id="{29229A09-BBE2-7599-BF92-9AD3808AE711}"/>
              </a:ext>
            </a:extLst>
          </p:cNvPr>
          <p:cNvGrpSpPr/>
          <p:nvPr/>
        </p:nvGrpSpPr>
        <p:grpSpPr>
          <a:xfrm>
            <a:off x="187797" y="2857967"/>
            <a:ext cx="5313011" cy="5313011"/>
            <a:chOff x="0" y="0"/>
            <a:chExt cx="7084015" cy="7084015"/>
          </a:xfrm>
        </p:grpSpPr>
        <p:sp>
          <p:nvSpPr>
            <p:cNvPr id="15" name="Freeform 15">
              <a:extLst>
                <a:ext uri="{FF2B5EF4-FFF2-40B4-BE49-F238E27FC236}">
                  <a16:creationId xmlns:a16="http://schemas.microsoft.com/office/drawing/2014/main" id="{EAA71448-15A2-FF0A-F5E4-EAD62014D28E}"/>
                </a:ext>
              </a:extLst>
            </p:cNvPr>
            <p:cNvSpPr/>
            <p:nvPr/>
          </p:nvSpPr>
          <p:spPr>
            <a:xfrm>
              <a:off x="0" y="0"/>
              <a:ext cx="7084015" cy="7084015"/>
            </a:xfrm>
            <a:custGeom>
              <a:avLst/>
              <a:gdLst/>
              <a:ahLst/>
              <a:cxnLst/>
              <a:rect l="l" t="t" r="r" b="b"/>
              <a:pathLst>
                <a:path w="7084015" h="7084015">
                  <a:moveTo>
                    <a:pt x="0" y="0"/>
                  </a:moveTo>
                  <a:lnTo>
                    <a:pt x="7084015" y="0"/>
                  </a:lnTo>
                  <a:lnTo>
                    <a:pt x="7084015" y="7084015"/>
                  </a:lnTo>
                  <a:lnTo>
                    <a:pt x="0" y="7084015"/>
                  </a:lnTo>
                  <a:lnTo>
                    <a:pt x="0" y="0"/>
                  </a:lnTo>
                  <a:close/>
                </a:path>
              </a:pathLst>
            </a:custGeom>
            <a:blipFill>
              <a:blip r:embed="rId8"/>
              <a:stretch>
                <a:fillRect/>
              </a:stretch>
            </a:blipFill>
          </p:spPr>
          <p:txBody>
            <a:bodyPr/>
            <a:lstStyle/>
            <a:p>
              <a:endParaRPr lang="en-US"/>
            </a:p>
          </p:txBody>
        </p:sp>
        <p:sp>
          <p:nvSpPr>
            <p:cNvPr id="16" name="TextBox 16">
              <a:extLst>
                <a:ext uri="{FF2B5EF4-FFF2-40B4-BE49-F238E27FC236}">
                  <a16:creationId xmlns:a16="http://schemas.microsoft.com/office/drawing/2014/main" id="{86438F93-AE0E-D776-8ED8-A7CEE54803C8}"/>
                </a:ext>
              </a:extLst>
            </p:cNvPr>
            <p:cNvSpPr txBox="1"/>
            <p:nvPr/>
          </p:nvSpPr>
          <p:spPr>
            <a:xfrm>
              <a:off x="2144117" y="2482148"/>
              <a:ext cx="3841073" cy="2389273"/>
            </a:xfrm>
            <a:prstGeom prst="rect">
              <a:avLst/>
            </a:prstGeom>
          </p:spPr>
          <p:txBody>
            <a:bodyPr lIns="0" tIns="0" rIns="0" bIns="0" rtlCol="0" anchor="t">
              <a:spAutoFit/>
            </a:bodyPr>
            <a:lstStyle/>
            <a:p>
              <a:pPr algn="ctr">
                <a:lnSpc>
                  <a:spcPts val="3610"/>
                </a:lnSpc>
                <a:spcBef>
                  <a:spcPct val="0"/>
                </a:spcBef>
              </a:pPr>
              <a:r>
                <a:rPr lang="en-US" sz="2580">
                  <a:solidFill>
                    <a:srgbClr val="000000"/>
                  </a:solidFill>
                  <a:latin typeface="Poppins" panose="00000500000000000000"/>
                  <a:ea typeface="Poppins" panose="00000500000000000000"/>
                  <a:cs typeface="Poppins" panose="00000500000000000000"/>
                  <a:sym typeface="Poppins" panose="00000500000000000000"/>
                </a:rPr>
                <a:t>Righteousness: God's Declaration Shapes Your Life</a:t>
              </a:r>
            </a:p>
          </p:txBody>
        </p:sp>
      </p:grpSp>
      <p:grpSp>
        <p:nvGrpSpPr>
          <p:cNvPr id="24" name="Group 24">
            <a:extLst>
              <a:ext uri="{FF2B5EF4-FFF2-40B4-BE49-F238E27FC236}">
                <a16:creationId xmlns:a16="http://schemas.microsoft.com/office/drawing/2014/main" id="{2AE4530D-A1F0-5BA1-BABC-0964826BDF0B}"/>
              </a:ext>
            </a:extLst>
          </p:cNvPr>
          <p:cNvGrpSpPr/>
          <p:nvPr/>
        </p:nvGrpSpPr>
        <p:grpSpPr>
          <a:xfrm>
            <a:off x="5967378" y="4168573"/>
            <a:ext cx="11596341" cy="2974170"/>
            <a:chOff x="0" y="0"/>
            <a:chExt cx="15461788" cy="3965560"/>
          </a:xfrm>
        </p:grpSpPr>
        <p:grpSp>
          <p:nvGrpSpPr>
            <p:cNvPr id="25" name="Group 25">
              <a:extLst>
                <a:ext uri="{FF2B5EF4-FFF2-40B4-BE49-F238E27FC236}">
                  <a16:creationId xmlns:a16="http://schemas.microsoft.com/office/drawing/2014/main" id="{666AAD10-56A6-76D9-31E3-667E58985B44}"/>
                </a:ext>
              </a:extLst>
            </p:cNvPr>
            <p:cNvGrpSpPr/>
            <p:nvPr/>
          </p:nvGrpSpPr>
          <p:grpSpPr>
            <a:xfrm>
              <a:off x="0" y="55027"/>
              <a:ext cx="13897328" cy="3910533"/>
              <a:chOff x="0" y="0"/>
              <a:chExt cx="2458910" cy="691906"/>
            </a:xfrm>
          </p:grpSpPr>
          <p:sp>
            <p:nvSpPr>
              <p:cNvPr id="26" name="Freeform 26">
                <a:extLst>
                  <a:ext uri="{FF2B5EF4-FFF2-40B4-BE49-F238E27FC236}">
                    <a16:creationId xmlns:a16="http://schemas.microsoft.com/office/drawing/2014/main" id="{C521E2FF-CB50-4A36-028C-2BABDB1BF1F6}"/>
                  </a:ext>
                </a:extLst>
              </p:cNvPr>
              <p:cNvSpPr/>
              <p:nvPr/>
            </p:nvSpPr>
            <p:spPr>
              <a:xfrm>
                <a:off x="0" y="0"/>
                <a:ext cx="2458910" cy="691906"/>
              </a:xfrm>
              <a:custGeom>
                <a:avLst/>
                <a:gdLst/>
                <a:ahLst/>
                <a:cxnLst/>
                <a:rect l="l" t="t" r="r" b="b"/>
                <a:pathLst>
                  <a:path w="2458910" h="691906">
                    <a:moveTo>
                      <a:pt x="80458" y="0"/>
                    </a:moveTo>
                    <a:lnTo>
                      <a:pt x="2378452" y="0"/>
                    </a:lnTo>
                    <a:cubicBezTo>
                      <a:pt x="2399790" y="0"/>
                      <a:pt x="2420255" y="8477"/>
                      <a:pt x="2435344" y="23566"/>
                    </a:cubicBezTo>
                    <a:cubicBezTo>
                      <a:pt x="2450433" y="38654"/>
                      <a:pt x="2458910" y="59119"/>
                      <a:pt x="2458910" y="80458"/>
                    </a:cubicBezTo>
                    <a:lnTo>
                      <a:pt x="2458910" y="611448"/>
                    </a:lnTo>
                    <a:cubicBezTo>
                      <a:pt x="2458910" y="632787"/>
                      <a:pt x="2450433" y="653252"/>
                      <a:pt x="2435344" y="668341"/>
                    </a:cubicBezTo>
                    <a:cubicBezTo>
                      <a:pt x="2420255" y="683429"/>
                      <a:pt x="2399790" y="691906"/>
                      <a:pt x="2378452" y="691906"/>
                    </a:cubicBezTo>
                    <a:lnTo>
                      <a:pt x="80458" y="691906"/>
                    </a:lnTo>
                    <a:cubicBezTo>
                      <a:pt x="59119" y="691906"/>
                      <a:pt x="38654" y="683429"/>
                      <a:pt x="23566" y="668341"/>
                    </a:cubicBezTo>
                    <a:cubicBezTo>
                      <a:pt x="8477" y="653252"/>
                      <a:pt x="0" y="632787"/>
                      <a:pt x="0" y="611448"/>
                    </a:cubicBezTo>
                    <a:lnTo>
                      <a:pt x="0" y="80458"/>
                    </a:lnTo>
                    <a:cubicBezTo>
                      <a:pt x="0" y="59119"/>
                      <a:pt x="8477" y="38654"/>
                      <a:pt x="23566" y="23566"/>
                    </a:cubicBezTo>
                    <a:cubicBezTo>
                      <a:pt x="38654" y="8477"/>
                      <a:pt x="59119" y="0"/>
                      <a:pt x="80458" y="0"/>
                    </a:cubicBezTo>
                    <a:close/>
                  </a:path>
                </a:pathLst>
              </a:custGeom>
              <a:solidFill>
                <a:srgbClr val="62366E"/>
              </a:solidFill>
            </p:spPr>
            <p:txBody>
              <a:bodyPr/>
              <a:lstStyle/>
              <a:p>
                <a:endParaRPr lang="en-US"/>
              </a:p>
            </p:txBody>
          </p:sp>
          <p:sp>
            <p:nvSpPr>
              <p:cNvPr id="27" name="TextBox 27">
                <a:extLst>
                  <a:ext uri="{FF2B5EF4-FFF2-40B4-BE49-F238E27FC236}">
                    <a16:creationId xmlns:a16="http://schemas.microsoft.com/office/drawing/2014/main" id="{3B521C8B-39D5-FEF1-751A-891A90A63E77}"/>
                  </a:ext>
                </a:extLst>
              </p:cNvPr>
              <p:cNvSpPr txBox="1"/>
              <p:nvPr/>
            </p:nvSpPr>
            <p:spPr>
              <a:xfrm>
                <a:off x="0" y="-57150"/>
                <a:ext cx="2458910" cy="749056"/>
              </a:xfrm>
              <a:prstGeom prst="rect">
                <a:avLst/>
              </a:prstGeom>
            </p:spPr>
            <p:txBody>
              <a:bodyPr lIns="50800" tIns="50800" rIns="50800" bIns="50800" rtlCol="0" anchor="ctr"/>
              <a:lstStyle/>
              <a:p>
                <a:pPr algn="ctr">
                  <a:lnSpc>
                    <a:spcPts val="2660"/>
                  </a:lnSpc>
                </a:pPr>
                <a:endParaRPr/>
              </a:p>
            </p:txBody>
          </p:sp>
        </p:grpSp>
        <p:sp>
          <p:nvSpPr>
            <p:cNvPr id="28" name="Freeform 28">
              <a:extLst>
                <a:ext uri="{FF2B5EF4-FFF2-40B4-BE49-F238E27FC236}">
                  <a16:creationId xmlns:a16="http://schemas.microsoft.com/office/drawing/2014/main" id="{312444CF-68FE-6868-57C8-1D5D3435721A}"/>
                </a:ext>
              </a:extLst>
            </p:cNvPr>
            <p:cNvSpPr/>
            <p:nvPr/>
          </p:nvSpPr>
          <p:spPr>
            <a:xfrm flipH="1">
              <a:off x="6732198" y="0"/>
              <a:ext cx="8729590" cy="2367901"/>
            </a:xfrm>
            <a:custGeom>
              <a:avLst/>
              <a:gdLst/>
              <a:ahLst/>
              <a:cxnLst/>
              <a:rect l="l" t="t" r="r" b="b"/>
              <a:pathLst>
                <a:path w="8729590" h="2367901">
                  <a:moveTo>
                    <a:pt x="8729589" y="0"/>
                  </a:moveTo>
                  <a:lnTo>
                    <a:pt x="0" y="0"/>
                  </a:lnTo>
                  <a:lnTo>
                    <a:pt x="0" y="2367901"/>
                  </a:lnTo>
                  <a:lnTo>
                    <a:pt x="8729589" y="2367901"/>
                  </a:lnTo>
                  <a:lnTo>
                    <a:pt x="872958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a:extLst>
                <a:ext uri="{FF2B5EF4-FFF2-40B4-BE49-F238E27FC236}">
                  <a16:creationId xmlns:a16="http://schemas.microsoft.com/office/drawing/2014/main" id="{9F3F1474-7914-FD83-00CB-D41CC781DD9D}"/>
                </a:ext>
              </a:extLst>
            </p:cNvPr>
            <p:cNvSpPr/>
            <p:nvPr/>
          </p:nvSpPr>
          <p:spPr>
            <a:xfrm>
              <a:off x="13733468" y="740860"/>
              <a:ext cx="1022625" cy="1022625"/>
            </a:xfrm>
            <a:custGeom>
              <a:avLst/>
              <a:gdLst/>
              <a:ahLst/>
              <a:cxnLst/>
              <a:rect l="l" t="t" r="r" b="b"/>
              <a:pathLst>
                <a:path w="1022625" h="1022625">
                  <a:moveTo>
                    <a:pt x="0" y="0"/>
                  </a:moveTo>
                  <a:lnTo>
                    <a:pt x="1022624" y="0"/>
                  </a:lnTo>
                  <a:lnTo>
                    <a:pt x="1022624" y="1022625"/>
                  </a:lnTo>
                  <a:lnTo>
                    <a:pt x="0" y="10226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TextBox 30">
              <a:extLst>
                <a:ext uri="{FF2B5EF4-FFF2-40B4-BE49-F238E27FC236}">
                  <a16:creationId xmlns:a16="http://schemas.microsoft.com/office/drawing/2014/main" id="{DA153C97-7318-D4CE-CB0B-076B0EB7789E}"/>
                </a:ext>
              </a:extLst>
            </p:cNvPr>
            <p:cNvSpPr txBox="1"/>
            <p:nvPr/>
          </p:nvSpPr>
          <p:spPr>
            <a:xfrm>
              <a:off x="159588" y="333787"/>
              <a:ext cx="12916354" cy="2631440"/>
            </a:xfrm>
            <a:prstGeom prst="rect">
              <a:avLst/>
            </a:prstGeom>
          </p:spPr>
          <p:txBody>
            <a:bodyPr lIns="0" tIns="0" rIns="0" bIns="0" rtlCol="0" anchor="t">
              <a:spAutoFit/>
            </a:bodyPr>
            <a:lstStyle/>
            <a:p>
              <a:pPr algn="r">
                <a:lnSpc>
                  <a:spcPct val="150000"/>
                </a:lnSpc>
              </a:pPr>
              <a:r>
                <a:rPr lang="en-US" sz="2850" b="1" dirty="0">
                  <a:solidFill>
                    <a:srgbClr val="FFFFFF"/>
                  </a:solidFill>
                  <a:latin typeface="Poppins Bold" panose="00000800000000000000"/>
                  <a:ea typeface="Poppins Bold" panose="00000800000000000000"/>
                  <a:cs typeface="Poppins Bold" panose="00000800000000000000"/>
                  <a:sym typeface="Poppins Bold" panose="00000800000000000000"/>
                </a:rPr>
                <a:t>Psalm 5:12 (NIV)</a:t>
              </a:r>
            </a:p>
            <a:p>
              <a:pPr algn="r">
                <a:lnSpc>
                  <a:spcPct val="150000"/>
                </a:lnSpc>
                <a:spcBef>
                  <a:spcPct val="0"/>
                </a:spcBef>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12</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 Surely, Lord, you bless the righteous;</a:t>
              </a:r>
            </a:p>
            <a:p>
              <a:pPr algn="r">
                <a:lnSpc>
                  <a:spcPct val="150000"/>
                </a:lnSpc>
                <a:spcBef>
                  <a:spcPct val="0"/>
                </a:spcBef>
              </a:pP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    you surround them with your favor as with a shield.</a:t>
              </a:r>
              <a:endParaRPr lang="en-US" altLang="en-US" sz="2730" dirty="0">
                <a:solidFill>
                  <a:srgbClr val="FFFFFF"/>
                </a:solidFill>
                <a:latin typeface="Poppins" panose="00000500000000000000"/>
                <a:ea typeface="Poppins" panose="00000500000000000000"/>
                <a:cs typeface="Poppins" panose="00000500000000000000"/>
                <a:sym typeface="Poppins" panose="00000500000000000000"/>
              </a:endParaRPr>
            </a:p>
          </p:txBody>
        </p:sp>
      </p:grpSp>
      <p:sp>
        <p:nvSpPr>
          <p:cNvPr id="31" name="TextBox 31">
            <a:extLst>
              <a:ext uri="{FF2B5EF4-FFF2-40B4-BE49-F238E27FC236}">
                <a16:creationId xmlns:a16="http://schemas.microsoft.com/office/drawing/2014/main" id="{4FFF3026-1C90-51CD-52A6-560F85956C1B}"/>
              </a:ext>
            </a:extLst>
          </p:cNvPr>
          <p:cNvSpPr txBox="1"/>
          <p:nvPr/>
        </p:nvSpPr>
        <p:spPr>
          <a:xfrm>
            <a:off x="17097964" y="9958283"/>
            <a:ext cx="97940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16  | Page</a:t>
            </a:r>
          </a:p>
        </p:txBody>
      </p:sp>
    </p:spTree>
    <p:extLst>
      <p:ext uri="{BB962C8B-B14F-4D97-AF65-F5344CB8AC3E}">
        <p14:creationId xmlns:p14="http://schemas.microsoft.com/office/powerpoint/2010/main" val="3113322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2" name="TextBox 12"/>
          <p:cNvSpPr txBox="1"/>
          <p:nvPr/>
        </p:nvSpPr>
        <p:spPr>
          <a:xfrm>
            <a:off x="7860037" y="1019229"/>
            <a:ext cx="10217335" cy="982980"/>
          </a:xfrm>
          <a:prstGeom prst="rect">
            <a:avLst/>
          </a:prstGeom>
        </p:spPr>
        <p:txBody>
          <a:bodyPr lIns="0" tIns="0" rIns="0" bIns="0" rtlCol="0" anchor="t">
            <a:spAutoFit/>
          </a:bodyPr>
          <a:lstStyle/>
          <a:p>
            <a:pPr algn="r">
              <a:lnSpc>
                <a:spcPts val="3795"/>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13" name="TextBox 13"/>
          <p:cNvSpPr txBox="1"/>
          <p:nvPr/>
        </p:nvSpPr>
        <p:spPr>
          <a:xfrm>
            <a:off x="407176" y="1439282"/>
            <a:ext cx="8455049" cy="1047751"/>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You’ve been made the Righteousness of God in Christ Jesus!</a:t>
            </a:r>
          </a:p>
        </p:txBody>
      </p:sp>
      <p:grpSp>
        <p:nvGrpSpPr>
          <p:cNvPr id="14" name="Group 14"/>
          <p:cNvGrpSpPr/>
          <p:nvPr/>
        </p:nvGrpSpPr>
        <p:grpSpPr>
          <a:xfrm>
            <a:off x="187797" y="2857967"/>
            <a:ext cx="5313011" cy="5313011"/>
            <a:chOff x="0" y="0"/>
            <a:chExt cx="7084015" cy="7084015"/>
          </a:xfrm>
        </p:grpSpPr>
        <p:sp>
          <p:nvSpPr>
            <p:cNvPr id="15" name="Freeform 15"/>
            <p:cNvSpPr/>
            <p:nvPr/>
          </p:nvSpPr>
          <p:spPr>
            <a:xfrm>
              <a:off x="0" y="0"/>
              <a:ext cx="7084015" cy="7084015"/>
            </a:xfrm>
            <a:custGeom>
              <a:avLst/>
              <a:gdLst/>
              <a:ahLst/>
              <a:cxnLst/>
              <a:rect l="l" t="t" r="r" b="b"/>
              <a:pathLst>
                <a:path w="7084015" h="7084015">
                  <a:moveTo>
                    <a:pt x="0" y="0"/>
                  </a:moveTo>
                  <a:lnTo>
                    <a:pt x="7084015" y="0"/>
                  </a:lnTo>
                  <a:lnTo>
                    <a:pt x="7084015" y="7084015"/>
                  </a:lnTo>
                  <a:lnTo>
                    <a:pt x="0" y="7084015"/>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2144117" y="2482148"/>
              <a:ext cx="3841073" cy="2389273"/>
            </a:xfrm>
            <a:prstGeom prst="rect">
              <a:avLst/>
            </a:prstGeom>
          </p:spPr>
          <p:txBody>
            <a:bodyPr lIns="0" tIns="0" rIns="0" bIns="0" rtlCol="0" anchor="t">
              <a:spAutoFit/>
            </a:bodyPr>
            <a:lstStyle/>
            <a:p>
              <a:pPr algn="ctr">
                <a:lnSpc>
                  <a:spcPts val="3610"/>
                </a:lnSpc>
                <a:spcBef>
                  <a:spcPct val="0"/>
                </a:spcBef>
              </a:pPr>
              <a:r>
                <a:rPr lang="en-US" sz="2580">
                  <a:solidFill>
                    <a:srgbClr val="000000"/>
                  </a:solidFill>
                  <a:latin typeface="Poppins" panose="00000500000000000000"/>
                  <a:ea typeface="Poppins" panose="00000500000000000000"/>
                  <a:cs typeface="Poppins" panose="00000500000000000000"/>
                  <a:sym typeface="Poppins" panose="00000500000000000000"/>
                </a:rPr>
                <a:t>Righteousness: God's Declaration Shapes Your Life</a:t>
              </a:r>
            </a:p>
          </p:txBody>
        </p:sp>
      </p:grpSp>
      <p:grpSp>
        <p:nvGrpSpPr>
          <p:cNvPr id="17" name="Group 17"/>
          <p:cNvGrpSpPr/>
          <p:nvPr/>
        </p:nvGrpSpPr>
        <p:grpSpPr>
          <a:xfrm>
            <a:off x="4354830" y="2246630"/>
            <a:ext cx="13428980" cy="6203950"/>
            <a:chOff x="0" y="-302258"/>
            <a:chExt cx="15017427" cy="4176682"/>
          </a:xfrm>
        </p:grpSpPr>
        <p:grpSp>
          <p:nvGrpSpPr>
            <p:cNvPr id="18" name="Group 18"/>
            <p:cNvGrpSpPr/>
            <p:nvPr/>
          </p:nvGrpSpPr>
          <p:grpSpPr>
            <a:xfrm>
              <a:off x="1753508" y="-302258"/>
              <a:ext cx="13263919" cy="4176682"/>
              <a:chOff x="0" y="-57209"/>
              <a:chExt cx="2510488" cy="790529"/>
            </a:xfrm>
          </p:grpSpPr>
          <p:sp>
            <p:nvSpPr>
              <p:cNvPr id="19" name="Freeform 19"/>
              <p:cNvSpPr/>
              <p:nvPr/>
            </p:nvSpPr>
            <p:spPr>
              <a:xfrm>
                <a:off x="0" y="0"/>
                <a:ext cx="2506301" cy="733320"/>
              </a:xfrm>
              <a:custGeom>
                <a:avLst/>
                <a:gdLst/>
                <a:ahLst/>
                <a:cxnLst/>
                <a:rect l="l" t="t" r="r" b="b"/>
                <a:pathLst>
                  <a:path w="2506301" h="733320">
                    <a:moveTo>
                      <a:pt x="78937" y="0"/>
                    </a:moveTo>
                    <a:lnTo>
                      <a:pt x="2427365" y="0"/>
                    </a:lnTo>
                    <a:cubicBezTo>
                      <a:pt x="2448300" y="0"/>
                      <a:pt x="2468378" y="8317"/>
                      <a:pt x="2483181" y="23120"/>
                    </a:cubicBezTo>
                    <a:cubicBezTo>
                      <a:pt x="2497985" y="37924"/>
                      <a:pt x="2506301" y="58001"/>
                      <a:pt x="2506301" y="78937"/>
                    </a:cubicBezTo>
                    <a:lnTo>
                      <a:pt x="2506301" y="654383"/>
                    </a:lnTo>
                    <a:cubicBezTo>
                      <a:pt x="2506301" y="675318"/>
                      <a:pt x="2497985" y="695396"/>
                      <a:pt x="2483181" y="710200"/>
                    </a:cubicBezTo>
                    <a:cubicBezTo>
                      <a:pt x="2468378" y="725003"/>
                      <a:pt x="2448300" y="733320"/>
                      <a:pt x="2427365" y="733320"/>
                    </a:cubicBezTo>
                    <a:lnTo>
                      <a:pt x="78937" y="733320"/>
                    </a:lnTo>
                    <a:cubicBezTo>
                      <a:pt x="35341" y="733320"/>
                      <a:pt x="0" y="697979"/>
                      <a:pt x="0" y="654383"/>
                    </a:cubicBezTo>
                    <a:lnTo>
                      <a:pt x="0" y="78937"/>
                    </a:lnTo>
                    <a:cubicBezTo>
                      <a:pt x="0" y="58001"/>
                      <a:pt x="8317" y="37924"/>
                      <a:pt x="23120" y="23120"/>
                    </a:cubicBezTo>
                    <a:cubicBezTo>
                      <a:pt x="37924" y="8317"/>
                      <a:pt x="58001" y="0"/>
                      <a:pt x="78937" y="0"/>
                    </a:cubicBezTo>
                    <a:close/>
                  </a:path>
                </a:pathLst>
              </a:custGeom>
              <a:solidFill>
                <a:srgbClr val="62366E"/>
              </a:solidFill>
            </p:spPr>
            <p:txBody>
              <a:bodyPr/>
              <a:lstStyle/>
              <a:p>
                <a:endParaRPr lang="en-US"/>
              </a:p>
            </p:txBody>
          </p:sp>
          <p:sp>
            <p:nvSpPr>
              <p:cNvPr id="20" name="TextBox 20"/>
              <p:cNvSpPr txBox="1"/>
              <p:nvPr/>
            </p:nvSpPr>
            <p:spPr>
              <a:xfrm>
                <a:off x="0" y="-57209"/>
                <a:ext cx="2510488" cy="768518"/>
              </a:xfrm>
              <a:prstGeom prst="rect">
                <a:avLst/>
              </a:prstGeom>
            </p:spPr>
            <p:txBody>
              <a:bodyPr lIns="50800" tIns="50800" rIns="50800" bIns="50800" rtlCol="0" anchor="ctr"/>
              <a:lstStyle/>
              <a:p>
                <a:pPr algn="ctr">
                  <a:lnSpc>
                    <a:spcPts val="2660"/>
                  </a:lnSpc>
                </a:pPr>
                <a:endParaRPr/>
              </a:p>
            </p:txBody>
          </p:sp>
        </p:grpSp>
        <p:sp>
          <p:nvSpPr>
            <p:cNvPr id="21" name="Freeform 21"/>
            <p:cNvSpPr/>
            <p:nvPr/>
          </p:nvSpPr>
          <p:spPr>
            <a:xfrm>
              <a:off x="0" y="0"/>
              <a:ext cx="8160539" cy="2213546"/>
            </a:xfrm>
            <a:custGeom>
              <a:avLst/>
              <a:gdLst/>
              <a:ahLst/>
              <a:cxnLst/>
              <a:rect l="l" t="t" r="r" b="b"/>
              <a:pathLst>
                <a:path w="8160539" h="2213546">
                  <a:moveTo>
                    <a:pt x="0" y="0"/>
                  </a:moveTo>
                  <a:lnTo>
                    <a:pt x="8160539" y="0"/>
                  </a:lnTo>
                  <a:lnTo>
                    <a:pt x="8160539" y="2213546"/>
                  </a:lnTo>
                  <a:lnTo>
                    <a:pt x="0" y="22135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640581" y="680152"/>
              <a:ext cx="955963" cy="955963"/>
            </a:xfrm>
            <a:custGeom>
              <a:avLst/>
              <a:gdLst/>
              <a:ahLst/>
              <a:cxnLst/>
              <a:rect l="l" t="t" r="r" b="b"/>
              <a:pathLst>
                <a:path w="955963" h="955963">
                  <a:moveTo>
                    <a:pt x="0" y="0"/>
                  </a:moveTo>
                  <a:lnTo>
                    <a:pt x="955964" y="0"/>
                  </a:lnTo>
                  <a:lnTo>
                    <a:pt x="955964" y="955964"/>
                  </a:lnTo>
                  <a:lnTo>
                    <a:pt x="0" y="9559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3" name="TextBox 23"/>
            <p:cNvSpPr txBox="1"/>
            <p:nvPr/>
          </p:nvSpPr>
          <p:spPr>
            <a:xfrm>
              <a:off x="2737352" y="454167"/>
              <a:ext cx="12074383" cy="2657345"/>
            </a:xfrm>
            <a:prstGeom prst="rect">
              <a:avLst/>
            </a:prstGeom>
          </p:spPr>
          <p:txBody>
            <a:bodyPr lIns="0" tIns="0" rIns="0" bIns="0" rtlCol="0" anchor="t">
              <a:spAutoFit/>
            </a:bodyPr>
            <a:lstStyle/>
            <a:p>
              <a:pPr algn="l">
                <a:lnSpc>
                  <a:spcPct val="150000"/>
                </a:lnSpc>
                <a:spcBef>
                  <a:spcPct val="0"/>
                </a:spcBef>
              </a:pPr>
              <a:r>
                <a:rPr lang="en-US" sz="2850" b="1" dirty="0">
                  <a:solidFill>
                    <a:srgbClr val="FFFFFF"/>
                  </a:solidFill>
                  <a:latin typeface="Poppins Bold" panose="00000800000000000000"/>
                  <a:ea typeface="Poppins Bold" panose="00000800000000000000"/>
                  <a:cs typeface="Poppins Bold" panose="00000800000000000000"/>
                  <a:sym typeface="Poppins Bold" panose="00000800000000000000"/>
                </a:rPr>
                <a:t>Psalm 112:1-2 (TPT)</a:t>
              </a:r>
            </a:p>
            <a:p>
              <a:pPr algn="l">
                <a:lnSpc>
                  <a:spcPct val="150000"/>
                </a:lnSpc>
                <a:spcBef>
                  <a:spcPct val="0"/>
                </a:spcBef>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 Shout in celebration of praise to the Lord! Everyone who loves the Lord and delights in Him will cherish His words and be blessed beyond expectation. </a:t>
              </a: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2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Their descendants will be prosperous and influential. Every generation of the righteous will experience His favor</a:t>
              </a:r>
            </a:p>
          </p:txBody>
        </p:sp>
      </p:grpSp>
      <p:sp>
        <p:nvSpPr>
          <p:cNvPr id="31" name="TextBox 31"/>
          <p:cNvSpPr txBox="1"/>
          <p:nvPr/>
        </p:nvSpPr>
        <p:spPr>
          <a:xfrm>
            <a:off x="17097964" y="9958283"/>
            <a:ext cx="97940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16  | Page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2" name="TextBox 12"/>
          <p:cNvSpPr txBox="1"/>
          <p:nvPr/>
        </p:nvSpPr>
        <p:spPr>
          <a:xfrm>
            <a:off x="7860037" y="1019229"/>
            <a:ext cx="10217335" cy="982980"/>
          </a:xfrm>
          <a:prstGeom prst="rect">
            <a:avLst/>
          </a:prstGeom>
        </p:spPr>
        <p:txBody>
          <a:bodyPr lIns="0" tIns="0" rIns="0" bIns="0" rtlCol="0" anchor="t">
            <a:spAutoFit/>
          </a:bodyPr>
          <a:lstStyle/>
          <a:p>
            <a:pPr algn="r">
              <a:lnSpc>
                <a:spcPts val="3795"/>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13" name="TextBox 13"/>
          <p:cNvSpPr txBox="1"/>
          <p:nvPr/>
        </p:nvSpPr>
        <p:spPr>
          <a:xfrm>
            <a:off x="407176" y="1439282"/>
            <a:ext cx="8455049" cy="1047751"/>
          </a:xfrm>
          <a:prstGeom prst="rect">
            <a:avLst/>
          </a:prstGeom>
        </p:spPr>
        <p:txBody>
          <a:bodyPr lIns="0" tIns="0" rIns="0" bIns="0" rtlCol="0" anchor="t">
            <a:spAutoFit/>
          </a:bodyPr>
          <a:lstStyle/>
          <a:p>
            <a:pPr algn="l">
              <a:lnSpc>
                <a:spcPts val="4200"/>
              </a:lnSpc>
              <a:spcBef>
                <a:spcPct val="0"/>
              </a:spcBef>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You’ve been made the Righteousness of God in Christ Jesus!</a:t>
            </a:r>
          </a:p>
        </p:txBody>
      </p:sp>
      <p:grpSp>
        <p:nvGrpSpPr>
          <p:cNvPr id="14" name="Group 14"/>
          <p:cNvGrpSpPr/>
          <p:nvPr/>
        </p:nvGrpSpPr>
        <p:grpSpPr>
          <a:xfrm>
            <a:off x="187797" y="2857967"/>
            <a:ext cx="5313011" cy="5313011"/>
            <a:chOff x="0" y="0"/>
            <a:chExt cx="7084015" cy="7084015"/>
          </a:xfrm>
        </p:grpSpPr>
        <p:sp>
          <p:nvSpPr>
            <p:cNvPr id="15" name="Freeform 15"/>
            <p:cNvSpPr/>
            <p:nvPr/>
          </p:nvSpPr>
          <p:spPr>
            <a:xfrm>
              <a:off x="0" y="0"/>
              <a:ext cx="7084015" cy="7084015"/>
            </a:xfrm>
            <a:custGeom>
              <a:avLst/>
              <a:gdLst/>
              <a:ahLst/>
              <a:cxnLst/>
              <a:rect l="l" t="t" r="r" b="b"/>
              <a:pathLst>
                <a:path w="7084015" h="7084015">
                  <a:moveTo>
                    <a:pt x="0" y="0"/>
                  </a:moveTo>
                  <a:lnTo>
                    <a:pt x="7084015" y="0"/>
                  </a:lnTo>
                  <a:lnTo>
                    <a:pt x="7084015" y="7084015"/>
                  </a:lnTo>
                  <a:lnTo>
                    <a:pt x="0" y="7084015"/>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2144117" y="2482148"/>
              <a:ext cx="3841073" cy="2389273"/>
            </a:xfrm>
            <a:prstGeom prst="rect">
              <a:avLst/>
            </a:prstGeom>
          </p:spPr>
          <p:txBody>
            <a:bodyPr lIns="0" tIns="0" rIns="0" bIns="0" rtlCol="0" anchor="t">
              <a:spAutoFit/>
            </a:bodyPr>
            <a:lstStyle/>
            <a:p>
              <a:pPr algn="ctr">
                <a:lnSpc>
                  <a:spcPts val="3610"/>
                </a:lnSpc>
                <a:spcBef>
                  <a:spcPct val="0"/>
                </a:spcBef>
              </a:pPr>
              <a:r>
                <a:rPr lang="en-US" sz="2580">
                  <a:solidFill>
                    <a:srgbClr val="000000"/>
                  </a:solidFill>
                  <a:latin typeface="Poppins" panose="00000500000000000000"/>
                  <a:ea typeface="Poppins" panose="00000500000000000000"/>
                  <a:cs typeface="Poppins" panose="00000500000000000000"/>
                  <a:sym typeface="Poppins" panose="00000500000000000000"/>
                </a:rPr>
                <a:t>Righteousness: God's Declaration Shapes Your Life</a:t>
              </a:r>
            </a:p>
          </p:txBody>
        </p:sp>
      </p:grpSp>
      <p:grpSp>
        <p:nvGrpSpPr>
          <p:cNvPr id="24" name="Group 24"/>
          <p:cNvGrpSpPr/>
          <p:nvPr/>
        </p:nvGrpSpPr>
        <p:grpSpPr>
          <a:xfrm>
            <a:off x="6180455" y="3086100"/>
            <a:ext cx="11881485" cy="5125293"/>
            <a:chOff x="0" y="0"/>
            <a:chExt cx="15461788" cy="3965560"/>
          </a:xfrm>
        </p:grpSpPr>
        <p:grpSp>
          <p:nvGrpSpPr>
            <p:cNvPr id="25" name="Group 25"/>
            <p:cNvGrpSpPr/>
            <p:nvPr/>
          </p:nvGrpSpPr>
          <p:grpSpPr>
            <a:xfrm>
              <a:off x="0" y="55027"/>
              <a:ext cx="13897328" cy="3910533"/>
              <a:chOff x="0" y="0"/>
              <a:chExt cx="2458910" cy="691906"/>
            </a:xfrm>
          </p:grpSpPr>
          <p:sp>
            <p:nvSpPr>
              <p:cNvPr id="26" name="Freeform 26"/>
              <p:cNvSpPr/>
              <p:nvPr/>
            </p:nvSpPr>
            <p:spPr>
              <a:xfrm>
                <a:off x="0" y="0"/>
                <a:ext cx="2458910" cy="691906"/>
              </a:xfrm>
              <a:custGeom>
                <a:avLst/>
                <a:gdLst/>
                <a:ahLst/>
                <a:cxnLst/>
                <a:rect l="l" t="t" r="r" b="b"/>
                <a:pathLst>
                  <a:path w="2458910" h="691906">
                    <a:moveTo>
                      <a:pt x="80458" y="0"/>
                    </a:moveTo>
                    <a:lnTo>
                      <a:pt x="2378452" y="0"/>
                    </a:lnTo>
                    <a:cubicBezTo>
                      <a:pt x="2399790" y="0"/>
                      <a:pt x="2420255" y="8477"/>
                      <a:pt x="2435344" y="23566"/>
                    </a:cubicBezTo>
                    <a:cubicBezTo>
                      <a:pt x="2450433" y="38654"/>
                      <a:pt x="2458910" y="59119"/>
                      <a:pt x="2458910" y="80458"/>
                    </a:cubicBezTo>
                    <a:lnTo>
                      <a:pt x="2458910" y="611448"/>
                    </a:lnTo>
                    <a:cubicBezTo>
                      <a:pt x="2458910" y="632787"/>
                      <a:pt x="2450433" y="653252"/>
                      <a:pt x="2435344" y="668341"/>
                    </a:cubicBezTo>
                    <a:cubicBezTo>
                      <a:pt x="2420255" y="683429"/>
                      <a:pt x="2399790" y="691906"/>
                      <a:pt x="2378452" y="691906"/>
                    </a:cubicBezTo>
                    <a:lnTo>
                      <a:pt x="80458" y="691906"/>
                    </a:lnTo>
                    <a:cubicBezTo>
                      <a:pt x="59119" y="691906"/>
                      <a:pt x="38654" y="683429"/>
                      <a:pt x="23566" y="668341"/>
                    </a:cubicBezTo>
                    <a:cubicBezTo>
                      <a:pt x="8477" y="653252"/>
                      <a:pt x="0" y="632787"/>
                      <a:pt x="0" y="611448"/>
                    </a:cubicBezTo>
                    <a:lnTo>
                      <a:pt x="0" y="80458"/>
                    </a:lnTo>
                    <a:cubicBezTo>
                      <a:pt x="0" y="59119"/>
                      <a:pt x="8477" y="38654"/>
                      <a:pt x="23566" y="23566"/>
                    </a:cubicBezTo>
                    <a:cubicBezTo>
                      <a:pt x="38654" y="8477"/>
                      <a:pt x="59119" y="0"/>
                      <a:pt x="80458" y="0"/>
                    </a:cubicBezTo>
                    <a:close/>
                  </a:path>
                </a:pathLst>
              </a:custGeom>
              <a:solidFill>
                <a:srgbClr val="62366E"/>
              </a:solidFill>
            </p:spPr>
            <p:txBody>
              <a:bodyPr/>
              <a:lstStyle/>
              <a:p>
                <a:endParaRPr lang="en-US"/>
              </a:p>
            </p:txBody>
          </p:sp>
          <p:sp>
            <p:nvSpPr>
              <p:cNvPr id="27" name="TextBox 27"/>
              <p:cNvSpPr txBox="1"/>
              <p:nvPr/>
            </p:nvSpPr>
            <p:spPr>
              <a:xfrm>
                <a:off x="0" y="-57150"/>
                <a:ext cx="2458910" cy="749056"/>
              </a:xfrm>
              <a:prstGeom prst="rect">
                <a:avLst/>
              </a:prstGeom>
            </p:spPr>
            <p:txBody>
              <a:bodyPr lIns="50800" tIns="50800" rIns="50800" bIns="50800" rtlCol="0" anchor="ctr"/>
              <a:lstStyle/>
              <a:p>
                <a:pPr algn="ctr">
                  <a:lnSpc>
                    <a:spcPts val="2660"/>
                  </a:lnSpc>
                </a:pPr>
                <a:endParaRPr/>
              </a:p>
            </p:txBody>
          </p:sp>
        </p:grpSp>
        <p:sp>
          <p:nvSpPr>
            <p:cNvPr id="28" name="Freeform 28"/>
            <p:cNvSpPr/>
            <p:nvPr/>
          </p:nvSpPr>
          <p:spPr>
            <a:xfrm flipH="1">
              <a:off x="6732198" y="0"/>
              <a:ext cx="8729590" cy="2367901"/>
            </a:xfrm>
            <a:custGeom>
              <a:avLst/>
              <a:gdLst/>
              <a:ahLst/>
              <a:cxnLst/>
              <a:rect l="l" t="t" r="r" b="b"/>
              <a:pathLst>
                <a:path w="8729590" h="2367901">
                  <a:moveTo>
                    <a:pt x="8729589" y="0"/>
                  </a:moveTo>
                  <a:lnTo>
                    <a:pt x="0" y="0"/>
                  </a:lnTo>
                  <a:lnTo>
                    <a:pt x="0" y="2367901"/>
                  </a:lnTo>
                  <a:lnTo>
                    <a:pt x="8729589" y="2367901"/>
                  </a:lnTo>
                  <a:lnTo>
                    <a:pt x="872958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a:off x="13733468" y="740860"/>
              <a:ext cx="1022625" cy="1022625"/>
            </a:xfrm>
            <a:custGeom>
              <a:avLst/>
              <a:gdLst/>
              <a:ahLst/>
              <a:cxnLst/>
              <a:rect l="l" t="t" r="r" b="b"/>
              <a:pathLst>
                <a:path w="1022625" h="1022625">
                  <a:moveTo>
                    <a:pt x="0" y="0"/>
                  </a:moveTo>
                  <a:lnTo>
                    <a:pt x="1022624" y="0"/>
                  </a:lnTo>
                  <a:lnTo>
                    <a:pt x="1022624" y="1022625"/>
                  </a:lnTo>
                  <a:lnTo>
                    <a:pt x="0" y="10226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TextBox 30"/>
            <p:cNvSpPr txBox="1"/>
            <p:nvPr/>
          </p:nvSpPr>
          <p:spPr>
            <a:xfrm>
              <a:off x="159588" y="333787"/>
              <a:ext cx="12916354" cy="3054011"/>
            </a:xfrm>
            <a:prstGeom prst="rect">
              <a:avLst/>
            </a:prstGeom>
          </p:spPr>
          <p:txBody>
            <a:bodyPr lIns="0" tIns="0" rIns="0" bIns="0" rtlCol="0" anchor="t">
              <a:spAutoFit/>
            </a:bodyPr>
            <a:lstStyle/>
            <a:p>
              <a:pPr algn="r">
                <a:lnSpc>
                  <a:spcPct val="150000"/>
                </a:lnSpc>
              </a:pPr>
              <a:r>
                <a:rPr lang="en-US" sz="2850" b="1">
                  <a:solidFill>
                    <a:srgbClr val="FFFFFF"/>
                  </a:solidFill>
                  <a:latin typeface="Poppins Bold" panose="00000800000000000000"/>
                  <a:ea typeface="Poppins Bold" panose="00000800000000000000"/>
                  <a:cs typeface="Poppins Bold" panose="00000800000000000000"/>
                  <a:sym typeface="Poppins Bold" panose="00000800000000000000"/>
                </a:rPr>
                <a:t>Psalm 112: 6-8(NLT)</a:t>
              </a:r>
            </a:p>
            <a:p>
              <a:pPr algn="r">
                <a:lnSpc>
                  <a:spcPct val="150000"/>
                </a:lnSpc>
                <a:spcBef>
                  <a:spcPct val="0"/>
                </a:spcBef>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6</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 Those who are righteous will be long remembered. </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7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They do not fear bad news; they confidently trust the Lord to care for them.</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8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They are confident and fearless and can face their foes triumphantly</a:t>
              </a:r>
            </a:p>
            <a:p>
              <a:pPr algn="r">
                <a:lnSpc>
                  <a:spcPct val="150000"/>
                </a:lnSpc>
                <a:spcBef>
                  <a:spcPct val="0"/>
                </a:spcBef>
              </a:pPr>
              <a:endParaRPr lang="en-US" sz="2850">
                <a:solidFill>
                  <a:srgbClr val="FFFFFF"/>
                </a:solidFill>
                <a:latin typeface="Poppins" panose="00000500000000000000"/>
                <a:ea typeface="Poppins" panose="00000500000000000000"/>
                <a:cs typeface="Poppins" panose="00000500000000000000"/>
                <a:sym typeface="Poppins" panose="00000500000000000000"/>
              </a:endParaRPr>
            </a:p>
          </p:txBody>
        </p:sp>
      </p:grpSp>
      <p:sp>
        <p:nvSpPr>
          <p:cNvPr id="31" name="TextBox 31"/>
          <p:cNvSpPr txBox="1"/>
          <p:nvPr/>
        </p:nvSpPr>
        <p:spPr>
          <a:xfrm>
            <a:off x="17097964" y="9958283"/>
            <a:ext cx="97940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16  | Page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2" name="TextBox 12"/>
          <p:cNvSpPr txBox="1"/>
          <p:nvPr/>
        </p:nvSpPr>
        <p:spPr>
          <a:xfrm>
            <a:off x="7860037" y="1019229"/>
            <a:ext cx="10217335" cy="982980"/>
          </a:xfrm>
          <a:prstGeom prst="rect">
            <a:avLst/>
          </a:prstGeom>
        </p:spPr>
        <p:txBody>
          <a:bodyPr lIns="0" tIns="0" rIns="0" bIns="0" rtlCol="0" anchor="t">
            <a:spAutoFit/>
          </a:bodyPr>
          <a:lstStyle/>
          <a:p>
            <a:pPr algn="r">
              <a:lnSpc>
                <a:spcPts val="3795"/>
              </a:lnSpc>
            </a:pPr>
            <a:r>
              <a:rPr lang="en-US" sz="3300"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grpSp>
        <p:nvGrpSpPr>
          <p:cNvPr id="14" name="Group 14"/>
          <p:cNvGrpSpPr/>
          <p:nvPr/>
        </p:nvGrpSpPr>
        <p:grpSpPr>
          <a:xfrm>
            <a:off x="187797" y="2857967"/>
            <a:ext cx="5313011" cy="5313011"/>
            <a:chOff x="0" y="0"/>
            <a:chExt cx="7084015" cy="7084015"/>
          </a:xfrm>
        </p:grpSpPr>
        <p:sp>
          <p:nvSpPr>
            <p:cNvPr id="15" name="Freeform 15"/>
            <p:cNvSpPr/>
            <p:nvPr/>
          </p:nvSpPr>
          <p:spPr>
            <a:xfrm>
              <a:off x="0" y="0"/>
              <a:ext cx="7084015" cy="7084015"/>
            </a:xfrm>
            <a:custGeom>
              <a:avLst/>
              <a:gdLst/>
              <a:ahLst/>
              <a:cxnLst/>
              <a:rect l="l" t="t" r="r" b="b"/>
              <a:pathLst>
                <a:path w="7084015" h="7084015">
                  <a:moveTo>
                    <a:pt x="0" y="0"/>
                  </a:moveTo>
                  <a:lnTo>
                    <a:pt x="7084015" y="0"/>
                  </a:lnTo>
                  <a:lnTo>
                    <a:pt x="7084015" y="7084015"/>
                  </a:lnTo>
                  <a:lnTo>
                    <a:pt x="0" y="7084015"/>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2144117" y="2482148"/>
              <a:ext cx="3841073" cy="2389273"/>
            </a:xfrm>
            <a:prstGeom prst="rect">
              <a:avLst/>
            </a:prstGeom>
          </p:spPr>
          <p:txBody>
            <a:bodyPr lIns="0" tIns="0" rIns="0" bIns="0" rtlCol="0" anchor="t">
              <a:spAutoFit/>
            </a:bodyPr>
            <a:lstStyle/>
            <a:p>
              <a:pPr algn="ctr">
                <a:lnSpc>
                  <a:spcPts val="3610"/>
                </a:lnSpc>
                <a:spcBef>
                  <a:spcPct val="0"/>
                </a:spcBef>
              </a:pPr>
              <a:r>
                <a:rPr lang="en-US" sz="2580">
                  <a:solidFill>
                    <a:srgbClr val="000000"/>
                  </a:solidFill>
                  <a:latin typeface="Poppins" panose="00000500000000000000"/>
                  <a:ea typeface="Poppins" panose="00000500000000000000"/>
                  <a:cs typeface="Poppins" panose="00000500000000000000"/>
                  <a:sym typeface="Poppins" panose="00000500000000000000"/>
                </a:rPr>
                <a:t>Righteousness: God's Declaration Shapes Your Life</a:t>
              </a:r>
            </a:p>
          </p:txBody>
        </p:sp>
      </p:grpSp>
      <p:grpSp>
        <p:nvGrpSpPr>
          <p:cNvPr id="17" name="Group 17"/>
          <p:cNvGrpSpPr/>
          <p:nvPr/>
        </p:nvGrpSpPr>
        <p:grpSpPr>
          <a:xfrm>
            <a:off x="4267416" y="2095238"/>
            <a:ext cx="11246483" cy="2905818"/>
            <a:chOff x="0" y="0"/>
            <a:chExt cx="14995311" cy="3874424"/>
          </a:xfrm>
        </p:grpSpPr>
        <p:grpSp>
          <p:nvGrpSpPr>
            <p:cNvPr id="18" name="Group 18"/>
            <p:cNvGrpSpPr/>
            <p:nvPr/>
          </p:nvGrpSpPr>
          <p:grpSpPr>
            <a:xfrm>
              <a:off x="1753508" y="0"/>
              <a:ext cx="13241803" cy="3874424"/>
              <a:chOff x="0" y="0"/>
              <a:chExt cx="2506302" cy="733320"/>
            </a:xfrm>
          </p:grpSpPr>
          <p:sp>
            <p:nvSpPr>
              <p:cNvPr id="19" name="Freeform 19"/>
              <p:cNvSpPr/>
              <p:nvPr/>
            </p:nvSpPr>
            <p:spPr>
              <a:xfrm>
                <a:off x="0" y="0"/>
                <a:ext cx="2506301" cy="733320"/>
              </a:xfrm>
              <a:custGeom>
                <a:avLst/>
                <a:gdLst/>
                <a:ahLst/>
                <a:cxnLst/>
                <a:rect l="l" t="t" r="r" b="b"/>
                <a:pathLst>
                  <a:path w="2506301" h="733320">
                    <a:moveTo>
                      <a:pt x="78937" y="0"/>
                    </a:moveTo>
                    <a:lnTo>
                      <a:pt x="2427365" y="0"/>
                    </a:lnTo>
                    <a:cubicBezTo>
                      <a:pt x="2448300" y="0"/>
                      <a:pt x="2468378" y="8317"/>
                      <a:pt x="2483181" y="23120"/>
                    </a:cubicBezTo>
                    <a:cubicBezTo>
                      <a:pt x="2497985" y="37924"/>
                      <a:pt x="2506301" y="58001"/>
                      <a:pt x="2506301" y="78937"/>
                    </a:cubicBezTo>
                    <a:lnTo>
                      <a:pt x="2506301" y="654383"/>
                    </a:lnTo>
                    <a:cubicBezTo>
                      <a:pt x="2506301" y="675318"/>
                      <a:pt x="2497985" y="695396"/>
                      <a:pt x="2483181" y="710200"/>
                    </a:cubicBezTo>
                    <a:cubicBezTo>
                      <a:pt x="2468378" y="725003"/>
                      <a:pt x="2448300" y="733320"/>
                      <a:pt x="2427365" y="733320"/>
                    </a:cubicBezTo>
                    <a:lnTo>
                      <a:pt x="78937" y="733320"/>
                    </a:lnTo>
                    <a:cubicBezTo>
                      <a:pt x="35341" y="733320"/>
                      <a:pt x="0" y="697979"/>
                      <a:pt x="0" y="654383"/>
                    </a:cubicBezTo>
                    <a:lnTo>
                      <a:pt x="0" y="78937"/>
                    </a:lnTo>
                    <a:cubicBezTo>
                      <a:pt x="0" y="58001"/>
                      <a:pt x="8317" y="37924"/>
                      <a:pt x="23120" y="23120"/>
                    </a:cubicBezTo>
                    <a:cubicBezTo>
                      <a:pt x="37924" y="8317"/>
                      <a:pt x="58001" y="0"/>
                      <a:pt x="78937" y="0"/>
                    </a:cubicBezTo>
                    <a:close/>
                  </a:path>
                </a:pathLst>
              </a:custGeom>
              <a:solidFill>
                <a:srgbClr val="62366E"/>
              </a:solidFill>
            </p:spPr>
            <p:txBody>
              <a:bodyPr/>
              <a:lstStyle/>
              <a:p>
                <a:endParaRPr lang="en-US"/>
              </a:p>
            </p:txBody>
          </p:sp>
          <p:sp>
            <p:nvSpPr>
              <p:cNvPr id="20" name="TextBox 20"/>
              <p:cNvSpPr txBox="1"/>
              <p:nvPr/>
            </p:nvSpPr>
            <p:spPr>
              <a:xfrm>
                <a:off x="0" y="-57150"/>
                <a:ext cx="2506302" cy="790470"/>
              </a:xfrm>
              <a:prstGeom prst="rect">
                <a:avLst/>
              </a:prstGeom>
            </p:spPr>
            <p:txBody>
              <a:bodyPr lIns="50800" tIns="50800" rIns="50800" bIns="50800" rtlCol="0" anchor="ctr"/>
              <a:lstStyle/>
              <a:p>
                <a:pPr algn="ctr">
                  <a:lnSpc>
                    <a:spcPts val="2660"/>
                  </a:lnSpc>
                </a:pPr>
                <a:endParaRPr/>
              </a:p>
            </p:txBody>
          </p:sp>
        </p:grpSp>
        <p:sp>
          <p:nvSpPr>
            <p:cNvPr id="21" name="Freeform 21"/>
            <p:cNvSpPr/>
            <p:nvPr/>
          </p:nvSpPr>
          <p:spPr>
            <a:xfrm>
              <a:off x="0" y="0"/>
              <a:ext cx="8160539" cy="2213546"/>
            </a:xfrm>
            <a:custGeom>
              <a:avLst/>
              <a:gdLst/>
              <a:ahLst/>
              <a:cxnLst/>
              <a:rect l="l" t="t" r="r" b="b"/>
              <a:pathLst>
                <a:path w="8160539" h="2213546">
                  <a:moveTo>
                    <a:pt x="0" y="0"/>
                  </a:moveTo>
                  <a:lnTo>
                    <a:pt x="8160539" y="0"/>
                  </a:lnTo>
                  <a:lnTo>
                    <a:pt x="8160539" y="2213546"/>
                  </a:lnTo>
                  <a:lnTo>
                    <a:pt x="0" y="22135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640581" y="680152"/>
              <a:ext cx="955963" cy="955963"/>
            </a:xfrm>
            <a:custGeom>
              <a:avLst/>
              <a:gdLst/>
              <a:ahLst/>
              <a:cxnLst/>
              <a:rect l="l" t="t" r="r" b="b"/>
              <a:pathLst>
                <a:path w="955963" h="955963">
                  <a:moveTo>
                    <a:pt x="0" y="0"/>
                  </a:moveTo>
                  <a:lnTo>
                    <a:pt x="955964" y="0"/>
                  </a:lnTo>
                  <a:lnTo>
                    <a:pt x="955964" y="955964"/>
                  </a:lnTo>
                  <a:lnTo>
                    <a:pt x="0" y="9559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3" name="TextBox 23"/>
            <p:cNvSpPr txBox="1"/>
            <p:nvPr/>
          </p:nvSpPr>
          <p:spPr>
            <a:xfrm>
              <a:off x="2737352" y="454167"/>
              <a:ext cx="12074383" cy="3242733"/>
            </a:xfrm>
            <a:prstGeom prst="rect">
              <a:avLst/>
            </a:prstGeom>
          </p:spPr>
          <p:txBody>
            <a:bodyPr lIns="0" tIns="0" rIns="0" bIns="0" rtlCol="0" anchor="t">
              <a:spAutoFit/>
            </a:bodyPr>
            <a:lstStyle/>
            <a:p>
              <a:pPr algn="l">
                <a:lnSpc>
                  <a:spcPct val="150000"/>
                </a:lnSpc>
                <a:spcBef>
                  <a:spcPct val="0"/>
                </a:spcBef>
              </a:pPr>
              <a:r>
                <a:rPr lang="en-US" sz="2850" b="1">
                  <a:solidFill>
                    <a:srgbClr val="FFFFFF"/>
                  </a:solidFill>
                  <a:latin typeface="Poppins Bold" panose="00000800000000000000"/>
                  <a:ea typeface="Poppins Bold" panose="00000800000000000000"/>
                  <a:cs typeface="Poppins Bold" panose="00000800000000000000"/>
                  <a:sym typeface="Poppins Bold" panose="00000800000000000000"/>
                </a:rPr>
                <a:t> Proverbs 11:21 (TLB)</a:t>
              </a:r>
            </a:p>
            <a:p>
              <a:pPr algn="l">
                <a:lnSpc>
                  <a:spcPct val="150000"/>
                </a:lnSpc>
                <a:spcBef>
                  <a:spcPct val="0"/>
                </a:spcBef>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21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You can be very sure that God will rescue the children of the godly</a:t>
              </a:r>
            </a:p>
            <a:p>
              <a:pPr algn="l">
                <a:lnSpc>
                  <a:spcPts val="3575"/>
                </a:lnSpc>
                <a:spcBef>
                  <a:spcPct val="0"/>
                </a:spcBef>
              </a:pPr>
              <a:endParaRPr lang="en-US" altLang="en-US" sz="2850">
                <a:solidFill>
                  <a:srgbClr val="FFFFFF"/>
                </a:solidFill>
                <a:latin typeface="Poppins" panose="00000500000000000000"/>
                <a:ea typeface="Poppins" panose="00000500000000000000"/>
                <a:cs typeface="Poppins" panose="00000500000000000000"/>
                <a:sym typeface="Poppins" panose="00000500000000000000"/>
              </a:endParaRPr>
            </a:p>
          </p:txBody>
        </p:sp>
      </p:grpSp>
      <p:grpSp>
        <p:nvGrpSpPr>
          <p:cNvPr id="24" name="Group 24"/>
          <p:cNvGrpSpPr/>
          <p:nvPr/>
        </p:nvGrpSpPr>
        <p:grpSpPr>
          <a:xfrm>
            <a:off x="6128385" y="5115560"/>
            <a:ext cx="12118975" cy="4095115"/>
            <a:chOff x="0" y="0"/>
            <a:chExt cx="15461788" cy="3965560"/>
          </a:xfrm>
        </p:grpSpPr>
        <p:grpSp>
          <p:nvGrpSpPr>
            <p:cNvPr id="25" name="Group 25"/>
            <p:cNvGrpSpPr/>
            <p:nvPr/>
          </p:nvGrpSpPr>
          <p:grpSpPr>
            <a:xfrm>
              <a:off x="0" y="55027"/>
              <a:ext cx="13897328" cy="3910533"/>
              <a:chOff x="0" y="0"/>
              <a:chExt cx="2458910" cy="691906"/>
            </a:xfrm>
          </p:grpSpPr>
          <p:sp>
            <p:nvSpPr>
              <p:cNvPr id="26" name="Freeform 26"/>
              <p:cNvSpPr/>
              <p:nvPr/>
            </p:nvSpPr>
            <p:spPr>
              <a:xfrm>
                <a:off x="0" y="0"/>
                <a:ext cx="2458910" cy="691906"/>
              </a:xfrm>
              <a:custGeom>
                <a:avLst/>
                <a:gdLst/>
                <a:ahLst/>
                <a:cxnLst/>
                <a:rect l="l" t="t" r="r" b="b"/>
                <a:pathLst>
                  <a:path w="2458910" h="691906">
                    <a:moveTo>
                      <a:pt x="80458" y="0"/>
                    </a:moveTo>
                    <a:lnTo>
                      <a:pt x="2378452" y="0"/>
                    </a:lnTo>
                    <a:cubicBezTo>
                      <a:pt x="2399790" y="0"/>
                      <a:pt x="2420255" y="8477"/>
                      <a:pt x="2435344" y="23566"/>
                    </a:cubicBezTo>
                    <a:cubicBezTo>
                      <a:pt x="2450433" y="38654"/>
                      <a:pt x="2458910" y="59119"/>
                      <a:pt x="2458910" y="80458"/>
                    </a:cubicBezTo>
                    <a:lnTo>
                      <a:pt x="2458910" y="611448"/>
                    </a:lnTo>
                    <a:cubicBezTo>
                      <a:pt x="2458910" y="632787"/>
                      <a:pt x="2450433" y="653252"/>
                      <a:pt x="2435344" y="668341"/>
                    </a:cubicBezTo>
                    <a:cubicBezTo>
                      <a:pt x="2420255" y="683429"/>
                      <a:pt x="2399790" y="691906"/>
                      <a:pt x="2378452" y="691906"/>
                    </a:cubicBezTo>
                    <a:lnTo>
                      <a:pt x="80458" y="691906"/>
                    </a:lnTo>
                    <a:cubicBezTo>
                      <a:pt x="59119" y="691906"/>
                      <a:pt x="38654" y="683429"/>
                      <a:pt x="23566" y="668341"/>
                    </a:cubicBezTo>
                    <a:cubicBezTo>
                      <a:pt x="8477" y="653252"/>
                      <a:pt x="0" y="632787"/>
                      <a:pt x="0" y="611448"/>
                    </a:cubicBezTo>
                    <a:lnTo>
                      <a:pt x="0" y="80458"/>
                    </a:lnTo>
                    <a:cubicBezTo>
                      <a:pt x="0" y="59119"/>
                      <a:pt x="8477" y="38654"/>
                      <a:pt x="23566" y="23566"/>
                    </a:cubicBezTo>
                    <a:cubicBezTo>
                      <a:pt x="38654" y="8477"/>
                      <a:pt x="59119" y="0"/>
                      <a:pt x="80458" y="0"/>
                    </a:cubicBezTo>
                    <a:close/>
                  </a:path>
                </a:pathLst>
              </a:custGeom>
              <a:solidFill>
                <a:srgbClr val="62366E"/>
              </a:solidFill>
            </p:spPr>
            <p:txBody>
              <a:bodyPr/>
              <a:lstStyle/>
              <a:p>
                <a:endParaRPr lang="en-US"/>
              </a:p>
            </p:txBody>
          </p:sp>
          <p:sp>
            <p:nvSpPr>
              <p:cNvPr id="27" name="TextBox 27"/>
              <p:cNvSpPr txBox="1"/>
              <p:nvPr/>
            </p:nvSpPr>
            <p:spPr>
              <a:xfrm>
                <a:off x="0" y="-57150"/>
                <a:ext cx="2458910" cy="749056"/>
              </a:xfrm>
              <a:prstGeom prst="rect">
                <a:avLst/>
              </a:prstGeom>
            </p:spPr>
            <p:txBody>
              <a:bodyPr lIns="50800" tIns="50800" rIns="50800" bIns="50800" rtlCol="0" anchor="ctr"/>
              <a:lstStyle/>
              <a:p>
                <a:pPr algn="ctr">
                  <a:lnSpc>
                    <a:spcPts val="2660"/>
                  </a:lnSpc>
                </a:pPr>
                <a:endParaRPr/>
              </a:p>
            </p:txBody>
          </p:sp>
        </p:grpSp>
        <p:sp>
          <p:nvSpPr>
            <p:cNvPr id="28" name="Freeform 28"/>
            <p:cNvSpPr/>
            <p:nvPr/>
          </p:nvSpPr>
          <p:spPr>
            <a:xfrm flipH="1">
              <a:off x="6732198" y="0"/>
              <a:ext cx="8729590" cy="2367901"/>
            </a:xfrm>
            <a:custGeom>
              <a:avLst/>
              <a:gdLst/>
              <a:ahLst/>
              <a:cxnLst/>
              <a:rect l="l" t="t" r="r" b="b"/>
              <a:pathLst>
                <a:path w="8729590" h="2367901">
                  <a:moveTo>
                    <a:pt x="8729589" y="0"/>
                  </a:moveTo>
                  <a:lnTo>
                    <a:pt x="0" y="0"/>
                  </a:lnTo>
                  <a:lnTo>
                    <a:pt x="0" y="2367901"/>
                  </a:lnTo>
                  <a:lnTo>
                    <a:pt x="8729589" y="2367901"/>
                  </a:lnTo>
                  <a:lnTo>
                    <a:pt x="872958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9" name="Freeform 29"/>
            <p:cNvSpPr/>
            <p:nvPr/>
          </p:nvSpPr>
          <p:spPr>
            <a:xfrm>
              <a:off x="13733468" y="740860"/>
              <a:ext cx="1022625" cy="1022625"/>
            </a:xfrm>
            <a:custGeom>
              <a:avLst/>
              <a:gdLst/>
              <a:ahLst/>
              <a:cxnLst/>
              <a:rect l="l" t="t" r="r" b="b"/>
              <a:pathLst>
                <a:path w="1022625" h="1022625">
                  <a:moveTo>
                    <a:pt x="0" y="0"/>
                  </a:moveTo>
                  <a:lnTo>
                    <a:pt x="1022624" y="0"/>
                  </a:lnTo>
                  <a:lnTo>
                    <a:pt x="1022624" y="1022625"/>
                  </a:lnTo>
                  <a:lnTo>
                    <a:pt x="0" y="10226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0" name="TextBox 30"/>
            <p:cNvSpPr txBox="1"/>
            <p:nvPr/>
          </p:nvSpPr>
          <p:spPr>
            <a:xfrm>
              <a:off x="159588" y="333787"/>
              <a:ext cx="12916354" cy="3185238"/>
            </a:xfrm>
            <a:prstGeom prst="rect">
              <a:avLst/>
            </a:prstGeom>
          </p:spPr>
          <p:txBody>
            <a:bodyPr lIns="0" tIns="0" rIns="0" bIns="0" rtlCol="0" anchor="t">
              <a:spAutoFit/>
            </a:bodyPr>
            <a:lstStyle/>
            <a:p>
              <a:pPr algn="r">
                <a:lnSpc>
                  <a:spcPct val="150000"/>
                </a:lnSpc>
              </a:pPr>
              <a:r>
                <a:rPr lang="en-US" sz="2850" b="1" dirty="0">
                  <a:solidFill>
                    <a:srgbClr val="FFFFFF"/>
                  </a:solidFill>
                  <a:latin typeface="Poppins Bold" panose="00000800000000000000"/>
                  <a:ea typeface="Poppins Bold" panose="00000800000000000000"/>
                  <a:cs typeface="Poppins Bold" panose="00000800000000000000"/>
                  <a:sym typeface="Poppins Bold" panose="00000800000000000000"/>
                </a:rPr>
                <a:t> Isaiah 32:17-18 (NIV)</a:t>
              </a:r>
            </a:p>
            <a:p>
              <a:pPr algn="r">
                <a:lnSpc>
                  <a:spcPct val="150000"/>
                </a:lnSpc>
                <a:spcBef>
                  <a:spcPct val="0"/>
                </a:spcBef>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17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The fruit of righteousness will be peace; the effect of righteousness will be quietness and confidence forever. </a:t>
              </a: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18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My people will live in peaceful dwelling places, in secure homes, in undisturbed places of rest.</a:t>
              </a:r>
            </a:p>
          </p:txBody>
        </p:sp>
      </p:grpSp>
      <p:sp>
        <p:nvSpPr>
          <p:cNvPr id="31" name="TextBox 31"/>
          <p:cNvSpPr txBox="1"/>
          <p:nvPr/>
        </p:nvSpPr>
        <p:spPr>
          <a:xfrm>
            <a:off x="17097964" y="9958283"/>
            <a:ext cx="97940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16  | Page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425401" y="-602944"/>
            <a:ext cx="5881649" cy="1146922"/>
          </a:xfrm>
          <a:custGeom>
            <a:avLst/>
            <a:gdLst/>
            <a:ahLst/>
            <a:cxnLst/>
            <a:rect l="l" t="t" r="r" b="b"/>
            <a:pathLst>
              <a:path w="5881649" h="1146922">
                <a:moveTo>
                  <a:pt x="0" y="0"/>
                </a:moveTo>
                <a:lnTo>
                  <a:pt x="5881649" y="0"/>
                </a:lnTo>
                <a:lnTo>
                  <a:pt x="5881649" y="1146921"/>
                </a:lnTo>
                <a:lnTo>
                  <a:pt x="0" y="11469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2" name="Group 12"/>
          <p:cNvGrpSpPr/>
          <p:nvPr/>
        </p:nvGrpSpPr>
        <p:grpSpPr>
          <a:xfrm>
            <a:off x="5519372" y="915865"/>
            <a:ext cx="11070730" cy="8455270"/>
            <a:chOff x="0" y="0"/>
            <a:chExt cx="14760973" cy="11273693"/>
          </a:xfrm>
        </p:grpSpPr>
        <p:sp>
          <p:nvSpPr>
            <p:cNvPr id="13" name="Freeform 13"/>
            <p:cNvSpPr/>
            <p:nvPr/>
          </p:nvSpPr>
          <p:spPr>
            <a:xfrm>
              <a:off x="0" y="0"/>
              <a:ext cx="14760973" cy="11273693"/>
            </a:xfrm>
            <a:custGeom>
              <a:avLst/>
              <a:gdLst/>
              <a:ahLst/>
              <a:cxnLst/>
              <a:rect l="l" t="t" r="r" b="b"/>
              <a:pathLst>
                <a:path w="14760973" h="11273693">
                  <a:moveTo>
                    <a:pt x="0" y="0"/>
                  </a:moveTo>
                  <a:lnTo>
                    <a:pt x="14760973" y="0"/>
                  </a:lnTo>
                  <a:lnTo>
                    <a:pt x="14760973" y="11273693"/>
                  </a:lnTo>
                  <a:lnTo>
                    <a:pt x="0" y="112736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5677583" y="4375193"/>
              <a:ext cx="3405808" cy="2466157"/>
            </a:xfrm>
            <a:prstGeom prst="rect">
              <a:avLst/>
            </a:prstGeom>
          </p:spPr>
          <p:txBody>
            <a:bodyPr lIns="0" tIns="0" rIns="0" bIns="0" rtlCol="0" anchor="t">
              <a:spAutoFit/>
            </a:bodyPr>
            <a:lstStyle/>
            <a:p>
              <a:pPr algn="ctr">
                <a:lnSpc>
                  <a:spcPts val="2995"/>
                </a:lnSpc>
                <a:spcBef>
                  <a:spcPct val="0"/>
                </a:spcBef>
              </a:pPr>
              <a:r>
                <a:rPr lang="en-US" sz="2140" b="1">
                  <a:solidFill>
                    <a:srgbClr val="000000"/>
                  </a:solidFill>
                  <a:latin typeface="Poppins Bold" panose="00000800000000000000"/>
                  <a:ea typeface="Poppins Bold" panose="00000800000000000000"/>
                  <a:cs typeface="Poppins Bold" panose="00000800000000000000"/>
                  <a:sym typeface="Poppins Bold" panose="00000800000000000000"/>
                </a:rPr>
                <a:t>What Does It Mean to Be Declared Righteous in God’s Sight?</a:t>
              </a:r>
            </a:p>
          </p:txBody>
        </p:sp>
        <p:sp>
          <p:nvSpPr>
            <p:cNvPr id="15" name="TextBox 15"/>
            <p:cNvSpPr txBox="1"/>
            <p:nvPr/>
          </p:nvSpPr>
          <p:spPr>
            <a:xfrm>
              <a:off x="713627" y="750918"/>
              <a:ext cx="5481185" cy="3805387"/>
            </a:xfrm>
            <a:prstGeom prst="rect">
              <a:avLst/>
            </a:prstGeom>
          </p:spPr>
          <p:txBody>
            <a:bodyPr lIns="0" tIns="0" rIns="0" bIns="0" rtlCol="0" anchor="t">
              <a:spAutoFit/>
            </a:bodyPr>
            <a:lstStyle/>
            <a:p>
              <a:pPr algn="ctr">
                <a:lnSpc>
                  <a:spcPts val="3280"/>
                </a:lnSpc>
                <a:spcBef>
                  <a:spcPct val="0"/>
                </a:spcBef>
              </a:pPr>
              <a:r>
                <a:rPr lang="en-US" sz="2340">
                  <a:solidFill>
                    <a:srgbClr val="000000"/>
                  </a:solidFill>
                  <a:latin typeface="Poppins" panose="00000500000000000000"/>
                  <a:ea typeface="Poppins" panose="00000500000000000000"/>
                  <a:cs typeface="Poppins" panose="00000500000000000000"/>
                  <a:sym typeface="Poppins" panose="00000500000000000000"/>
                </a:rPr>
                <a:t>To be declared righteous means to be justified—innocent, guilt-free, and treated as having perfectly fulfilled the law. It’s a judicial act of God, where, through faith in Christ.</a:t>
              </a:r>
            </a:p>
          </p:txBody>
        </p:sp>
        <p:sp>
          <p:nvSpPr>
            <p:cNvPr id="16" name="TextBox 16"/>
            <p:cNvSpPr txBox="1"/>
            <p:nvPr/>
          </p:nvSpPr>
          <p:spPr>
            <a:xfrm>
              <a:off x="8971010" y="478201"/>
              <a:ext cx="5281006" cy="4350823"/>
            </a:xfrm>
            <a:prstGeom prst="rect">
              <a:avLst/>
            </a:prstGeom>
          </p:spPr>
          <p:txBody>
            <a:bodyPr lIns="0" tIns="0" rIns="0" bIns="0" rtlCol="0" anchor="t">
              <a:spAutoFit/>
            </a:bodyPr>
            <a:lstStyle/>
            <a:p>
              <a:pPr algn="l">
                <a:lnSpc>
                  <a:spcPts val="3280"/>
                </a:lnSpc>
                <a:spcBef>
                  <a:spcPct val="0"/>
                </a:spcBef>
              </a:pPr>
              <a:r>
                <a:rPr lang="en-US" sz="2340">
                  <a:solidFill>
                    <a:srgbClr val="000000"/>
                  </a:solidFill>
                  <a:latin typeface="Poppins" panose="00000500000000000000"/>
                  <a:ea typeface="Poppins" panose="00000500000000000000"/>
                  <a:cs typeface="Poppins" panose="00000500000000000000"/>
                  <a:sym typeface="Poppins" panose="00000500000000000000"/>
                </a:rPr>
                <a:t>Christ:</a:t>
              </a:r>
            </a:p>
            <a:p>
              <a:pPr marL="505460" lvl="1" indent="-252730" algn="l">
                <a:lnSpc>
                  <a:spcPts val="3280"/>
                </a:lnSpc>
                <a:buFont typeface="Arial" panose="020B0604020202020204"/>
                <a:buChar char="•"/>
              </a:pPr>
              <a:r>
                <a:rPr lang="en-US" sz="2340">
                  <a:solidFill>
                    <a:srgbClr val="000000"/>
                  </a:solidFill>
                  <a:latin typeface="Poppins" panose="00000500000000000000"/>
                  <a:ea typeface="Poppins" panose="00000500000000000000"/>
                  <a:cs typeface="Poppins" panose="00000500000000000000"/>
                  <a:sym typeface="Poppins" panose="00000500000000000000"/>
                </a:rPr>
                <a:t>Pardons all sins</a:t>
              </a:r>
            </a:p>
            <a:p>
              <a:pPr marL="505460" lvl="1" indent="-252730" algn="l">
                <a:lnSpc>
                  <a:spcPts val="3280"/>
                </a:lnSpc>
                <a:buFont typeface="Arial" panose="020B0604020202020204"/>
                <a:buChar char="•"/>
              </a:pPr>
              <a:r>
                <a:rPr lang="en-US" sz="2340">
                  <a:solidFill>
                    <a:srgbClr val="000000"/>
                  </a:solidFill>
                  <a:latin typeface="Poppins" panose="00000500000000000000"/>
                  <a:ea typeface="Poppins" panose="00000500000000000000"/>
                  <a:cs typeface="Poppins" panose="00000500000000000000"/>
                  <a:sym typeface="Poppins" panose="00000500000000000000"/>
                </a:rPr>
                <a:t>Credits believers with the righteousness of Jesus</a:t>
              </a:r>
            </a:p>
            <a:p>
              <a:pPr marL="505460" lvl="1" indent="-252730" algn="l">
                <a:lnSpc>
                  <a:spcPts val="3280"/>
                </a:lnSpc>
                <a:buFont typeface="Arial" panose="020B0604020202020204"/>
                <a:buChar char="•"/>
              </a:pPr>
              <a:r>
                <a:rPr lang="en-US" sz="2340">
                  <a:solidFill>
                    <a:srgbClr val="000000"/>
                  </a:solidFill>
                  <a:latin typeface="Poppins" panose="00000500000000000000"/>
                  <a:ea typeface="Poppins" panose="00000500000000000000"/>
                  <a:cs typeface="Poppins" panose="00000500000000000000"/>
                  <a:sym typeface="Poppins" panose="00000500000000000000"/>
                </a:rPr>
                <a:t>Treats them as if they perfectly obeyed the law</a:t>
              </a:r>
            </a:p>
          </p:txBody>
        </p:sp>
        <p:sp>
          <p:nvSpPr>
            <p:cNvPr id="17" name="TextBox 17"/>
            <p:cNvSpPr txBox="1"/>
            <p:nvPr/>
          </p:nvSpPr>
          <p:spPr>
            <a:xfrm>
              <a:off x="8678227" y="6699865"/>
              <a:ext cx="5841780" cy="3889639"/>
            </a:xfrm>
            <a:prstGeom prst="rect">
              <a:avLst/>
            </a:prstGeom>
          </p:spPr>
          <p:txBody>
            <a:bodyPr lIns="0" tIns="0" rIns="0" bIns="0" rtlCol="0" anchor="t">
              <a:spAutoFit/>
            </a:bodyPr>
            <a:lstStyle/>
            <a:p>
              <a:pPr algn="l">
                <a:lnSpc>
                  <a:spcPts val="2595"/>
                </a:lnSpc>
              </a:pPr>
              <a:r>
                <a:rPr lang="en-US" sz="1855">
                  <a:solidFill>
                    <a:srgbClr val="000000"/>
                  </a:solidFill>
                  <a:latin typeface="Poppins" panose="00000500000000000000"/>
                  <a:ea typeface="Poppins" panose="00000500000000000000"/>
                  <a:cs typeface="Poppins" panose="00000500000000000000"/>
                  <a:sym typeface="Poppins" panose="00000500000000000000"/>
                </a:rPr>
                <a:t>Your Identity in Christ as Righteous:</a:t>
              </a:r>
            </a:p>
            <a:p>
              <a:pPr marL="400685" lvl="1" indent="-200025" algn="l">
                <a:lnSpc>
                  <a:spcPts val="2595"/>
                </a:lnSpc>
                <a:buFont typeface="Arial" panose="020B0604020202020204"/>
                <a:buChar char="•"/>
              </a:pPr>
              <a:r>
                <a:rPr lang="en-US" sz="1855">
                  <a:solidFill>
                    <a:srgbClr val="000000"/>
                  </a:solidFill>
                  <a:latin typeface="Poppins" panose="00000500000000000000"/>
                  <a:ea typeface="Poppins" panose="00000500000000000000"/>
                  <a:cs typeface="Poppins" panose="00000500000000000000"/>
                  <a:sym typeface="Poppins" panose="00000500000000000000"/>
                </a:rPr>
                <a:t>God sees you as flawless, innocent, and free from blame.</a:t>
              </a:r>
            </a:p>
            <a:p>
              <a:pPr marL="400685" lvl="1" indent="-200025" algn="l">
                <a:lnSpc>
                  <a:spcPts val="2595"/>
                </a:lnSpc>
                <a:buFont typeface="Arial" panose="020B0604020202020204"/>
                <a:buChar char="•"/>
              </a:pPr>
              <a:r>
                <a:rPr lang="en-US" sz="1855">
                  <a:solidFill>
                    <a:srgbClr val="000000"/>
                  </a:solidFill>
                  <a:latin typeface="Poppins" panose="00000500000000000000"/>
                  <a:ea typeface="Poppins" panose="00000500000000000000"/>
                  <a:cs typeface="Poppins" panose="00000500000000000000"/>
                  <a:sym typeface="Poppins" panose="00000500000000000000"/>
                </a:rPr>
                <a:t>Through Jesus’ blood, God declares: "You are righteous in my sight!"</a:t>
              </a:r>
            </a:p>
            <a:p>
              <a:pPr marL="400685" lvl="1" indent="-200025" algn="l">
                <a:lnSpc>
                  <a:spcPts val="2595"/>
                </a:lnSpc>
                <a:buFont typeface="Arial" panose="020B0604020202020204"/>
                <a:buChar char="•"/>
              </a:pPr>
              <a:r>
                <a:rPr lang="en-US" sz="1855">
                  <a:solidFill>
                    <a:srgbClr val="000000"/>
                  </a:solidFill>
                  <a:latin typeface="Poppins" panose="00000500000000000000"/>
                  <a:ea typeface="Poppins" panose="00000500000000000000"/>
                  <a:cs typeface="Poppins" panose="00000500000000000000"/>
                  <a:sym typeface="Poppins" panose="00000500000000000000"/>
                </a:rPr>
                <a:t>Being righteous in Christ means you qualify for all of God’s promises made to the righteous.</a:t>
              </a:r>
            </a:p>
          </p:txBody>
        </p:sp>
        <p:sp>
          <p:nvSpPr>
            <p:cNvPr id="18" name="TextBox 18"/>
            <p:cNvSpPr txBox="1"/>
            <p:nvPr/>
          </p:nvSpPr>
          <p:spPr>
            <a:xfrm>
              <a:off x="458952" y="7550619"/>
              <a:ext cx="5841780" cy="2169081"/>
            </a:xfrm>
            <a:prstGeom prst="rect">
              <a:avLst/>
            </a:prstGeom>
          </p:spPr>
          <p:txBody>
            <a:bodyPr lIns="0" tIns="0" rIns="0" bIns="0" rtlCol="0" anchor="t">
              <a:spAutoFit/>
            </a:bodyPr>
            <a:lstStyle/>
            <a:p>
              <a:pPr algn="ctr">
                <a:lnSpc>
                  <a:spcPts val="3280"/>
                </a:lnSpc>
                <a:spcBef>
                  <a:spcPct val="0"/>
                </a:spcBef>
              </a:pPr>
              <a:r>
                <a:rPr lang="en-US" sz="2340">
                  <a:solidFill>
                    <a:srgbClr val="000000"/>
                  </a:solidFill>
                  <a:latin typeface="Poppins" panose="00000500000000000000"/>
                  <a:ea typeface="Poppins" panose="00000500000000000000"/>
                  <a:cs typeface="Poppins" panose="00000500000000000000"/>
                  <a:sym typeface="Poppins" panose="00000500000000000000"/>
                </a:rPr>
                <a:t>This righteousness isn’t earned but given through Jesus’ sacrifice (Romans 5:1–10; 2 Corinthians 5:21).</a:t>
              </a:r>
            </a:p>
          </p:txBody>
        </p:sp>
      </p:grpSp>
      <p:sp>
        <p:nvSpPr>
          <p:cNvPr id="19" name="Freeform 19"/>
          <p:cNvSpPr/>
          <p:nvPr/>
        </p:nvSpPr>
        <p:spPr>
          <a:xfrm rot="917180">
            <a:off x="16909137" y="7950042"/>
            <a:ext cx="1231737" cy="1281391"/>
          </a:xfrm>
          <a:custGeom>
            <a:avLst/>
            <a:gdLst/>
            <a:ahLst/>
            <a:cxnLst/>
            <a:rect l="l" t="t" r="r" b="b"/>
            <a:pathLst>
              <a:path w="1231737" h="1281391">
                <a:moveTo>
                  <a:pt x="0" y="0"/>
                </a:moveTo>
                <a:lnTo>
                  <a:pt x="1231737" y="0"/>
                </a:lnTo>
                <a:lnTo>
                  <a:pt x="1231737" y="1281391"/>
                </a:lnTo>
                <a:lnTo>
                  <a:pt x="0" y="128139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Freeform 20"/>
          <p:cNvSpPr/>
          <p:nvPr/>
        </p:nvSpPr>
        <p:spPr>
          <a:xfrm>
            <a:off x="407176" y="3427115"/>
            <a:ext cx="4199107" cy="3432770"/>
          </a:xfrm>
          <a:custGeom>
            <a:avLst/>
            <a:gdLst/>
            <a:ahLst/>
            <a:cxnLst/>
            <a:rect l="l" t="t" r="r" b="b"/>
            <a:pathLst>
              <a:path w="4199107" h="3432770">
                <a:moveTo>
                  <a:pt x="0" y="0"/>
                </a:moveTo>
                <a:lnTo>
                  <a:pt x="4199107" y="0"/>
                </a:lnTo>
                <a:lnTo>
                  <a:pt x="4199107" y="3432770"/>
                </a:lnTo>
                <a:lnTo>
                  <a:pt x="0" y="3432770"/>
                </a:lnTo>
                <a:lnTo>
                  <a:pt x="0" y="0"/>
                </a:lnTo>
                <a:close/>
              </a:path>
            </a:pathLst>
          </a:custGeom>
          <a:blipFill>
            <a:blip r:embed="rId12"/>
            <a:stretch>
              <a:fillRect/>
            </a:stretch>
          </a:blipFill>
        </p:spPr>
        <p:txBody>
          <a:bodyPr/>
          <a:lstStyle/>
          <a:p>
            <a:endParaRPr lang="en-US"/>
          </a:p>
        </p:txBody>
      </p:sp>
      <p:sp>
        <p:nvSpPr>
          <p:cNvPr id="21" name="TextBox 21"/>
          <p:cNvSpPr txBox="1"/>
          <p:nvPr/>
        </p:nvSpPr>
        <p:spPr>
          <a:xfrm>
            <a:off x="407176" y="1206972"/>
            <a:ext cx="4759771" cy="1343025"/>
          </a:xfrm>
          <a:prstGeom prst="rect">
            <a:avLst/>
          </a:prstGeom>
        </p:spPr>
        <p:txBody>
          <a:bodyPr lIns="0" tIns="0" rIns="0" bIns="0" rtlCol="0" anchor="t">
            <a:spAutoFit/>
          </a:bodyPr>
          <a:lstStyle/>
          <a:p>
            <a:pPr algn="l">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22" name="TextBox 22"/>
          <p:cNvSpPr txBox="1"/>
          <p:nvPr/>
        </p:nvSpPr>
        <p:spPr>
          <a:xfrm>
            <a:off x="17140522" y="9958283"/>
            <a:ext cx="89429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17 | Page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dirty="0"/>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dirty="0"/>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dirty="0"/>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dirty="0">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dirty="0"/>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dirty="0"/>
            </a:p>
          </p:txBody>
        </p:sp>
      </p:grpSp>
      <p:sp>
        <p:nvSpPr>
          <p:cNvPr id="11" name="Freeform 11"/>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dirty="0"/>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dirty="0"/>
          </a:p>
        </p:txBody>
      </p:sp>
      <p:grpSp>
        <p:nvGrpSpPr>
          <p:cNvPr id="13" name="Group 13"/>
          <p:cNvGrpSpPr/>
          <p:nvPr/>
        </p:nvGrpSpPr>
        <p:grpSpPr>
          <a:xfrm>
            <a:off x="587199" y="1549443"/>
            <a:ext cx="5015636" cy="3607321"/>
            <a:chOff x="0" y="0"/>
            <a:chExt cx="6687515" cy="4809761"/>
          </a:xfrm>
        </p:grpSpPr>
        <p:sp>
          <p:nvSpPr>
            <p:cNvPr id="14" name="Freeform 14"/>
            <p:cNvSpPr/>
            <p:nvPr/>
          </p:nvSpPr>
          <p:spPr>
            <a:xfrm>
              <a:off x="0" y="0"/>
              <a:ext cx="6668647" cy="4809761"/>
            </a:xfrm>
            <a:custGeom>
              <a:avLst/>
              <a:gdLst/>
              <a:ahLst/>
              <a:cxnLst/>
              <a:rect l="l" t="t" r="r" b="b"/>
              <a:pathLst>
                <a:path w="6668647" h="4809761">
                  <a:moveTo>
                    <a:pt x="0" y="0"/>
                  </a:moveTo>
                  <a:lnTo>
                    <a:pt x="6668647" y="0"/>
                  </a:lnTo>
                  <a:lnTo>
                    <a:pt x="6668647" y="4809761"/>
                  </a:lnTo>
                  <a:lnTo>
                    <a:pt x="0" y="48097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dirty="0"/>
            </a:p>
          </p:txBody>
        </p:sp>
        <p:sp>
          <p:nvSpPr>
            <p:cNvPr id="15" name="TextBox 15"/>
            <p:cNvSpPr txBox="1"/>
            <p:nvPr/>
          </p:nvSpPr>
          <p:spPr>
            <a:xfrm>
              <a:off x="402989" y="2918953"/>
              <a:ext cx="6284526" cy="1092414"/>
            </a:xfrm>
            <a:prstGeom prst="rect">
              <a:avLst/>
            </a:prstGeom>
          </p:spPr>
          <p:txBody>
            <a:bodyPr lIns="0" tIns="0" rIns="0" bIns="0" rtlCol="0" anchor="t">
              <a:spAutoFit/>
            </a:bodyPr>
            <a:lstStyle/>
            <a:p>
              <a:pPr algn="l">
                <a:lnSpc>
                  <a:spcPts val="3180"/>
                </a:lnSpc>
              </a:pPr>
              <a:r>
                <a:rPr lang="en-US" sz="2675" b="1" dirty="0">
                  <a:solidFill>
                    <a:srgbClr val="000000"/>
                  </a:solidFill>
                  <a:latin typeface="Poppins Bold" panose="00000800000000000000"/>
                  <a:ea typeface="Poppins Bold" panose="00000800000000000000"/>
                  <a:cs typeface="Poppins Bold" panose="00000800000000000000"/>
                  <a:sym typeface="Poppins Bold" panose="00000800000000000000"/>
                </a:rPr>
                <a:t>Introduction:</a:t>
              </a:r>
              <a:r>
                <a:rPr lang="en-US" sz="2675" dirty="0">
                  <a:solidFill>
                    <a:srgbClr val="000000"/>
                  </a:solidFill>
                  <a:latin typeface="Poppins" panose="00000500000000000000"/>
                  <a:ea typeface="Poppins" panose="00000500000000000000"/>
                  <a:cs typeface="Poppins" panose="00000500000000000000"/>
                  <a:sym typeface="Poppins" panose="00000500000000000000"/>
                </a:rPr>
                <a:t> Identity Defined by God's Promises</a:t>
              </a:r>
            </a:p>
          </p:txBody>
        </p:sp>
      </p:grpSp>
      <p:sp>
        <p:nvSpPr>
          <p:cNvPr id="16" name="Freeform 16"/>
          <p:cNvSpPr/>
          <p:nvPr/>
        </p:nvSpPr>
        <p:spPr>
          <a:xfrm rot="298608" flipH="1">
            <a:off x="15413647" y="1311318"/>
            <a:ext cx="1405977" cy="1207383"/>
          </a:xfrm>
          <a:custGeom>
            <a:avLst/>
            <a:gdLst/>
            <a:ahLst/>
            <a:cxnLst/>
            <a:rect l="l" t="t" r="r" b="b"/>
            <a:pathLst>
              <a:path w="1405977" h="1207383">
                <a:moveTo>
                  <a:pt x="1405977" y="0"/>
                </a:moveTo>
                <a:lnTo>
                  <a:pt x="0" y="0"/>
                </a:lnTo>
                <a:lnTo>
                  <a:pt x="0" y="1207382"/>
                </a:lnTo>
                <a:lnTo>
                  <a:pt x="1405977" y="1207382"/>
                </a:lnTo>
                <a:lnTo>
                  <a:pt x="1405977"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dirty="0"/>
          </a:p>
        </p:txBody>
      </p:sp>
      <p:sp>
        <p:nvSpPr>
          <p:cNvPr id="17" name="Freeform 17"/>
          <p:cNvSpPr/>
          <p:nvPr/>
        </p:nvSpPr>
        <p:spPr>
          <a:xfrm rot="783968">
            <a:off x="15107114" y="4235503"/>
            <a:ext cx="608873" cy="616553"/>
          </a:xfrm>
          <a:custGeom>
            <a:avLst/>
            <a:gdLst/>
            <a:ahLst/>
            <a:cxnLst/>
            <a:rect l="l" t="t" r="r" b="b"/>
            <a:pathLst>
              <a:path w="608873" h="616553">
                <a:moveTo>
                  <a:pt x="0" y="0"/>
                </a:moveTo>
                <a:lnTo>
                  <a:pt x="608873" y="0"/>
                </a:lnTo>
                <a:lnTo>
                  <a:pt x="608873" y="616553"/>
                </a:lnTo>
                <a:lnTo>
                  <a:pt x="0" y="616553"/>
                </a:lnTo>
                <a:lnTo>
                  <a:pt x="0" y="0"/>
                </a:lnTo>
                <a:close/>
              </a:path>
            </a:pathLst>
          </a:custGeom>
          <a:blipFill>
            <a:blip r:embed="rId13">
              <a:alphaModFix amt="34000"/>
              <a:extLst>
                <a:ext uri="{96DAC541-7B7A-43D3-8B79-37D633B846F1}">
                  <asvg:svgBlip xmlns:asvg="http://schemas.microsoft.com/office/drawing/2016/SVG/main" r:embed="rId14"/>
                </a:ext>
              </a:extLst>
            </a:blip>
            <a:stretch>
              <a:fillRect/>
            </a:stretch>
          </a:blipFill>
        </p:spPr>
        <p:txBody>
          <a:bodyPr/>
          <a:lstStyle/>
          <a:p>
            <a:endParaRPr lang="en-US" dirty="0"/>
          </a:p>
        </p:txBody>
      </p:sp>
      <p:sp>
        <p:nvSpPr>
          <p:cNvPr id="18" name="TextBox 18"/>
          <p:cNvSpPr txBox="1"/>
          <p:nvPr/>
        </p:nvSpPr>
        <p:spPr>
          <a:xfrm>
            <a:off x="6151609" y="4165133"/>
            <a:ext cx="10451036" cy="1318069"/>
          </a:xfrm>
          <a:prstGeom prst="rect">
            <a:avLst/>
          </a:prstGeom>
        </p:spPr>
        <p:txBody>
          <a:bodyPr lIns="0" tIns="0" rIns="0" bIns="0" rtlCol="0" anchor="t">
            <a:spAutoFit/>
          </a:bodyPr>
          <a:lstStyle/>
          <a:p>
            <a:pPr algn="l">
              <a:lnSpc>
                <a:spcPts val="3390"/>
              </a:lnSpc>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Foundational song:</a:t>
            </a:r>
          </a:p>
          <a:p>
            <a:pPr algn="l">
              <a:lnSpc>
                <a:spcPts val="3390"/>
              </a:lnSpc>
            </a:pPr>
            <a:r>
              <a:rPr lang="en-US" sz="2850" dirty="0">
                <a:solidFill>
                  <a:srgbClr val="000000"/>
                </a:solidFill>
                <a:latin typeface="Poppins" panose="00000500000000000000"/>
                <a:ea typeface="Poppins" panose="00000500000000000000"/>
                <a:cs typeface="Poppins" panose="00000500000000000000"/>
                <a:sym typeface="Poppins" panose="00000500000000000000"/>
              </a:rPr>
              <a:t>Theme song for these lessons: 'I know Who I Am by </a:t>
            </a:r>
            <a:r>
              <a:rPr lang="en-US" sz="2850" dirty="0" err="1">
                <a:solidFill>
                  <a:srgbClr val="000000"/>
                </a:solidFill>
                <a:latin typeface="Poppins" panose="00000500000000000000"/>
                <a:ea typeface="Poppins" panose="00000500000000000000"/>
                <a:cs typeface="Poppins" panose="00000500000000000000"/>
                <a:sym typeface="Poppins" panose="00000500000000000000"/>
              </a:rPr>
              <a:t>Sinach</a:t>
            </a:r>
            <a:r>
              <a:rPr lang="en-US" sz="2850" dirty="0">
                <a:solidFill>
                  <a:srgbClr val="000000"/>
                </a:solidFill>
                <a:latin typeface="Poppins" panose="00000500000000000000"/>
                <a:ea typeface="Poppins" panose="00000500000000000000"/>
                <a:cs typeface="Poppins" panose="00000500000000000000"/>
                <a:sym typeface="Poppins" panose="00000500000000000000"/>
              </a:rPr>
              <a:t>, emphasizing our divinely defined identity in Christ'</a:t>
            </a:r>
          </a:p>
        </p:txBody>
      </p:sp>
      <p:sp>
        <p:nvSpPr>
          <p:cNvPr id="19" name="TextBox 19"/>
          <p:cNvSpPr txBox="1"/>
          <p:nvPr/>
        </p:nvSpPr>
        <p:spPr>
          <a:xfrm>
            <a:off x="2866820" y="806493"/>
            <a:ext cx="11698842" cy="704850"/>
          </a:xfrm>
          <a:prstGeom prst="rect">
            <a:avLst/>
          </a:prstGeom>
        </p:spPr>
        <p:txBody>
          <a:bodyPr lIns="0" tIns="0" rIns="0" bIns="0" rtlCol="0" anchor="t">
            <a:spAutoFit/>
          </a:bodyPr>
          <a:lstStyle/>
          <a:p>
            <a:pPr algn="ctr">
              <a:lnSpc>
                <a:spcPts val="5175"/>
              </a:lnSpc>
            </a:pPr>
            <a:r>
              <a:rPr lang="en-US" sz="4500" b="1">
                <a:solidFill>
                  <a:srgbClr val="000000"/>
                </a:solidFill>
                <a:latin typeface="Poppins Bold" panose="00000800000000000000"/>
                <a:ea typeface="Poppins Bold" panose="00000800000000000000"/>
                <a:cs typeface="Poppins Bold" panose="00000800000000000000"/>
                <a:sym typeface="Poppins Bold" panose="00000800000000000000"/>
              </a:rPr>
              <a:t>Defined by all God’s Promises</a:t>
            </a:r>
          </a:p>
        </p:txBody>
      </p:sp>
      <p:sp>
        <p:nvSpPr>
          <p:cNvPr id="20" name="TextBox 20"/>
          <p:cNvSpPr txBox="1"/>
          <p:nvPr/>
        </p:nvSpPr>
        <p:spPr>
          <a:xfrm>
            <a:off x="5783950" y="1713588"/>
            <a:ext cx="10593049" cy="2175320"/>
          </a:xfrm>
          <a:prstGeom prst="rect">
            <a:avLst/>
          </a:prstGeom>
        </p:spPr>
        <p:txBody>
          <a:bodyPr lIns="0" tIns="0" rIns="0" bIns="0" rtlCol="0" anchor="t">
            <a:spAutoFit/>
          </a:bodyPr>
          <a:lstStyle/>
          <a:p>
            <a:pPr algn="l">
              <a:lnSpc>
                <a:spcPts val="3390"/>
              </a:lnSpc>
            </a:pPr>
            <a:r>
              <a:rPr lang="en-US" sz="2850" b="1">
                <a:solidFill>
                  <a:srgbClr val="000000"/>
                </a:solidFill>
                <a:latin typeface="Poppins Bold" panose="00000800000000000000"/>
                <a:ea typeface="Poppins Bold" panose="00000800000000000000"/>
                <a:cs typeface="Poppins Bold" panose="00000800000000000000"/>
                <a:sym typeface="Poppins Bold" panose="00000800000000000000"/>
              </a:rPr>
              <a:t>Key Theme:</a:t>
            </a:r>
          </a:p>
          <a:p>
            <a:pPr algn="l">
              <a:lnSpc>
                <a:spcPts val="3390"/>
              </a:lnSpc>
            </a:pPr>
            <a:r>
              <a:rPr lang="en-US" sz="2850">
                <a:solidFill>
                  <a:srgbClr val="000000"/>
                </a:solidFill>
                <a:latin typeface="Poppins" panose="00000500000000000000"/>
                <a:ea typeface="Poppins" panose="00000500000000000000"/>
                <a:cs typeface="Poppins" panose="00000500000000000000"/>
                <a:sym typeface="Poppins" panose="00000500000000000000"/>
              </a:rPr>
              <a:t>Your true identity is defined not by the world, opinions, or circumstances, but by every promise and word spoken by God over you in Christ. This presentation explores the truth of who you are according to God's Word.</a:t>
            </a:r>
          </a:p>
        </p:txBody>
      </p:sp>
      <p:grpSp>
        <p:nvGrpSpPr>
          <p:cNvPr id="21" name="Group 21"/>
          <p:cNvGrpSpPr/>
          <p:nvPr/>
        </p:nvGrpSpPr>
        <p:grpSpPr>
          <a:xfrm rot="-366169">
            <a:off x="2421231" y="5867235"/>
            <a:ext cx="3768369" cy="2392915"/>
            <a:chOff x="0" y="0"/>
            <a:chExt cx="5024493" cy="3190553"/>
          </a:xfrm>
        </p:grpSpPr>
        <p:sp>
          <p:nvSpPr>
            <p:cNvPr id="22" name="Freeform 22"/>
            <p:cNvSpPr/>
            <p:nvPr/>
          </p:nvSpPr>
          <p:spPr>
            <a:xfrm>
              <a:off x="0" y="0"/>
              <a:ext cx="5024493" cy="3190553"/>
            </a:xfrm>
            <a:custGeom>
              <a:avLst/>
              <a:gdLst/>
              <a:ahLst/>
              <a:cxnLst/>
              <a:rect l="l" t="t" r="r" b="b"/>
              <a:pathLst>
                <a:path w="5024493" h="3190553">
                  <a:moveTo>
                    <a:pt x="0" y="0"/>
                  </a:moveTo>
                  <a:lnTo>
                    <a:pt x="5024493" y="0"/>
                  </a:lnTo>
                  <a:lnTo>
                    <a:pt x="5024493" y="3190553"/>
                  </a:lnTo>
                  <a:lnTo>
                    <a:pt x="0" y="31905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3" name="TextBox 23"/>
            <p:cNvSpPr txBox="1"/>
            <p:nvPr/>
          </p:nvSpPr>
          <p:spPr>
            <a:xfrm>
              <a:off x="280508" y="891481"/>
              <a:ext cx="4615876" cy="1576036"/>
            </a:xfrm>
            <a:prstGeom prst="rect">
              <a:avLst/>
            </a:prstGeom>
          </p:spPr>
          <p:txBody>
            <a:bodyPr lIns="0" tIns="0" rIns="0" bIns="0" rtlCol="0" anchor="t">
              <a:spAutoFit/>
            </a:bodyPr>
            <a:lstStyle/>
            <a:p>
              <a:pPr algn="ctr">
                <a:lnSpc>
                  <a:spcPts val="3100"/>
                </a:lnSpc>
              </a:pPr>
              <a:r>
                <a:rPr lang="en-US" sz="2605">
                  <a:solidFill>
                    <a:srgbClr val="FFFFFF"/>
                  </a:solidFill>
                  <a:latin typeface="Poppins" panose="00000500000000000000"/>
                  <a:ea typeface="Poppins" panose="00000500000000000000"/>
                  <a:cs typeface="Poppins" panose="00000500000000000000"/>
                  <a:sym typeface="Poppins" panose="00000500000000000000"/>
                </a:rPr>
                <a:t>I am Defined by Every Word God Says</a:t>
              </a:r>
            </a:p>
          </p:txBody>
        </p:sp>
      </p:grpSp>
      <p:sp>
        <p:nvSpPr>
          <p:cNvPr id="24" name="TextBox 24"/>
          <p:cNvSpPr txBox="1"/>
          <p:nvPr/>
        </p:nvSpPr>
        <p:spPr>
          <a:xfrm>
            <a:off x="6109733" y="5659238"/>
            <a:ext cx="11667761" cy="2603944"/>
          </a:xfrm>
          <a:prstGeom prst="rect">
            <a:avLst/>
          </a:prstGeom>
        </p:spPr>
        <p:txBody>
          <a:bodyPr lIns="0" tIns="0" rIns="0" bIns="0" rtlCol="0" anchor="t">
            <a:spAutoFit/>
          </a:bodyPr>
          <a:lstStyle/>
          <a:p>
            <a:pPr algn="r">
              <a:lnSpc>
                <a:spcPts val="3390"/>
              </a:lnSpc>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Jesus' Prayer in John 17:13-17 (MSG):</a:t>
            </a:r>
          </a:p>
          <a:p>
            <a:pPr algn="r">
              <a:lnSpc>
                <a:spcPts val="3390"/>
              </a:lnSpc>
            </a:pPr>
            <a:r>
              <a:rPr lang="en-US" sz="2850" dirty="0">
                <a:solidFill>
                  <a:srgbClr val="000000"/>
                </a:solidFill>
                <a:latin typeface="Poppins" panose="00000500000000000000"/>
                <a:ea typeface="Poppins" panose="00000500000000000000"/>
                <a:cs typeface="Poppins" panose="00000500000000000000"/>
                <a:sym typeface="Poppins" panose="00000500000000000000"/>
              </a:rPr>
              <a:t>Jesus speaks words of life, prays for protection from evil, and declares that believers are no longer defined by the world but by God's truth—His Word. This consecrating truth sets you apart and fills you with His overflowing joy.</a:t>
            </a:r>
          </a:p>
          <a:p>
            <a:pPr algn="r">
              <a:lnSpc>
                <a:spcPts val="3390"/>
              </a:lnSpc>
            </a:pPr>
            <a:endParaRPr lang="en-US" sz="2850"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5" name="TextBox 25"/>
          <p:cNvSpPr txBox="1"/>
          <p:nvPr/>
        </p:nvSpPr>
        <p:spPr>
          <a:xfrm>
            <a:off x="6109733" y="7668663"/>
            <a:ext cx="11890810" cy="2175319"/>
          </a:xfrm>
          <a:prstGeom prst="rect">
            <a:avLst/>
          </a:prstGeom>
        </p:spPr>
        <p:txBody>
          <a:bodyPr lIns="0" tIns="0" rIns="0" bIns="0" rtlCol="0" anchor="t">
            <a:spAutoFit/>
          </a:bodyPr>
          <a:lstStyle/>
          <a:p>
            <a:pPr algn="l">
              <a:lnSpc>
                <a:spcPts val="3390"/>
              </a:lnSpc>
            </a:pPr>
            <a:r>
              <a:rPr lang="en-US" sz="2850" b="1">
                <a:solidFill>
                  <a:srgbClr val="000000"/>
                </a:solidFill>
                <a:latin typeface="Poppins Bold" panose="00000800000000000000"/>
                <a:ea typeface="Poppins Bold" panose="00000800000000000000"/>
                <a:cs typeface="Poppins Bold" panose="00000800000000000000"/>
                <a:sym typeface="Poppins Bold" panose="00000800000000000000"/>
              </a:rPr>
              <a:t>Authority of God's Word:</a:t>
            </a:r>
          </a:p>
          <a:p>
            <a:pPr algn="l">
              <a:lnSpc>
                <a:spcPts val="3390"/>
              </a:lnSpc>
            </a:pPr>
            <a:r>
              <a:rPr lang="en-US" sz="2850">
                <a:solidFill>
                  <a:srgbClr val="000000"/>
                </a:solidFill>
                <a:latin typeface="Poppins" panose="00000500000000000000"/>
                <a:ea typeface="Poppins" panose="00000500000000000000"/>
                <a:cs typeface="Poppins" panose="00000500000000000000"/>
                <a:sym typeface="Poppins" panose="00000500000000000000"/>
              </a:rPr>
              <a:t>God's promises override worldly definitions or opinions. Your true self is found in the identity God speaks over you. Responding to God's promises is key to experiencing this reality.</a:t>
            </a:r>
          </a:p>
          <a:p>
            <a:pPr algn="l">
              <a:lnSpc>
                <a:spcPts val="3390"/>
              </a:lnSpc>
            </a:pPr>
            <a:endParaRPr lang="en-US" sz="285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6" name="TextBox 26"/>
          <p:cNvSpPr txBox="1"/>
          <p:nvPr/>
        </p:nvSpPr>
        <p:spPr>
          <a:xfrm>
            <a:off x="17186010" y="9958283"/>
            <a:ext cx="803315"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4 | Page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562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2185591" y="-580718"/>
            <a:ext cx="6102409" cy="1189970"/>
          </a:xfrm>
          <a:custGeom>
            <a:avLst/>
            <a:gdLst/>
            <a:ahLst/>
            <a:cxnLst/>
            <a:rect l="l" t="t" r="r" b="b"/>
            <a:pathLst>
              <a:path w="6102409" h="1189970">
                <a:moveTo>
                  <a:pt x="0" y="0"/>
                </a:moveTo>
                <a:lnTo>
                  <a:pt x="6102409" y="0"/>
                </a:lnTo>
                <a:lnTo>
                  <a:pt x="6102409" y="1189970"/>
                </a:lnTo>
                <a:lnTo>
                  <a:pt x="0" y="11899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3" name="Group 13"/>
          <p:cNvGrpSpPr/>
          <p:nvPr/>
        </p:nvGrpSpPr>
        <p:grpSpPr>
          <a:xfrm>
            <a:off x="5391042" y="2190859"/>
            <a:ext cx="12793536" cy="7381405"/>
            <a:chOff x="0" y="0"/>
            <a:chExt cx="17058048" cy="9841873"/>
          </a:xfrm>
        </p:grpSpPr>
        <p:sp>
          <p:nvSpPr>
            <p:cNvPr id="14" name="Freeform 14"/>
            <p:cNvSpPr/>
            <p:nvPr/>
          </p:nvSpPr>
          <p:spPr>
            <a:xfrm>
              <a:off x="8074004" y="0"/>
              <a:ext cx="8074004" cy="6852811"/>
            </a:xfrm>
            <a:custGeom>
              <a:avLst/>
              <a:gdLst/>
              <a:ahLst/>
              <a:cxnLst/>
              <a:rect l="l" t="t" r="r" b="b"/>
              <a:pathLst>
                <a:path w="8074004" h="6852811">
                  <a:moveTo>
                    <a:pt x="0" y="0"/>
                  </a:moveTo>
                  <a:lnTo>
                    <a:pt x="8074004" y="0"/>
                  </a:lnTo>
                  <a:lnTo>
                    <a:pt x="8074004" y="6852811"/>
                  </a:lnTo>
                  <a:lnTo>
                    <a:pt x="0" y="68528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Freeform 15"/>
            <p:cNvSpPr/>
            <p:nvPr/>
          </p:nvSpPr>
          <p:spPr>
            <a:xfrm flipH="1">
              <a:off x="0" y="0"/>
              <a:ext cx="8074004" cy="6852811"/>
            </a:xfrm>
            <a:custGeom>
              <a:avLst/>
              <a:gdLst/>
              <a:ahLst/>
              <a:cxnLst/>
              <a:rect l="l" t="t" r="r" b="b"/>
              <a:pathLst>
                <a:path w="8074004" h="6852811">
                  <a:moveTo>
                    <a:pt x="8074004" y="0"/>
                  </a:moveTo>
                  <a:lnTo>
                    <a:pt x="0" y="0"/>
                  </a:lnTo>
                  <a:lnTo>
                    <a:pt x="0" y="6852811"/>
                  </a:lnTo>
                  <a:lnTo>
                    <a:pt x="8074004" y="6852811"/>
                  </a:lnTo>
                  <a:lnTo>
                    <a:pt x="8074004"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6" name="TextBox 16"/>
            <p:cNvSpPr txBox="1"/>
            <p:nvPr/>
          </p:nvSpPr>
          <p:spPr>
            <a:xfrm>
              <a:off x="273669" y="105356"/>
              <a:ext cx="5684142" cy="1135380"/>
            </a:xfrm>
            <a:prstGeom prst="rect">
              <a:avLst/>
            </a:prstGeom>
          </p:spPr>
          <p:txBody>
            <a:bodyPr lIns="0" tIns="0" rIns="0" bIns="0" rtlCol="0" anchor="t">
              <a:spAutoFit/>
            </a:bodyPr>
            <a:lstStyle/>
            <a:p>
              <a:pPr algn="r">
                <a:lnSpc>
                  <a:spcPts val="3320"/>
                </a:lnSpc>
              </a:pPr>
              <a:r>
                <a:rPr lang="en-US" sz="2555" dirty="0">
                  <a:solidFill>
                    <a:srgbClr val="000000"/>
                  </a:solidFill>
                  <a:latin typeface="Poppins" panose="00000500000000000000"/>
                  <a:ea typeface="Poppins" panose="00000500000000000000"/>
                  <a:cs typeface="Poppins" panose="00000500000000000000"/>
                  <a:sym typeface="Poppins" panose="00000500000000000000"/>
                </a:rPr>
                <a:t>Favor and Protection </a:t>
              </a:r>
            </a:p>
            <a:p>
              <a:pPr algn="r">
                <a:lnSpc>
                  <a:spcPts val="3320"/>
                </a:lnSpc>
              </a:pPr>
              <a:r>
                <a:rPr lang="en-US" sz="2555" b="1" dirty="0">
                  <a:solidFill>
                    <a:srgbClr val="000000"/>
                  </a:solidFill>
                  <a:latin typeface="Poppins Bold" panose="00000800000000000000"/>
                  <a:ea typeface="Poppins Bold" panose="00000800000000000000"/>
                  <a:cs typeface="Poppins Bold" panose="00000800000000000000"/>
                  <a:sym typeface="Poppins Bold" panose="00000800000000000000"/>
                </a:rPr>
                <a:t>– Psalm 5:12(NIV)</a:t>
              </a:r>
            </a:p>
          </p:txBody>
        </p:sp>
        <p:sp>
          <p:nvSpPr>
            <p:cNvPr id="17" name="TextBox 17"/>
            <p:cNvSpPr txBox="1"/>
            <p:nvPr/>
          </p:nvSpPr>
          <p:spPr>
            <a:xfrm>
              <a:off x="509631" y="1477306"/>
              <a:ext cx="5684142" cy="1135380"/>
            </a:xfrm>
            <a:prstGeom prst="rect">
              <a:avLst/>
            </a:prstGeom>
          </p:spPr>
          <p:txBody>
            <a:bodyPr lIns="0" tIns="0" rIns="0" bIns="0" rtlCol="0" anchor="t">
              <a:spAutoFit/>
            </a:bodyPr>
            <a:lstStyle/>
            <a:p>
              <a:pPr algn="r">
                <a:lnSpc>
                  <a:spcPts val="3320"/>
                </a:lnSpc>
              </a:pPr>
              <a:r>
                <a:rPr lang="en-US" sz="2555" dirty="0">
                  <a:solidFill>
                    <a:srgbClr val="000000"/>
                  </a:solidFill>
                  <a:latin typeface="Poppins" panose="00000500000000000000"/>
                  <a:ea typeface="Poppins" panose="00000500000000000000"/>
                  <a:cs typeface="Poppins" panose="00000500000000000000"/>
                  <a:sym typeface="Poppins" panose="00000500000000000000"/>
                </a:rPr>
                <a:t>Prosperity and Health </a:t>
              </a:r>
            </a:p>
            <a:p>
              <a:pPr algn="r">
                <a:lnSpc>
                  <a:spcPts val="3320"/>
                </a:lnSpc>
              </a:pPr>
              <a:r>
                <a:rPr lang="en-US" sz="2555" b="1" dirty="0">
                  <a:solidFill>
                    <a:srgbClr val="000000"/>
                  </a:solidFill>
                  <a:latin typeface="Poppins Bold" panose="00000800000000000000"/>
                  <a:ea typeface="Poppins Bold" panose="00000800000000000000"/>
                  <a:cs typeface="Poppins Bold" panose="00000800000000000000"/>
                  <a:sym typeface="Poppins Bold" panose="00000800000000000000"/>
                </a:rPr>
                <a:t>– 3 John 2(KJV)</a:t>
              </a:r>
            </a:p>
          </p:txBody>
        </p:sp>
        <p:sp>
          <p:nvSpPr>
            <p:cNvPr id="18" name="TextBox 18"/>
            <p:cNvSpPr txBox="1"/>
            <p:nvPr/>
          </p:nvSpPr>
          <p:spPr>
            <a:xfrm>
              <a:off x="199335" y="2925799"/>
              <a:ext cx="6193772" cy="1135380"/>
            </a:xfrm>
            <a:prstGeom prst="rect">
              <a:avLst/>
            </a:prstGeom>
          </p:spPr>
          <p:txBody>
            <a:bodyPr lIns="0" tIns="0" rIns="0" bIns="0" rtlCol="0" anchor="t">
              <a:spAutoFit/>
            </a:bodyPr>
            <a:lstStyle/>
            <a:p>
              <a:pPr algn="r">
                <a:lnSpc>
                  <a:spcPts val="3320"/>
                </a:lnSpc>
              </a:pPr>
              <a:r>
                <a:rPr lang="en-US" sz="2555">
                  <a:solidFill>
                    <a:srgbClr val="000000"/>
                  </a:solidFill>
                  <a:latin typeface="Poppins" panose="00000500000000000000"/>
                  <a:ea typeface="Poppins" panose="00000500000000000000"/>
                  <a:cs typeface="Poppins" panose="00000500000000000000"/>
                  <a:sym typeface="Poppins" panose="00000500000000000000"/>
                </a:rPr>
                <a:t>Blessed Family and Legacy </a:t>
              </a:r>
              <a:r>
                <a:rPr lang="en-US" sz="2555" b="1">
                  <a:solidFill>
                    <a:srgbClr val="000000"/>
                  </a:solidFill>
                  <a:latin typeface="Poppins Bold" panose="00000800000000000000"/>
                  <a:ea typeface="Poppins Bold" panose="00000800000000000000"/>
                  <a:cs typeface="Poppins Bold" panose="00000800000000000000"/>
                  <a:sym typeface="Poppins Bold" panose="00000800000000000000"/>
                </a:rPr>
                <a:t>– Psalm 112:1–2(TPT)</a:t>
              </a:r>
            </a:p>
          </p:txBody>
        </p:sp>
        <p:sp>
          <p:nvSpPr>
            <p:cNvPr id="19" name="TextBox 19"/>
            <p:cNvSpPr txBox="1"/>
            <p:nvPr/>
          </p:nvSpPr>
          <p:spPr>
            <a:xfrm>
              <a:off x="509631" y="4296464"/>
              <a:ext cx="5684142" cy="1135380"/>
            </a:xfrm>
            <a:prstGeom prst="rect">
              <a:avLst/>
            </a:prstGeom>
          </p:spPr>
          <p:txBody>
            <a:bodyPr lIns="0" tIns="0" rIns="0" bIns="0" rtlCol="0" anchor="t">
              <a:spAutoFit/>
            </a:bodyPr>
            <a:lstStyle/>
            <a:p>
              <a:pPr algn="r">
                <a:lnSpc>
                  <a:spcPts val="3320"/>
                </a:lnSpc>
              </a:pPr>
              <a:r>
                <a:rPr lang="en-US" sz="2555">
                  <a:solidFill>
                    <a:srgbClr val="000000"/>
                  </a:solidFill>
                  <a:latin typeface="Poppins" panose="00000500000000000000"/>
                  <a:ea typeface="Poppins" panose="00000500000000000000"/>
                  <a:cs typeface="Poppins" panose="00000500000000000000"/>
                  <a:sym typeface="Poppins" panose="00000500000000000000"/>
                </a:rPr>
                <a:t>Peace and Confidence </a:t>
              </a:r>
            </a:p>
            <a:p>
              <a:pPr algn="r">
                <a:lnSpc>
                  <a:spcPts val="3320"/>
                </a:lnSpc>
              </a:pPr>
              <a:r>
                <a:rPr lang="en-US" sz="2555" b="1">
                  <a:solidFill>
                    <a:srgbClr val="000000"/>
                  </a:solidFill>
                  <a:latin typeface="Poppins Bold" panose="00000800000000000000"/>
                  <a:ea typeface="Poppins Bold" panose="00000800000000000000"/>
                  <a:cs typeface="Poppins Bold" panose="00000800000000000000"/>
                  <a:sym typeface="Poppins Bold" panose="00000800000000000000"/>
                </a:rPr>
                <a:t>– Isaiah 32:17–18(NIV)</a:t>
              </a:r>
            </a:p>
          </p:txBody>
        </p:sp>
        <p:sp>
          <p:nvSpPr>
            <p:cNvPr id="20" name="TextBox 20"/>
            <p:cNvSpPr txBox="1"/>
            <p:nvPr/>
          </p:nvSpPr>
          <p:spPr>
            <a:xfrm>
              <a:off x="9313" y="5742093"/>
              <a:ext cx="6315287" cy="2136987"/>
            </a:xfrm>
            <a:prstGeom prst="rect">
              <a:avLst/>
            </a:prstGeom>
          </p:spPr>
          <p:txBody>
            <a:bodyPr lIns="0" tIns="0" rIns="0" bIns="0" rtlCol="0" anchor="t">
              <a:noAutofit/>
            </a:bodyPr>
            <a:lstStyle/>
            <a:p>
              <a:pPr algn="r">
                <a:lnSpc>
                  <a:spcPts val="2790"/>
                </a:lnSpc>
              </a:pPr>
              <a:r>
                <a:rPr lang="en-US" sz="2145">
                  <a:solidFill>
                    <a:srgbClr val="000000"/>
                  </a:solidFill>
                  <a:latin typeface="Poppins" panose="00000500000000000000"/>
                  <a:ea typeface="Poppins" panose="00000500000000000000"/>
                  <a:cs typeface="Poppins" panose="00000500000000000000"/>
                  <a:sym typeface="Poppins" panose="00000500000000000000"/>
                </a:rPr>
                <a:t>Rescue and Deliverance </a:t>
              </a:r>
            </a:p>
            <a:p>
              <a:pPr algn="r">
                <a:lnSpc>
                  <a:spcPts val="2790"/>
                </a:lnSpc>
              </a:pPr>
              <a:r>
                <a:rPr lang="en-US" sz="2145" b="1">
                  <a:solidFill>
                    <a:srgbClr val="000000"/>
                  </a:solidFill>
                  <a:latin typeface="Poppins Bold" panose="00000800000000000000"/>
                  <a:ea typeface="Poppins Bold" panose="00000800000000000000"/>
                  <a:cs typeface="Poppins Bold" panose="00000800000000000000"/>
                  <a:sym typeface="Poppins Bold" panose="00000800000000000000"/>
                </a:rPr>
                <a:t>– Psalm 34:17, 19; Proverbs 11:21</a:t>
              </a:r>
            </a:p>
          </p:txBody>
        </p:sp>
        <p:sp>
          <p:nvSpPr>
            <p:cNvPr id="21" name="TextBox 21"/>
            <p:cNvSpPr txBox="1"/>
            <p:nvPr/>
          </p:nvSpPr>
          <p:spPr>
            <a:xfrm>
              <a:off x="9910301" y="105356"/>
              <a:ext cx="5684142" cy="1135380"/>
            </a:xfrm>
            <a:prstGeom prst="rect">
              <a:avLst/>
            </a:prstGeom>
          </p:spPr>
          <p:txBody>
            <a:bodyPr lIns="0" tIns="0" rIns="0" bIns="0" rtlCol="0" anchor="t">
              <a:spAutoFit/>
            </a:bodyPr>
            <a:lstStyle/>
            <a:p>
              <a:pPr algn="r">
                <a:lnSpc>
                  <a:spcPts val="3320"/>
                </a:lnSpc>
              </a:pPr>
              <a:r>
                <a:rPr lang="en-US" sz="2555">
                  <a:solidFill>
                    <a:srgbClr val="000000"/>
                  </a:solidFill>
                  <a:latin typeface="Poppins" panose="00000500000000000000"/>
                  <a:ea typeface="Poppins" panose="00000500000000000000"/>
                  <a:cs typeface="Poppins" panose="00000500000000000000"/>
                  <a:sym typeface="Poppins" panose="00000500000000000000"/>
                </a:rPr>
                <a:t>Flourishing Life </a:t>
              </a:r>
            </a:p>
            <a:p>
              <a:pPr algn="r">
                <a:lnSpc>
                  <a:spcPts val="3320"/>
                </a:lnSpc>
              </a:pPr>
              <a:r>
                <a:rPr lang="en-US" sz="2555" b="1">
                  <a:solidFill>
                    <a:srgbClr val="000000"/>
                  </a:solidFill>
                  <a:latin typeface="Poppins Bold" panose="00000800000000000000"/>
                  <a:ea typeface="Poppins Bold" panose="00000800000000000000"/>
                  <a:cs typeface="Poppins Bold" panose="00000800000000000000"/>
                  <a:sym typeface="Poppins Bold" panose="00000800000000000000"/>
                </a:rPr>
                <a:t>– Psalm 92:12–15(NKJV)</a:t>
              </a:r>
            </a:p>
          </p:txBody>
        </p:sp>
        <p:sp>
          <p:nvSpPr>
            <p:cNvPr id="22" name="TextBox 22"/>
            <p:cNvSpPr txBox="1"/>
            <p:nvPr/>
          </p:nvSpPr>
          <p:spPr>
            <a:xfrm>
              <a:off x="9910301" y="1477306"/>
              <a:ext cx="5684142" cy="1135380"/>
            </a:xfrm>
            <a:prstGeom prst="rect">
              <a:avLst/>
            </a:prstGeom>
          </p:spPr>
          <p:txBody>
            <a:bodyPr lIns="0" tIns="0" rIns="0" bIns="0" rtlCol="0" anchor="t">
              <a:spAutoFit/>
            </a:bodyPr>
            <a:lstStyle/>
            <a:p>
              <a:pPr algn="r">
                <a:lnSpc>
                  <a:spcPts val="3320"/>
                </a:lnSpc>
              </a:pPr>
              <a:r>
                <a:rPr lang="en-US" sz="2555">
                  <a:solidFill>
                    <a:srgbClr val="000000"/>
                  </a:solidFill>
                  <a:latin typeface="Poppins" panose="00000500000000000000"/>
                  <a:ea typeface="Poppins" panose="00000500000000000000"/>
                  <a:cs typeface="Poppins" panose="00000500000000000000"/>
                  <a:sym typeface="Poppins" panose="00000500000000000000"/>
                </a:rPr>
                <a:t>Answered Prayers </a:t>
              </a:r>
            </a:p>
            <a:p>
              <a:pPr algn="r">
                <a:lnSpc>
                  <a:spcPts val="3320"/>
                </a:lnSpc>
              </a:pPr>
              <a:r>
                <a:rPr lang="en-US" sz="2555" b="1">
                  <a:solidFill>
                    <a:srgbClr val="000000"/>
                  </a:solidFill>
                  <a:latin typeface="Poppins Bold" panose="00000800000000000000"/>
                  <a:ea typeface="Poppins Bold" panose="00000800000000000000"/>
                  <a:cs typeface="Poppins Bold" panose="00000800000000000000"/>
                  <a:sym typeface="Poppins Bold" panose="00000800000000000000"/>
                </a:rPr>
                <a:t>– James 5:16(NIV)</a:t>
              </a:r>
            </a:p>
          </p:txBody>
        </p:sp>
        <p:sp>
          <p:nvSpPr>
            <p:cNvPr id="23" name="TextBox 23"/>
            <p:cNvSpPr txBox="1"/>
            <p:nvPr/>
          </p:nvSpPr>
          <p:spPr>
            <a:xfrm>
              <a:off x="9910301" y="2891968"/>
              <a:ext cx="5684142" cy="1135380"/>
            </a:xfrm>
            <a:prstGeom prst="rect">
              <a:avLst/>
            </a:prstGeom>
          </p:spPr>
          <p:txBody>
            <a:bodyPr lIns="0" tIns="0" rIns="0" bIns="0" rtlCol="0" anchor="t">
              <a:spAutoFit/>
            </a:bodyPr>
            <a:lstStyle/>
            <a:p>
              <a:pPr algn="r">
                <a:lnSpc>
                  <a:spcPts val="3320"/>
                </a:lnSpc>
              </a:pPr>
              <a:r>
                <a:rPr lang="en-US" sz="2555">
                  <a:solidFill>
                    <a:srgbClr val="000000"/>
                  </a:solidFill>
                  <a:latin typeface="Poppins" panose="00000500000000000000"/>
                  <a:ea typeface="Poppins" panose="00000500000000000000"/>
                  <a:cs typeface="Poppins" panose="00000500000000000000"/>
                  <a:sym typeface="Poppins" panose="00000500000000000000"/>
                </a:rPr>
                <a:t>Fulfilled Desires </a:t>
              </a:r>
            </a:p>
            <a:p>
              <a:pPr algn="r">
                <a:lnSpc>
                  <a:spcPts val="3320"/>
                </a:lnSpc>
              </a:pPr>
              <a:r>
                <a:rPr lang="en-US" sz="2555" b="1">
                  <a:solidFill>
                    <a:srgbClr val="000000"/>
                  </a:solidFill>
                  <a:latin typeface="Poppins Bold" panose="00000800000000000000"/>
                  <a:ea typeface="Poppins Bold" panose="00000800000000000000"/>
                  <a:cs typeface="Poppins Bold" panose="00000800000000000000"/>
                  <a:sym typeface="Poppins Bold" panose="00000800000000000000"/>
                </a:rPr>
                <a:t>– Proverbs 10:24(KJV)</a:t>
              </a:r>
            </a:p>
          </p:txBody>
        </p:sp>
        <p:sp>
          <p:nvSpPr>
            <p:cNvPr id="24" name="TextBox 24"/>
            <p:cNvSpPr txBox="1"/>
            <p:nvPr/>
          </p:nvSpPr>
          <p:spPr>
            <a:xfrm>
              <a:off x="9910301" y="4187507"/>
              <a:ext cx="5684142" cy="1135380"/>
            </a:xfrm>
            <a:prstGeom prst="rect">
              <a:avLst/>
            </a:prstGeom>
          </p:spPr>
          <p:txBody>
            <a:bodyPr lIns="0" tIns="0" rIns="0" bIns="0" rtlCol="0" anchor="t">
              <a:spAutoFit/>
            </a:bodyPr>
            <a:lstStyle/>
            <a:p>
              <a:pPr algn="r">
                <a:lnSpc>
                  <a:spcPts val="3320"/>
                </a:lnSpc>
              </a:pPr>
              <a:r>
                <a:rPr lang="en-US" sz="2555">
                  <a:solidFill>
                    <a:srgbClr val="000000"/>
                  </a:solidFill>
                  <a:latin typeface="Poppins" panose="00000500000000000000"/>
                  <a:ea typeface="Poppins" panose="00000500000000000000"/>
                  <a:cs typeface="Poppins" panose="00000500000000000000"/>
                  <a:sym typeface="Poppins" panose="00000500000000000000"/>
                </a:rPr>
                <a:t>Freedom from Fear </a:t>
              </a:r>
            </a:p>
            <a:p>
              <a:pPr algn="r">
                <a:lnSpc>
                  <a:spcPts val="3320"/>
                </a:lnSpc>
              </a:pPr>
              <a:r>
                <a:rPr lang="en-US" sz="2555" b="1">
                  <a:solidFill>
                    <a:srgbClr val="000000"/>
                  </a:solidFill>
                  <a:latin typeface="Poppins Bold" panose="00000800000000000000"/>
                  <a:ea typeface="Poppins Bold" panose="00000800000000000000"/>
                  <a:cs typeface="Poppins Bold" panose="00000800000000000000"/>
                  <a:sym typeface="Poppins Bold" panose="00000800000000000000"/>
                </a:rPr>
                <a:t>– Isaiah 54:14(AMP)</a:t>
              </a:r>
            </a:p>
          </p:txBody>
        </p:sp>
        <p:sp>
          <p:nvSpPr>
            <p:cNvPr id="25" name="Freeform 25"/>
            <p:cNvSpPr/>
            <p:nvPr/>
          </p:nvSpPr>
          <p:spPr>
            <a:xfrm>
              <a:off x="7826835" y="5618593"/>
              <a:ext cx="9231213" cy="4223280"/>
            </a:xfrm>
            <a:custGeom>
              <a:avLst/>
              <a:gdLst/>
              <a:ahLst/>
              <a:cxnLst/>
              <a:rect l="l" t="t" r="r" b="b"/>
              <a:pathLst>
                <a:path w="9231213" h="4223280">
                  <a:moveTo>
                    <a:pt x="0" y="0"/>
                  </a:moveTo>
                  <a:lnTo>
                    <a:pt x="9231213" y="0"/>
                  </a:lnTo>
                  <a:lnTo>
                    <a:pt x="9231213" y="4223280"/>
                  </a:lnTo>
                  <a:lnTo>
                    <a:pt x="0" y="42232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6" name="TextBox 26"/>
            <p:cNvSpPr txBox="1"/>
            <p:nvPr/>
          </p:nvSpPr>
          <p:spPr>
            <a:xfrm>
              <a:off x="8271006" y="6191863"/>
              <a:ext cx="8342870" cy="3162978"/>
            </a:xfrm>
            <a:prstGeom prst="rect">
              <a:avLst/>
            </a:prstGeom>
          </p:spPr>
          <p:txBody>
            <a:bodyPr lIns="0" tIns="0" rIns="0" bIns="0" rtlCol="0" anchor="t">
              <a:spAutoFit/>
            </a:bodyPr>
            <a:lstStyle/>
            <a:p>
              <a:pPr algn="ctr">
                <a:lnSpc>
                  <a:spcPts val="3180"/>
                </a:lnSpc>
                <a:spcBef>
                  <a:spcPct val="0"/>
                </a:spcBef>
              </a:pPr>
              <a:r>
                <a:rPr lang="en-US" sz="2270">
                  <a:solidFill>
                    <a:srgbClr val="000000"/>
                  </a:solidFill>
                  <a:latin typeface="Poppins" panose="00000500000000000000"/>
                  <a:ea typeface="Poppins" panose="00000500000000000000"/>
                  <a:cs typeface="Poppins" panose="00000500000000000000"/>
                  <a:sym typeface="Poppins" panose="00000500000000000000"/>
                </a:rPr>
                <a:t>“As someone declared righteous by God, your identity is secure, and you are entitled to His blessings, peace, provision, protection, and favor—not by your performance, but by Christ's perfect righteousness given to you.”</a:t>
              </a:r>
            </a:p>
          </p:txBody>
        </p:sp>
      </p:grpSp>
      <p:sp>
        <p:nvSpPr>
          <p:cNvPr id="27" name="Freeform 27"/>
          <p:cNvSpPr/>
          <p:nvPr/>
        </p:nvSpPr>
        <p:spPr>
          <a:xfrm>
            <a:off x="498802" y="3086100"/>
            <a:ext cx="3791372" cy="3791372"/>
          </a:xfrm>
          <a:custGeom>
            <a:avLst/>
            <a:gdLst/>
            <a:ahLst/>
            <a:cxnLst/>
            <a:rect l="l" t="t" r="r" b="b"/>
            <a:pathLst>
              <a:path w="3791372" h="3791372">
                <a:moveTo>
                  <a:pt x="0" y="0"/>
                </a:moveTo>
                <a:lnTo>
                  <a:pt x="3791373" y="0"/>
                </a:lnTo>
                <a:lnTo>
                  <a:pt x="3791373" y="3791372"/>
                </a:lnTo>
                <a:lnTo>
                  <a:pt x="0" y="379137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8" name="TextBox 28"/>
          <p:cNvSpPr txBox="1"/>
          <p:nvPr/>
        </p:nvSpPr>
        <p:spPr>
          <a:xfrm>
            <a:off x="498802" y="939689"/>
            <a:ext cx="6618830" cy="836834"/>
          </a:xfrm>
          <a:prstGeom prst="rect">
            <a:avLst/>
          </a:prstGeom>
        </p:spPr>
        <p:txBody>
          <a:bodyPr lIns="0" tIns="0" rIns="0" bIns="0" rtlCol="0" anchor="t">
            <a:spAutoFit/>
          </a:bodyPr>
          <a:lstStyle/>
          <a:p>
            <a:pPr algn="l">
              <a:lnSpc>
                <a:spcPts val="3200"/>
              </a:lnSpc>
            </a:pPr>
            <a:r>
              <a:rPr lang="en-US" sz="2785"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29" name="TextBox 29"/>
          <p:cNvSpPr txBox="1"/>
          <p:nvPr/>
        </p:nvSpPr>
        <p:spPr>
          <a:xfrm>
            <a:off x="9467373" y="880974"/>
            <a:ext cx="7831202" cy="866339"/>
          </a:xfrm>
          <a:prstGeom prst="rect">
            <a:avLst/>
          </a:prstGeom>
        </p:spPr>
        <p:txBody>
          <a:bodyPr lIns="0" tIns="0" rIns="0" bIns="0" rtlCol="0" anchor="t">
            <a:spAutoFit/>
          </a:bodyPr>
          <a:lstStyle/>
          <a:p>
            <a:pPr algn="r">
              <a:lnSpc>
                <a:spcPts val="3370"/>
              </a:lnSpc>
            </a:pPr>
            <a:r>
              <a:rPr lang="en-US" sz="2930" b="1">
                <a:solidFill>
                  <a:srgbClr val="000000"/>
                </a:solidFill>
                <a:latin typeface="Poppins Bold" panose="00000800000000000000"/>
                <a:ea typeface="Poppins Bold" panose="00000800000000000000"/>
                <a:cs typeface="Poppins Bold" panose="00000800000000000000"/>
                <a:sym typeface="Poppins Bold" panose="00000800000000000000"/>
              </a:rPr>
              <a:t>Promises to the Righteous</a:t>
            </a:r>
          </a:p>
          <a:p>
            <a:pPr algn="r">
              <a:lnSpc>
                <a:spcPts val="3370"/>
              </a:lnSpc>
            </a:pPr>
            <a:r>
              <a:rPr lang="en-US" sz="2930">
                <a:solidFill>
                  <a:srgbClr val="000000"/>
                </a:solidFill>
                <a:latin typeface="Poppins" panose="00000500000000000000"/>
                <a:ea typeface="Poppins" panose="00000500000000000000"/>
                <a:cs typeface="Poppins" panose="00000500000000000000"/>
                <a:sym typeface="Poppins" panose="00000500000000000000"/>
              </a:rPr>
              <a:t>God’s promises to the righteous include:</a:t>
            </a:r>
          </a:p>
        </p:txBody>
      </p:sp>
      <p:sp>
        <p:nvSpPr>
          <p:cNvPr id="30" name="TextBox 30"/>
          <p:cNvSpPr txBox="1"/>
          <p:nvPr/>
        </p:nvSpPr>
        <p:spPr>
          <a:xfrm>
            <a:off x="17128616" y="9958283"/>
            <a:ext cx="918104"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18 | Page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2185591" y="-580718"/>
            <a:ext cx="6102409" cy="1189970"/>
          </a:xfrm>
          <a:custGeom>
            <a:avLst/>
            <a:gdLst/>
            <a:ahLst/>
            <a:cxnLst/>
            <a:rect l="l" t="t" r="r" b="b"/>
            <a:pathLst>
              <a:path w="6102409" h="1189970">
                <a:moveTo>
                  <a:pt x="0" y="0"/>
                </a:moveTo>
                <a:lnTo>
                  <a:pt x="6102409" y="0"/>
                </a:lnTo>
                <a:lnTo>
                  <a:pt x="6102409" y="1189970"/>
                </a:lnTo>
                <a:lnTo>
                  <a:pt x="0" y="11899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7" name="Freeform 27"/>
          <p:cNvSpPr/>
          <p:nvPr/>
        </p:nvSpPr>
        <p:spPr>
          <a:xfrm>
            <a:off x="498802" y="3086100"/>
            <a:ext cx="3791372" cy="3791372"/>
          </a:xfrm>
          <a:custGeom>
            <a:avLst/>
            <a:gdLst/>
            <a:ahLst/>
            <a:cxnLst/>
            <a:rect l="l" t="t" r="r" b="b"/>
            <a:pathLst>
              <a:path w="3791372" h="3791372">
                <a:moveTo>
                  <a:pt x="0" y="0"/>
                </a:moveTo>
                <a:lnTo>
                  <a:pt x="3791373" y="0"/>
                </a:lnTo>
                <a:lnTo>
                  <a:pt x="3791373" y="3791372"/>
                </a:lnTo>
                <a:lnTo>
                  <a:pt x="0" y="379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8" name="TextBox 28"/>
          <p:cNvSpPr txBox="1"/>
          <p:nvPr/>
        </p:nvSpPr>
        <p:spPr>
          <a:xfrm>
            <a:off x="498802" y="939689"/>
            <a:ext cx="6618830" cy="836834"/>
          </a:xfrm>
          <a:prstGeom prst="rect">
            <a:avLst/>
          </a:prstGeom>
        </p:spPr>
        <p:txBody>
          <a:bodyPr lIns="0" tIns="0" rIns="0" bIns="0" rtlCol="0" anchor="t">
            <a:spAutoFit/>
          </a:bodyPr>
          <a:lstStyle/>
          <a:p>
            <a:pPr algn="l">
              <a:lnSpc>
                <a:spcPts val="3200"/>
              </a:lnSpc>
            </a:pPr>
            <a:r>
              <a:rPr lang="en-US" sz="2785"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29" name="TextBox 29"/>
          <p:cNvSpPr txBox="1"/>
          <p:nvPr/>
        </p:nvSpPr>
        <p:spPr>
          <a:xfrm>
            <a:off x="9467373" y="880974"/>
            <a:ext cx="7831202" cy="866339"/>
          </a:xfrm>
          <a:prstGeom prst="rect">
            <a:avLst/>
          </a:prstGeom>
        </p:spPr>
        <p:txBody>
          <a:bodyPr lIns="0" tIns="0" rIns="0" bIns="0" rtlCol="0" anchor="t">
            <a:spAutoFit/>
          </a:bodyPr>
          <a:lstStyle/>
          <a:p>
            <a:pPr algn="r">
              <a:lnSpc>
                <a:spcPts val="3370"/>
              </a:lnSpc>
            </a:pPr>
            <a:r>
              <a:rPr lang="en-US" sz="2930" b="1">
                <a:solidFill>
                  <a:srgbClr val="000000"/>
                </a:solidFill>
                <a:latin typeface="Poppins Bold" panose="00000800000000000000"/>
                <a:ea typeface="Poppins Bold" panose="00000800000000000000"/>
                <a:cs typeface="Poppins Bold" panose="00000800000000000000"/>
                <a:sym typeface="Poppins Bold" panose="00000800000000000000"/>
              </a:rPr>
              <a:t>Promises to the Righteous</a:t>
            </a:r>
          </a:p>
          <a:p>
            <a:pPr algn="r">
              <a:lnSpc>
                <a:spcPts val="3370"/>
              </a:lnSpc>
            </a:pPr>
            <a:r>
              <a:rPr lang="en-US" sz="2930">
                <a:solidFill>
                  <a:srgbClr val="000000"/>
                </a:solidFill>
                <a:latin typeface="Poppins" panose="00000500000000000000"/>
                <a:ea typeface="Poppins" panose="00000500000000000000"/>
                <a:cs typeface="Poppins" panose="00000500000000000000"/>
                <a:sym typeface="Poppins" panose="00000500000000000000"/>
              </a:rPr>
              <a:t>God’s promises to the righteous include:</a:t>
            </a:r>
          </a:p>
        </p:txBody>
      </p:sp>
      <p:sp>
        <p:nvSpPr>
          <p:cNvPr id="30" name="TextBox 30"/>
          <p:cNvSpPr txBox="1"/>
          <p:nvPr/>
        </p:nvSpPr>
        <p:spPr>
          <a:xfrm>
            <a:off x="17128616" y="9958283"/>
            <a:ext cx="918104"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18 | Page</a:t>
            </a:r>
          </a:p>
        </p:txBody>
      </p:sp>
      <p:sp>
        <p:nvSpPr>
          <p:cNvPr id="31" name="Text Box 30"/>
          <p:cNvSpPr txBox="1"/>
          <p:nvPr/>
        </p:nvSpPr>
        <p:spPr>
          <a:xfrm>
            <a:off x="5854700" y="1786255"/>
            <a:ext cx="12251690" cy="9068435"/>
          </a:xfrm>
          <a:prstGeom prst="rect">
            <a:avLst/>
          </a:prstGeom>
          <a:noFill/>
        </p:spPr>
        <p:txBody>
          <a:bodyPr wrap="square" rtlCol="0">
            <a:noAutofit/>
          </a:bodyPr>
          <a:lstStyle/>
          <a:p>
            <a:pPr>
              <a:lnSpc>
                <a:spcPct val="150000"/>
              </a:lnSpc>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Psalm 5:12 (NIV)</a:t>
            </a:r>
          </a:p>
          <a:p>
            <a:pPr>
              <a:lnSpc>
                <a:spcPct val="150000"/>
              </a:lnSpc>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For surely, O LORD, you bless the righteous; you surround them with your favor as with a shield</a:t>
            </a:r>
          </a:p>
          <a:p>
            <a:pPr>
              <a:lnSpc>
                <a:spcPct val="150000"/>
              </a:lnSpc>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3 John 2 (KJV)</a:t>
            </a:r>
          </a:p>
          <a:p>
            <a:pPr>
              <a:lnSpc>
                <a:spcPct val="150000"/>
              </a:lnSpc>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I wish above all things that you would prosper and be in health even as your soul prospers.</a:t>
            </a:r>
          </a:p>
          <a:p>
            <a:pPr>
              <a:lnSpc>
                <a:spcPct val="150000"/>
              </a:lnSpc>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Psalm 112:1–2 (TPT)</a:t>
            </a:r>
            <a:endParaRPr lang="en-US" altLang="en-US" sz="2850" dirty="0">
              <a:solidFill>
                <a:srgbClr val="000000"/>
              </a:solidFill>
              <a:latin typeface="Poppins" panose="00000500000000000000"/>
              <a:ea typeface="Poppins" panose="00000500000000000000"/>
              <a:cs typeface="Poppins" panose="00000500000000000000"/>
              <a:sym typeface="Poppins" panose="00000500000000000000"/>
            </a:endParaRPr>
          </a:p>
          <a:p>
            <a:pPr>
              <a:lnSpc>
                <a:spcPct val="150000"/>
              </a:lnSpc>
            </a:pPr>
            <a:r>
              <a:rPr lang="en-US" altLang="en-US" sz="2850" b="1" baseline="30000" dirty="0">
                <a:latin typeface="Poppins" panose="00000500000000000000"/>
                <a:ea typeface="Poppins" panose="00000500000000000000"/>
                <a:cs typeface="Poppins" panose="00000500000000000000"/>
                <a:sym typeface="Poppins" panose="00000500000000000000"/>
              </a:rPr>
              <a:t>1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Shout in celebration of praise to the Lord! Everyone who loves the Lord and delights in him will cherish his words and be blessed beyond expectation. </a:t>
            </a:r>
            <a:r>
              <a:rPr lang="en-US" altLang="en-US" sz="2850" b="1" baseline="30000" dirty="0">
                <a:latin typeface="Poppins" panose="00000500000000000000"/>
                <a:ea typeface="Poppins" panose="00000500000000000000"/>
                <a:cs typeface="Poppins" panose="00000500000000000000"/>
                <a:sym typeface="Poppins" panose="00000500000000000000"/>
              </a:rPr>
              <a:t>2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Their descendants will be prosperous and influential. Every generation of the righteous will experience his favor</a:t>
            </a:r>
          </a:p>
          <a:p>
            <a:endParaRPr lang="en-US" sz="28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2185591" y="-580718"/>
            <a:ext cx="6102409" cy="1189970"/>
          </a:xfrm>
          <a:custGeom>
            <a:avLst/>
            <a:gdLst/>
            <a:ahLst/>
            <a:cxnLst/>
            <a:rect l="l" t="t" r="r" b="b"/>
            <a:pathLst>
              <a:path w="6102409" h="1189970">
                <a:moveTo>
                  <a:pt x="0" y="0"/>
                </a:moveTo>
                <a:lnTo>
                  <a:pt x="6102409" y="0"/>
                </a:lnTo>
                <a:lnTo>
                  <a:pt x="6102409" y="1189970"/>
                </a:lnTo>
                <a:lnTo>
                  <a:pt x="0" y="11899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7" name="Freeform 27"/>
          <p:cNvSpPr/>
          <p:nvPr/>
        </p:nvSpPr>
        <p:spPr>
          <a:xfrm>
            <a:off x="498802" y="3086100"/>
            <a:ext cx="3791372" cy="3791372"/>
          </a:xfrm>
          <a:custGeom>
            <a:avLst/>
            <a:gdLst/>
            <a:ahLst/>
            <a:cxnLst/>
            <a:rect l="l" t="t" r="r" b="b"/>
            <a:pathLst>
              <a:path w="3791372" h="3791372">
                <a:moveTo>
                  <a:pt x="0" y="0"/>
                </a:moveTo>
                <a:lnTo>
                  <a:pt x="3791373" y="0"/>
                </a:lnTo>
                <a:lnTo>
                  <a:pt x="3791373" y="3791372"/>
                </a:lnTo>
                <a:lnTo>
                  <a:pt x="0" y="379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8" name="TextBox 28"/>
          <p:cNvSpPr txBox="1"/>
          <p:nvPr/>
        </p:nvSpPr>
        <p:spPr>
          <a:xfrm>
            <a:off x="498802" y="939689"/>
            <a:ext cx="6618830" cy="836834"/>
          </a:xfrm>
          <a:prstGeom prst="rect">
            <a:avLst/>
          </a:prstGeom>
        </p:spPr>
        <p:txBody>
          <a:bodyPr lIns="0" tIns="0" rIns="0" bIns="0" rtlCol="0" anchor="t">
            <a:spAutoFit/>
          </a:bodyPr>
          <a:lstStyle/>
          <a:p>
            <a:pPr algn="l">
              <a:lnSpc>
                <a:spcPts val="3200"/>
              </a:lnSpc>
            </a:pPr>
            <a:r>
              <a:rPr lang="en-US" sz="2785"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29" name="TextBox 29"/>
          <p:cNvSpPr txBox="1"/>
          <p:nvPr/>
        </p:nvSpPr>
        <p:spPr>
          <a:xfrm>
            <a:off x="9467373" y="880974"/>
            <a:ext cx="7831202" cy="866339"/>
          </a:xfrm>
          <a:prstGeom prst="rect">
            <a:avLst/>
          </a:prstGeom>
        </p:spPr>
        <p:txBody>
          <a:bodyPr lIns="0" tIns="0" rIns="0" bIns="0" rtlCol="0" anchor="t">
            <a:spAutoFit/>
          </a:bodyPr>
          <a:lstStyle/>
          <a:p>
            <a:pPr algn="r">
              <a:lnSpc>
                <a:spcPts val="3370"/>
              </a:lnSpc>
            </a:pPr>
            <a:r>
              <a:rPr lang="en-US" sz="2930" b="1">
                <a:solidFill>
                  <a:srgbClr val="000000"/>
                </a:solidFill>
                <a:latin typeface="Poppins Bold" panose="00000800000000000000"/>
                <a:ea typeface="Poppins Bold" panose="00000800000000000000"/>
                <a:cs typeface="Poppins Bold" panose="00000800000000000000"/>
                <a:sym typeface="Poppins Bold" panose="00000800000000000000"/>
              </a:rPr>
              <a:t>Promises to the Righteous</a:t>
            </a:r>
          </a:p>
          <a:p>
            <a:pPr algn="r">
              <a:lnSpc>
                <a:spcPts val="3370"/>
              </a:lnSpc>
            </a:pPr>
            <a:r>
              <a:rPr lang="en-US" sz="2930">
                <a:solidFill>
                  <a:srgbClr val="000000"/>
                </a:solidFill>
                <a:latin typeface="Poppins" panose="00000500000000000000"/>
                <a:ea typeface="Poppins" panose="00000500000000000000"/>
                <a:cs typeface="Poppins" panose="00000500000000000000"/>
                <a:sym typeface="Poppins" panose="00000500000000000000"/>
              </a:rPr>
              <a:t>God’s promises to the righteous include:</a:t>
            </a:r>
          </a:p>
        </p:txBody>
      </p:sp>
      <p:sp>
        <p:nvSpPr>
          <p:cNvPr id="30" name="TextBox 30"/>
          <p:cNvSpPr txBox="1"/>
          <p:nvPr/>
        </p:nvSpPr>
        <p:spPr>
          <a:xfrm>
            <a:off x="17128616" y="9958283"/>
            <a:ext cx="918104"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18 | Page</a:t>
            </a:r>
          </a:p>
        </p:txBody>
      </p:sp>
      <p:sp>
        <p:nvSpPr>
          <p:cNvPr id="31" name="Text Box 30"/>
          <p:cNvSpPr txBox="1"/>
          <p:nvPr/>
        </p:nvSpPr>
        <p:spPr>
          <a:xfrm>
            <a:off x="5854700" y="1786255"/>
            <a:ext cx="12251690" cy="9068435"/>
          </a:xfrm>
          <a:prstGeom prst="rect">
            <a:avLst/>
          </a:prstGeom>
          <a:noFill/>
        </p:spPr>
        <p:txBody>
          <a:bodyPr wrap="square" rtlCol="0">
            <a:noAutofit/>
          </a:bodyPr>
          <a:lstStyle/>
          <a:p>
            <a:pPr>
              <a:lnSpc>
                <a:spcPct val="150000"/>
              </a:lnSpc>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Isaiah 32:17–18(NIV)</a:t>
            </a:r>
          </a:p>
          <a:p>
            <a:pP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17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The fruit of righteousness will be peace; the effect of righteousness will be quietness and confidence forever.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18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My people will live in peaceful dwelling places, in secure homes, in undisturbed places of rest</a:t>
            </a:r>
          </a:p>
          <a:p>
            <a:pPr>
              <a:lnSpc>
                <a:spcPct val="150000"/>
              </a:lnSpc>
            </a:pPr>
            <a:endPar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endParaRPr>
          </a:p>
          <a:p>
            <a:pPr>
              <a:lnSpc>
                <a:spcPct val="150000"/>
              </a:lnSpc>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Psalm 34:17, 19 (NIV)</a:t>
            </a:r>
          </a:p>
          <a:p>
            <a:pP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17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The righteous cry out, and the LORD hears them; he delivers them from all their troubles. </a:t>
            </a:r>
          </a:p>
          <a:p>
            <a:pPr>
              <a:lnSpc>
                <a:spcPct val="150000"/>
              </a:lnSpc>
            </a:pPr>
            <a:endParaRPr lang="en-US" altLang="en-US" sz="1000" b="1" baseline="30000" dirty="0">
              <a:solidFill>
                <a:srgbClr val="000000"/>
              </a:solidFill>
              <a:latin typeface="Poppins" panose="00000500000000000000"/>
              <a:ea typeface="Poppins" panose="00000500000000000000"/>
              <a:cs typeface="Poppins" panose="00000500000000000000"/>
              <a:sym typeface="Poppins" panose="00000500000000000000"/>
            </a:endParaRPr>
          </a:p>
          <a:p>
            <a:pP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19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A righteous man may have many troubles, but the LORD delivers him from them all.</a:t>
            </a:r>
          </a:p>
          <a:p>
            <a:endParaRPr lang="en-US" sz="285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2185591" y="-580718"/>
            <a:ext cx="6102409" cy="1189970"/>
          </a:xfrm>
          <a:custGeom>
            <a:avLst/>
            <a:gdLst/>
            <a:ahLst/>
            <a:cxnLst/>
            <a:rect l="l" t="t" r="r" b="b"/>
            <a:pathLst>
              <a:path w="6102409" h="1189970">
                <a:moveTo>
                  <a:pt x="0" y="0"/>
                </a:moveTo>
                <a:lnTo>
                  <a:pt x="6102409" y="0"/>
                </a:lnTo>
                <a:lnTo>
                  <a:pt x="6102409" y="1189970"/>
                </a:lnTo>
                <a:lnTo>
                  <a:pt x="0" y="11899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7" name="Freeform 27"/>
          <p:cNvSpPr/>
          <p:nvPr/>
        </p:nvSpPr>
        <p:spPr>
          <a:xfrm>
            <a:off x="498802" y="3086100"/>
            <a:ext cx="3791372" cy="3791372"/>
          </a:xfrm>
          <a:custGeom>
            <a:avLst/>
            <a:gdLst/>
            <a:ahLst/>
            <a:cxnLst/>
            <a:rect l="l" t="t" r="r" b="b"/>
            <a:pathLst>
              <a:path w="3791372" h="3791372">
                <a:moveTo>
                  <a:pt x="0" y="0"/>
                </a:moveTo>
                <a:lnTo>
                  <a:pt x="3791373" y="0"/>
                </a:lnTo>
                <a:lnTo>
                  <a:pt x="3791373" y="3791372"/>
                </a:lnTo>
                <a:lnTo>
                  <a:pt x="0" y="379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8" name="TextBox 28"/>
          <p:cNvSpPr txBox="1"/>
          <p:nvPr/>
        </p:nvSpPr>
        <p:spPr>
          <a:xfrm>
            <a:off x="498802" y="939689"/>
            <a:ext cx="6618830" cy="836834"/>
          </a:xfrm>
          <a:prstGeom prst="rect">
            <a:avLst/>
          </a:prstGeom>
        </p:spPr>
        <p:txBody>
          <a:bodyPr lIns="0" tIns="0" rIns="0" bIns="0" rtlCol="0" anchor="t">
            <a:spAutoFit/>
          </a:bodyPr>
          <a:lstStyle/>
          <a:p>
            <a:pPr algn="l">
              <a:lnSpc>
                <a:spcPts val="3200"/>
              </a:lnSpc>
            </a:pPr>
            <a:r>
              <a:rPr lang="en-US" sz="2785"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29" name="TextBox 29"/>
          <p:cNvSpPr txBox="1"/>
          <p:nvPr/>
        </p:nvSpPr>
        <p:spPr>
          <a:xfrm>
            <a:off x="9467373" y="880974"/>
            <a:ext cx="7831202" cy="866339"/>
          </a:xfrm>
          <a:prstGeom prst="rect">
            <a:avLst/>
          </a:prstGeom>
        </p:spPr>
        <p:txBody>
          <a:bodyPr lIns="0" tIns="0" rIns="0" bIns="0" rtlCol="0" anchor="t">
            <a:spAutoFit/>
          </a:bodyPr>
          <a:lstStyle/>
          <a:p>
            <a:pPr algn="r">
              <a:lnSpc>
                <a:spcPts val="3370"/>
              </a:lnSpc>
            </a:pPr>
            <a:r>
              <a:rPr lang="en-US" sz="2930" b="1">
                <a:solidFill>
                  <a:srgbClr val="000000"/>
                </a:solidFill>
                <a:latin typeface="Poppins Bold" panose="00000800000000000000"/>
                <a:ea typeface="Poppins Bold" panose="00000800000000000000"/>
                <a:cs typeface="Poppins Bold" panose="00000800000000000000"/>
                <a:sym typeface="Poppins Bold" panose="00000800000000000000"/>
              </a:rPr>
              <a:t>Promises to the Righteous</a:t>
            </a:r>
          </a:p>
          <a:p>
            <a:pPr algn="r">
              <a:lnSpc>
                <a:spcPts val="3370"/>
              </a:lnSpc>
            </a:pPr>
            <a:r>
              <a:rPr lang="en-US" sz="2930">
                <a:solidFill>
                  <a:srgbClr val="000000"/>
                </a:solidFill>
                <a:latin typeface="Poppins" panose="00000500000000000000"/>
                <a:ea typeface="Poppins" panose="00000500000000000000"/>
                <a:cs typeface="Poppins" panose="00000500000000000000"/>
                <a:sym typeface="Poppins" panose="00000500000000000000"/>
              </a:rPr>
              <a:t>God’s promises to the righteous include:</a:t>
            </a:r>
          </a:p>
        </p:txBody>
      </p:sp>
      <p:sp>
        <p:nvSpPr>
          <p:cNvPr id="30" name="TextBox 30"/>
          <p:cNvSpPr txBox="1"/>
          <p:nvPr/>
        </p:nvSpPr>
        <p:spPr>
          <a:xfrm>
            <a:off x="17128616" y="9958283"/>
            <a:ext cx="918104"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18 | Page</a:t>
            </a:r>
          </a:p>
        </p:txBody>
      </p:sp>
      <p:sp>
        <p:nvSpPr>
          <p:cNvPr id="31" name="Text Box 30"/>
          <p:cNvSpPr txBox="1"/>
          <p:nvPr/>
        </p:nvSpPr>
        <p:spPr>
          <a:xfrm>
            <a:off x="5419725" y="1638300"/>
            <a:ext cx="12868910" cy="7991475"/>
          </a:xfrm>
          <a:prstGeom prst="rect">
            <a:avLst/>
          </a:prstGeom>
          <a:noFill/>
        </p:spPr>
        <p:txBody>
          <a:bodyPr wrap="square" rtlCol="0">
            <a:noAutofit/>
          </a:bodyPr>
          <a:lstStyle/>
          <a:p>
            <a:pPr>
              <a:lnSpc>
                <a:spcPct val="150000"/>
              </a:lnSpc>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Proverbs 11:21 (TLB)</a:t>
            </a:r>
          </a:p>
          <a:p>
            <a:pP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21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You can be very sure that God will rescue the children of the godly</a:t>
            </a:r>
          </a:p>
          <a:p>
            <a:pPr>
              <a:lnSpc>
                <a:spcPct val="150000"/>
              </a:lnSpc>
            </a:pPr>
            <a:endParaRPr lang="en-US" sz="1000" b="1" dirty="0">
              <a:solidFill>
                <a:srgbClr val="000000"/>
              </a:solidFill>
              <a:latin typeface="Poppins Bold" panose="00000800000000000000"/>
              <a:ea typeface="Poppins Bold" panose="00000800000000000000"/>
              <a:cs typeface="Poppins Bold" panose="00000800000000000000"/>
              <a:sym typeface="Poppins Bold" panose="00000800000000000000"/>
            </a:endParaRPr>
          </a:p>
          <a:p>
            <a:pPr>
              <a:lnSpc>
                <a:spcPct val="150000"/>
              </a:lnSpc>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Psalm 92:12–13 (NKJV), 14(CEV), 15(AMPC)</a:t>
            </a:r>
          </a:p>
          <a:p>
            <a:pP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12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The righteous shall flourish like a palm tree, he shall grow like a cedar in Lebanon.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13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Those who are planted in the house of the Lord shall flourish in the courts of our God. (NKJV) </a:t>
            </a:r>
          </a:p>
          <a:p>
            <a:pP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14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They will be like trees that stay healthy and fruitful, even when they are old. (CEV) </a:t>
            </a:r>
          </a:p>
          <a:p>
            <a:pP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15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[They are living memorials] to show that the Lord is upright and faithful to His promises; He is my Rock, and there is no unrighteousness in Him.” (AMPC)</a:t>
            </a:r>
          </a:p>
          <a:p>
            <a:endParaRPr lang="en-US" sz="28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2185591" y="-580718"/>
            <a:ext cx="6102409" cy="1189970"/>
          </a:xfrm>
          <a:custGeom>
            <a:avLst/>
            <a:gdLst/>
            <a:ahLst/>
            <a:cxnLst/>
            <a:rect l="l" t="t" r="r" b="b"/>
            <a:pathLst>
              <a:path w="6102409" h="1189970">
                <a:moveTo>
                  <a:pt x="0" y="0"/>
                </a:moveTo>
                <a:lnTo>
                  <a:pt x="6102409" y="0"/>
                </a:lnTo>
                <a:lnTo>
                  <a:pt x="6102409" y="1189970"/>
                </a:lnTo>
                <a:lnTo>
                  <a:pt x="0" y="11899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7" name="Freeform 27"/>
          <p:cNvSpPr/>
          <p:nvPr/>
        </p:nvSpPr>
        <p:spPr>
          <a:xfrm>
            <a:off x="498802" y="3086100"/>
            <a:ext cx="3791372" cy="3791372"/>
          </a:xfrm>
          <a:custGeom>
            <a:avLst/>
            <a:gdLst/>
            <a:ahLst/>
            <a:cxnLst/>
            <a:rect l="l" t="t" r="r" b="b"/>
            <a:pathLst>
              <a:path w="3791372" h="3791372">
                <a:moveTo>
                  <a:pt x="0" y="0"/>
                </a:moveTo>
                <a:lnTo>
                  <a:pt x="3791373" y="0"/>
                </a:lnTo>
                <a:lnTo>
                  <a:pt x="3791373" y="3791372"/>
                </a:lnTo>
                <a:lnTo>
                  <a:pt x="0" y="37913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8" name="TextBox 28"/>
          <p:cNvSpPr txBox="1"/>
          <p:nvPr/>
        </p:nvSpPr>
        <p:spPr>
          <a:xfrm>
            <a:off x="498802" y="939689"/>
            <a:ext cx="6618830" cy="836834"/>
          </a:xfrm>
          <a:prstGeom prst="rect">
            <a:avLst/>
          </a:prstGeom>
        </p:spPr>
        <p:txBody>
          <a:bodyPr lIns="0" tIns="0" rIns="0" bIns="0" rtlCol="0" anchor="t">
            <a:spAutoFit/>
          </a:bodyPr>
          <a:lstStyle/>
          <a:p>
            <a:pPr algn="l">
              <a:lnSpc>
                <a:spcPts val="3200"/>
              </a:lnSpc>
            </a:pPr>
            <a:r>
              <a:rPr lang="en-US" sz="2785"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29" name="TextBox 29"/>
          <p:cNvSpPr txBox="1"/>
          <p:nvPr/>
        </p:nvSpPr>
        <p:spPr>
          <a:xfrm>
            <a:off x="9467373" y="880974"/>
            <a:ext cx="7831202" cy="866339"/>
          </a:xfrm>
          <a:prstGeom prst="rect">
            <a:avLst/>
          </a:prstGeom>
        </p:spPr>
        <p:txBody>
          <a:bodyPr lIns="0" tIns="0" rIns="0" bIns="0" rtlCol="0" anchor="t">
            <a:spAutoFit/>
          </a:bodyPr>
          <a:lstStyle/>
          <a:p>
            <a:pPr algn="r">
              <a:lnSpc>
                <a:spcPts val="3370"/>
              </a:lnSpc>
            </a:pPr>
            <a:r>
              <a:rPr lang="en-US" sz="2930" b="1">
                <a:solidFill>
                  <a:srgbClr val="000000"/>
                </a:solidFill>
                <a:latin typeface="Poppins Bold" panose="00000800000000000000"/>
                <a:ea typeface="Poppins Bold" panose="00000800000000000000"/>
                <a:cs typeface="Poppins Bold" panose="00000800000000000000"/>
                <a:sym typeface="Poppins Bold" panose="00000800000000000000"/>
              </a:rPr>
              <a:t>Promises to the Righteous</a:t>
            </a:r>
          </a:p>
          <a:p>
            <a:pPr algn="r">
              <a:lnSpc>
                <a:spcPts val="3370"/>
              </a:lnSpc>
            </a:pPr>
            <a:r>
              <a:rPr lang="en-US" sz="2930">
                <a:solidFill>
                  <a:srgbClr val="000000"/>
                </a:solidFill>
                <a:latin typeface="Poppins" panose="00000500000000000000"/>
                <a:ea typeface="Poppins" panose="00000500000000000000"/>
                <a:cs typeface="Poppins" panose="00000500000000000000"/>
                <a:sym typeface="Poppins" panose="00000500000000000000"/>
              </a:rPr>
              <a:t>God’s promises to the righteous include:</a:t>
            </a:r>
          </a:p>
        </p:txBody>
      </p:sp>
      <p:sp>
        <p:nvSpPr>
          <p:cNvPr id="30" name="TextBox 30"/>
          <p:cNvSpPr txBox="1"/>
          <p:nvPr/>
        </p:nvSpPr>
        <p:spPr>
          <a:xfrm>
            <a:off x="17128616" y="9958283"/>
            <a:ext cx="918104"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18 | Page</a:t>
            </a:r>
          </a:p>
        </p:txBody>
      </p:sp>
      <p:sp>
        <p:nvSpPr>
          <p:cNvPr id="31" name="Text Box 30"/>
          <p:cNvSpPr txBox="1"/>
          <p:nvPr/>
        </p:nvSpPr>
        <p:spPr>
          <a:xfrm>
            <a:off x="5419725" y="1638300"/>
            <a:ext cx="12868910" cy="7991475"/>
          </a:xfrm>
          <a:prstGeom prst="rect">
            <a:avLst/>
          </a:prstGeom>
          <a:noFill/>
        </p:spPr>
        <p:txBody>
          <a:bodyPr wrap="square" rtlCol="0">
            <a:noAutofit/>
          </a:bodyPr>
          <a:lstStyle/>
          <a:p>
            <a:pPr>
              <a:lnSpc>
                <a:spcPct val="150000"/>
              </a:lnSpc>
            </a:pPr>
            <a:r>
              <a:rPr lang="en-US" sz="2850" b="1">
                <a:solidFill>
                  <a:srgbClr val="000000"/>
                </a:solidFill>
                <a:latin typeface="Poppins Bold" panose="00000800000000000000"/>
                <a:ea typeface="Poppins Bold" panose="00000800000000000000"/>
                <a:cs typeface="Poppins Bold" panose="00000800000000000000"/>
                <a:sym typeface="Poppins Bold" panose="00000800000000000000"/>
              </a:rPr>
              <a:t>James 5:16(NIV)</a:t>
            </a:r>
          </a:p>
          <a:p>
            <a:pPr>
              <a:lnSpc>
                <a:spcPct val="150000"/>
              </a:lnSpc>
            </a:pP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 16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The prayer of a righteous man is powerful and effective</a:t>
            </a:r>
          </a:p>
          <a:p>
            <a:pPr>
              <a:lnSpc>
                <a:spcPct val="150000"/>
              </a:lnSpc>
            </a:pPr>
            <a:endParaRPr lang="en-US" sz="285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nSpc>
                <a:spcPct val="150000"/>
              </a:lnSpc>
            </a:pPr>
            <a:r>
              <a:rPr lang="en-US" sz="2850" b="1">
                <a:solidFill>
                  <a:srgbClr val="000000"/>
                </a:solidFill>
                <a:latin typeface="Poppins Bold" panose="00000800000000000000"/>
                <a:ea typeface="Poppins Bold" panose="00000800000000000000"/>
                <a:cs typeface="Poppins Bold" panose="00000800000000000000"/>
                <a:sym typeface="Poppins Bold" panose="00000800000000000000"/>
              </a:rPr>
              <a:t> Proverbs 10:24(KJV)</a:t>
            </a:r>
          </a:p>
          <a:p>
            <a:pPr>
              <a:lnSpc>
                <a:spcPct val="150000"/>
              </a:lnSpc>
            </a:pP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24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The desire of the righteous shall be granted</a:t>
            </a:r>
          </a:p>
          <a:p>
            <a:pPr>
              <a:lnSpc>
                <a:spcPct val="150000"/>
              </a:lnSpc>
            </a:pPr>
            <a:endParaRPr lang="en-US" altLang="en-US" sz="2850">
              <a:solidFill>
                <a:srgbClr val="000000"/>
              </a:solidFill>
              <a:latin typeface="Poppins" panose="00000500000000000000"/>
              <a:ea typeface="Poppins" panose="00000500000000000000"/>
              <a:cs typeface="Poppins" panose="00000500000000000000"/>
              <a:sym typeface="Poppins" panose="00000500000000000000"/>
            </a:endParaRPr>
          </a:p>
          <a:p>
            <a:pPr>
              <a:lnSpc>
                <a:spcPct val="150000"/>
              </a:lnSpc>
            </a:pPr>
            <a:r>
              <a:rPr lang="en-US" sz="2850" b="1">
                <a:solidFill>
                  <a:srgbClr val="000000"/>
                </a:solidFill>
                <a:latin typeface="Poppins Bold" panose="00000800000000000000"/>
                <a:ea typeface="Poppins Bold" panose="00000800000000000000"/>
                <a:cs typeface="Poppins Bold" panose="00000800000000000000"/>
                <a:sym typeface="Poppins Bold" panose="00000800000000000000"/>
              </a:rPr>
              <a:t> Isaiah 54:14(AMP)</a:t>
            </a:r>
          </a:p>
          <a:p>
            <a:pPr>
              <a:lnSpc>
                <a:spcPct val="150000"/>
              </a:lnSpc>
            </a:pP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14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You shall establish yourself in righteousness: you will be far from [even the thought of] oppression or destruction, for you shall not fear, and from terror, for it will not come near you.</a:t>
            </a:r>
          </a:p>
          <a:p>
            <a:endParaRPr lang="en-US" sz="285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2176066" y="-652316"/>
            <a:ext cx="6469579" cy="1261568"/>
          </a:xfrm>
          <a:custGeom>
            <a:avLst/>
            <a:gdLst/>
            <a:ahLst/>
            <a:cxnLst/>
            <a:rect l="l" t="t" r="r" b="b"/>
            <a:pathLst>
              <a:path w="6469579" h="1261568">
                <a:moveTo>
                  <a:pt x="0" y="0"/>
                </a:moveTo>
                <a:lnTo>
                  <a:pt x="6469579" y="0"/>
                </a:lnTo>
                <a:lnTo>
                  <a:pt x="6469579" y="1261568"/>
                </a:lnTo>
                <a:lnTo>
                  <a:pt x="0" y="1261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76472"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grpSp>
        <p:nvGrpSpPr>
          <p:cNvPr id="11" name="Group 11"/>
          <p:cNvGrpSpPr/>
          <p:nvPr/>
        </p:nvGrpSpPr>
        <p:grpSpPr>
          <a:xfrm>
            <a:off x="568166" y="1981332"/>
            <a:ext cx="5377137" cy="8065706"/>
            <a:chOff x="0" y="0"/>
            <a:chExt cx="6350000" cy="9525000"/>
          </a:xfrm>
        </p:grpSpPr>
        <p:sp>
          <p:nvSpPr>
            <p:cNvPr id="12" name="Freeform 12"/>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lnTo>
                    <a:pt x="0" y="0"/>
                  </a:lnTo>
                  <a:cubicBezTo>
                    <a:pt x="0" y="0"/>
                    <a:pt x="0" y="9042400"/>
                    <a:pt x="0" y="9042400"/>
                  </a:cubicBezTo>
                  <a:close/>
                </a:path>
              </a:pathLst>
            </a:custGeom>
            <a:blipFill>
              <a:blip r:embed="rId7"/>
              <a:stretch>
                <a:fillRect l="-46428" r="-46428"/>
              </a:stretch>
            </a:blipFill>
            <a:ln w="47625" cap="rnd">
              <a:solidFill>
                <a:srgbClr val="0296BD"/>
              </a:solidFill>
              <a:prstDash val="solid"/>
              <a:round/>
            </a:ln>
          </p:spPr>
          <p:txBody>
            <a:bodyPr/>
            <a:lstStyle/>
            <a:p>
              <a:endParaRPr lang="en-US"/>
            </a:p>
          </p:txBody>
        </p:sp>
      </p:grpSp>
      <p:sp>
        <p:nvSpPr>
          <p:cNvPr id="13" name="Freeform 13"/>
          <p:cNvSpPr/>
          <p:nvPr/>
        </p:nvSpPr>
        <p:spPr>
          <a:xfrm flipV="1">
            <a:off x="0" y="8158366"/>
            <a:ext cx="5700310" cy="2128634"/>
          </a:xfrm>
          <a:custGeom>
            <a:avLst/>
            <a:gdLst/>
            <a:ahLst/>
            <a:cxnLst/>
            <a:rect l="l" t="t" r="r" b="b"/>
            <a:pathLst>
              <a:path w="5700310" h="2128634">
                <a:moveTo>
                  <a:pt x="0" y="2128634"/>
                </a:moveTo>
                <a:lnTo>
                  <a:pt x="5700310" y="2128634"/>
                </a:lnTo>
                <a:lnTo>
                  <a:pt x="5700310" y="0"/>
                </a:lnTo>
                <a:lnTo>
                  <a:pt x="0" y="0"/>
                </a:lnTo>
                <a:lnTo>
                  <a:pt x="0" y="2128634"/>
                </a:lnTo>
                <a:close/>
              </a:path>
            </a:pathLst>
          </a:custGeom>
          <a:blipFill>
            <a:blip r:embed="rId8">
              <a:extLst>
                <a:ext uri="{96DAC541-7B7A-43D3-8B79-37D633B846F1}">
                  <asvg:svgBlip xmlns:asvg="http://schemas.microsoft.com/office/drawing/2016/SVG/main" r:embed="rId9"/>
                </a:ext>
              </a:extLst>
            </a:blip>
            <a:stretch>
              <a:fillRect r="-103224"/>
            </a:stretch>
          </a:blipFill>
        </p:spPr>
        <p:txBody>
          <a:bodyPr/>
          <a:lstStyle/>
          <a:p>
            <a:endParaRPr lang="en-US"/>
          </a:p>
        </p:txBody>
      </p:sp>
      <p:sp>
        <p:nvSpPr>
          <p:cNvPr id="14" name="AutoShape 14"/>
          <p:cNvSpPr/>
          <p:nvPr/>
        </p:nvSpPr>
        <p:spPr>
          <a:xfrm>
            <a:off x="5691153" y="9667514"/>
            <a:ext cx="12191693" cy="0"/>
          </a:xfrm>
          <a:prstGeom prst="line">
            <a:avLst/>
          </a:prstGeom>
          <a:ln w="104775" cap="flat">
            <a:solidFill>
              <a:srgbClr val="0296BD"/>
            </a:solidFill>
            <a:prstDash val="solid"/>
            <a:headEnd type="none" w="sm" len="sm"/>
            <a:tailEnd type="none" w="sm" len="sm"/>
          </a:ln>
        </p:spPr>
        <p:txBody>
          <a:bodyPr/>
          <a:lstStyle/>
          <a:p>
            <a:endParaRPr lang="en-US"/>
          </a:p>
        </p:txBody>
      </p:sp>
      <p:sp>
        <p:nvSpPr>
          <p:cNvPr id="15" name="TextBox 15"/>
          <p:cNvSpPr txBox="1"/>
          <p:nvPr/>
        </p:nvSpPr>
        <p:spPr>
          <a:xfrm>
            <a:off x="9258300" y="1136143"/>
            <a:ext cx="8615021" cy="526319"/>
          </a:xfrm>
          <a:prstGeom prst="rect">
            <a:avLst/>
          </a:prstGeom>
        </p:spPr>
        <p:txBody>
          <a:bodyPr lIns="0" tIns="0" rIns="0" bIns="0" rtlCol="0" anchor="t">
            <a:spAutoFit/>
          </a:bodyPr>
          <a:lstStyle/>
          <a:p>
            <a:pPr algn="r">
              <a:lnSpc>
                <a:spcPts val="3890"/>
              </a:lnSpc>
            </a:pPr>
            <a:r>
              <a:rPr lang="en-US" sz="3385" b="1">
                <a:solidFill>
                  <a:srgbClr val="000000"/>
                </a:solidFill>
                <a:latin typeface="Poppins Bold" panose="00000800000000000000"/>
                <a:ea typeface="Poppins Bold" panose="00000800000000000000"/>
                <a:cs typeface="Poppins Bold" panose="00000800000000000000"/>
                <a:sym typeface="Poppins Bold" panose="00000800000000000000"/>
              </a:rPr>
              <a:t>Reigning as Kings: Lambano Identity</a:t>
            </a:r>
          </a:p>
        </p:txBody>
      </p:sp>
      <p:sp>
        <p:nvSpPr>
          <p:cNvPr id="16" name="TextBox 16"/>
          <p:cNvSpPr txBox="1"/>
          <p:nvPr/>
        </p:nvSpPr>
        <p:spPr>
          <a:xfrm>
            <a:off x="6928323" y="2105662"/>
            <a:ext cx="10944998" cy="3388360"/>
          </a:xfrm>
          <a:prstGeom prst="rect">
            <a:avLst/>
          </a:prstGeom>
        </p:spPr>
        <p:txBody>
          <a:bodyPr lIns="0" tIns="0" rIns="0" bIns="0" rtlCol="0" anchor="t">
            <a:spAutoFit/>
          </a:bodyPr>
          <a:lstStyle/>
          <a:p>
            <a:pPr algn="r">
              <a:lnSpc>
                <a:spcPts val="3775"/>
              </a:lnSpc>
            </a:pPr>
            <a:r>
              <a:rPr lang="en-US" sz="3170" b="1">
                <a:solidFill>
                  <a:srgbClr val="000000"/>
                </a:solidFill>
                <a:latin typeface="Poppins Bold" panose="00000800000000000000"/>
                <a:ea typeface="Poppins Bold" panose="00000800000000000000"/>
                <a:cs typeface="Poppins Bold" panose="00000800000000000000"/>
                <a:sym typeface="Poppins Bold" panose="00000800000000000000"/>
              </a:rPr>
              <a:t>Romans 5:17(NIV); Abraham's Example</a:t>
            </a:r>
          </a:p>
          <a:p>
            <a:pPr algn="r">
              <a:lnSpc>
                <a:spcPts val="3775"/>
              </a:lnSpc>
            </a:pPr>
            <a:r>
              <a:rPr lang="en-US" sz="3170">
                <a:solidFill>
                  <a:srgbClr val="000000"/>
                </a:solidFill>
                <a:latin typeface="Poppins" panose="00000500000000000000"/>
                <a:ea typeface="Poppins" panose="00000500000000000000"/>
                <a:cs typeface="Poppins" panose="00000500000000000000"/>
                <a:sym typeface="Poppins" panose="00000500000000000000"/>
              </a:rPr>
              <a:t>Receiving (Lambano) God's abundant grace and righteousness causes you to reign in life as kings. Abraham's faith in God's promise made him the father of many nations - a model of taking hold of God's promise against all odds.</a:t>
            </a:r>
          </a:p>
          <a:p>
            <a:pPr algn="r">
              <a:lnSpc>
                <a:spcPts val="3775"/>
              </a:lnSpc>
            </a:pPr>
            <a:endParaRPr lang="en-US" sz="317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7" name="TextBox 17"/>
          <p:cNvSpPr txBox="1"/>
          <p:nvPr/>
        </p:nvSpPr>
        <p:spPr>
          <a:xfrm>
            <a:off x="511951" y="973683"/>
            <a:ext cx="7126799" cy="807624"/>
          </a:xfrm>
          <a:prstGeom prst="rect">
            <a:avLst/>
          </a:prstGeom>
        </p:spPr>
        <p:txBody>
          <a:bodyPr lIns="0" tIns="0" rIns="0" bIns="0" rtlCol="0" anchor="t">
            <a:spAutoFit/>
          </a:bodyPr>
          <a:lstStyle/>
          <a:p>
            <a:pPr algn="l">
              <a:lnSpc>
                <a:spcPts val="3085"/>
              </a:lnSpc>
            </a:pPr>
            <a:r>
              <a:rPr lang="en-US" sz="2685"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18" name="TextBox 18"/>
          <p:cNvSpPr txBox="1"/>
          <p:nvPr/>
        </p:nvSpPr>
        <p:spPr>
          <a:xfrm>
            <a:off x="6928323" y="5813638"/>
            <a:ext cx="10944998" cy="3388360"/>
          </a:xfrm>
          <a:prstGeom prst="rect">
            <a:avLst/>
          </a:prstGeom>
        </p:spPr>
        <p:txBody>
          <a:bodyPr lIns="0" tIns="0" rIns="0" bIns="0" rtlCol="0" anchor="t">
            <a:spAutoFit/>
          </a:bodyPr>
          <a:lstStyle/>
          <a:p>
            <a:pPr algn="just">
              <a:lnSpc>
                <a:spcPts val="3775"/>
              </a:lnSpc>
            </a:pPr>
            <a:r>
              <a:rPr lang="en-US" sz="3170" b="1" dirty="0">
                <a:solidFill>
                  <a:srgbClr val="000000"/>
                </a:solidFill>
                <a:latin typeface="Poppins Bold" panose="00000800000000000000"/>
                <a:ea typeface="Poppins Bold" panose="00000800000000000000"/>
                <a:cs typeface="Poppins Bold" panose="00000800000000000000"/>
                <a:sym typeface="Poppins Bold" panose="00000800000000000000"/>
              </a:rPr>
              <a:t>The Power of Belief and Declaration</a:t>
            </a:r>
          </a:p>
          <a:p>
            <a:pPr>
              <a:lnSpc>
                <a:spcPts val="3775"/>
              </a:lnSpc>
            </a:pPr>
            <a:r>
              <a:rPr lang="en-US" sz="3170" dirty="0">
                <a:solidFill>
                  <a:srgbClr val="000000"/>
                </a:solidFill>
                <a:latin typeface="Poppins" panose="00000500000000000000"/>
                <a:ea typeface="Poppins" panose="00000500000000000000"/>
                <a:cs typeface="Poppins" panose="00000500000000000000"/>
                <a:sym typeface="Poppins" panose="00000500000000000000"/>
              </a:rPr>
              <a:t>To believe the promise of righteousness means to speak it - 'I am the righteousness of God in Christ Jesus' -  and acknowledge every good thing God says about you (2 Corinthians 4:13(NIV); Philemon 1:6(NKJV))</a:t>
            </a:r>
          </a:p>
          <a:p>
            <a:pPr algn="just">
              <a:lnSpc>
                <a:spcPts val="3775"/>
              </a:lnSpc>
            </a:pPr>
            <a:endParaRPr lang="en-US" sz="3170"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9" name="TextBox 19"/>
          <p:cNvSpPr txBox="1"/>
          <p:nvPr/>
        </p:nvSpPr>
        <p:spPr>
          <a:xfrm>
            <a:off x="17124449" y="9958283"/>
            <a:ext cx="92643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19 | Page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2176066" y="-652316"/>
            <a:ext cx="6469579" cy="1261568"/>
          </a:xfrm>
          <a:custGeom>
            <a:avLst/>
            <a:gdLst/>
            <a:ahLst/>
            <a:cxnLst/>
            <a:rect l="l" t="t" r="r" b="b"/>
            <a:pathLst>
              <a:path w="6469579" h="1261568">
                <a:moveTo>
                  <a:pt x="0" y="0"/>
                </a:moveTo>
                <a:lnTo>
                  <a:pt x="6469579" y="0"/>
                </a:lnTo>
                <a:lnTo>
                  <a:pt x="6469579" y="1261568"/>
                </a:lnTo>
                <a:lnTo>
                  <a:pt x="0" y="1261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76472"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grpSp>
        <p:nvGrpSpPr>
          <p:cNvPr id="11" name="Group 11"/>
          <p:cNvGrpSpPr/>
          <p:nvPr/>
        </p:nvGrpSpPr>
        <p:grpSpPr>
          <a:xfrm>
            <a:off x="568166" y="1981332"/>
            <a:ext cx="5377137" cy="8065706"/>
            <a:chOff x="0" y="0"/>
            <a:chExt cx="6350000" cy="9525000"/>
          </a:xfrm>
        </p:grpSpPr>
        <p:sp>
          <p:nvSpPr>
            <p:cNvPr id="12" name="Freeform 12"/>
            <p:cNvSpPr/>
            <p:nvPr/>
          </p:nvSpPr>
          <p:spPr>
            <a:xfrm>
              <a:off x="0" y="0"/>
              <a:ext cx="6350000" cy="9525000"/>
            </a:xfrm>
            <a:custGeom>
              <a:avLst/>
              <a:gdLst/>
              <a:ahLst/>
              <a:cxnLst/>
              <a:rect l="l" t="t" r="r" b="b"/>
              <a:pathLst>
                <a:path w="6350000" h="9525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lnTo>
                    <a:pt x="0" y="0"/>
                  </a:lnTo>
                  <a:cubicBezTo>
                    <a:pt x="0" y="0"/>
                    <a:pt x="0" y="9042400"/>
                    <a:pt x="0" y="9042400"/>
                  </a:cubicBezTo>
                  <a:close/>
                </a:path>
              </a:pathLst>
            </a:custGeom>
            <a:blipFill>
              <a:blip r:embed="rId7"/>
              <a:stretch>
                <a:fillRect l="-46428" r="-46428"/>
              </a:stretch>
            </a:blipFill>
            <a:ln w="47625" cap="rnd">
              <a:solidFill>
                <a:srgbClr val="0296BD"/>
              </a:solidFill>
              <a:prstDash val="solid"/>
              <a:round/>
            </a:ln>
          </p:spPr>
          <p:txBody>
            <a:bodyPr/>
            <a:lstStyle/>
            <a:p>
              <a:endParaRPr lang="en-US"/>
            </a:p>
          </p:txBody>
        </p:sp>
      </p:grpSp>
      <p:sp>
        <p:nvSpPr>
          <p:cNvPr id="13" name="Freeform 13"/>
          <p:cNvSpPr/>
          <p:nvPr/>
        </p:nvSpPr>
        <p:spPr>
          <a:xfrm flipV="1">
            <a:off x="0" y="8158366"/>
            <a:ext cx="5700310" cy="2128634"/>
          </a:xfrm>
          <a:custGeom>
            <a:avLst/>
            <a:gdLst/>
            <a:ahLst/>
            <a:cxnLst/>
            <a:rect l="l" t="t" r="r" b="b"/>
            <a:pathLst>
              <a:path w="5700310" h="2128634">
                <a:moveTo>
                  <a:pt x="0" y="2128634"/>
                </a:moveTo>
                <a:lnTo>
                  <a:pt x="5700310" y="2128634"/>
                </a:lnTo>
                <a:lnTo>
                  <a:pt x="5700310" y="0"/>
                </a:lnTo>
                <a:lnTo>
                  <a:pt x="0" y="0"/>
                </a:lnTo>
                <a:lnTo>
                  <a:pt x="0" y="2128634"/>
                </a:lnTo>
                <a:close/>
              </a:path>
            </a:pathLst>
          </a:custGeom>
          <a:blipFill>
            <a:blip r:embed="rId8">
              <a:extLst>
                <a:ext uri="{96DAC541-7B7A-43D3-8B79-37D633B846F1}">
                  <asvg:svgBlip xmlns:asvg="http://schemas.microsoft.com/office/drawing/2016/SVG/main" r:embed="rId9"/>
                </a:ext>
              </a:extLst>
            </a:blip>
            <a:stretch>
              <a:fillRect r="-103224"/>
            </a:stretch>
          </a:blipFill>
        </p:spPr>
        <p:txBody>
          <a:bodyPr/>
          <a:lstStyle/>
          <a:p>
            <a:endParaRPr lang="en-US"/>
          </a:p>
        </p:txBody>
      </p:sp>
      <p:sp>
        <p:nvSpPr>
          <p:cNvPr id="14" name="AutoShape 14"/>
          <p:cNvSpPr/>
          <p:nvPr/>
        </p:nvSpPr>
        <p:spPr>
          <a:xfrm>
            <a:off x="5691153" y="9667514"/>
            <a:ext cx="12191693" cy="0"/>
          </a:xfrm>
          <a:prstGeom prst="line">
            <a:avLst/>
          </a:prstGeom>
          <a:ln w="104775" cap="flat">
            <a:solidFill>
              <a:srgbClr val="0296BD"/>
            </a:solidFill>
            <a:prstDash val="solid"/>
            <a:headEnd type="none" w="sm" len="sm"/>
            <a:tailEnd type="none" w="sm" len="sm"/>
          </a:ln>
        </p:spPr>
        <p:txBody>
          <a:bodyPr/>
          <a:lstStyle/>
          <a:p>
            <a:endParaRPr lang="en-US"/>
          </a:p>
        </p:txBody>
      </p:sp>
      <p:sp>
        <p:nvSpPr>
          <p:cNvPr id="16" name="TextBox 16"/>
          <p:cNvSpPr txBox="1"/>
          <p:nvPr/>
        </p:nvSpPr>
        <p:spPr>
          <a:xfrm>
            <a:off x="7010400" y="970941"/>
            <a:ext cx="10944998" cy="3947160"/>
          </a:xfrm>
          <a:prstGeom prst="rect">
            <a:avLst/>
          </a:prstGeom>
        </p:spPr>
        <p:txBody>
          <a:bodyPr lIns="0" tIns="0" rIns="0" bIns="0" rtlCol="0" anchor="t">
            <a:spAutoFit/>
          </a:bodyPr>
          <a:lstStyle/>
          <a:p>
            <a:pPr algn="r">
              <a:lnSpc>
                <a:spcPct val="150000"/>
              </a:lnSpc>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Romans 5:17(NIV)</a:t>
            </a:r>
          </a:p>
          <a:p>
            <a:pP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17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For if, by the trespass of the one man, death reigned through that one man, how much more will those who receive God’s abundant provision of grace and of the gift of righteousness reign in life through the one man, Jesus Christ</a:t>
            </a:r>
            <a:endParaRPr lang="en-US" sz="2850" dirty="0">
              <a:solidFill>
                <a:srgbClr val="000000"/>
              </a:solidFill>
              <a:latin typeface="Poppins" panose="00000500000000000000"/>
              <a:ea typeface="Poppins" panose="00000500000000000000"/>
              <a:cs typeface="Poppins" panose="00000500000000000000"/>
              <a:sym typeface="Poppins" panose="00000500000000000000"/>
            </a:endParaRPr>
          </a:p>
          <a:p>
            <a:pPr algn="r">
              <a:lnSpc>
                <a:spcPct val="150000"/>
              </a:lnSpc>
            </a:pPr>
            <a:endParaRPr lang="en-US" sz="2850"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7" name="TextBox 17"/>
          <p:cNvSpPr txBox="1"/>
          <p:nvPr/>
        </p:nvSpPr>
        <p:spPr>
          <a:xfrm>
            <a:off x="511951" y="973683"/>
            <a:ext cx="7126799" cy="807624"/>
          </a:xfrm>
          <a:prstGeom prst="rect">
            <a:avLst/>
          </a:prstGeom>
        </p:spPr>
        <p:txBody>
          <a:bodyPr lIns="0" tIns="0" rIns="0" bIns="0" rtlCol="0" anchor="t">
            <a:spAutoFit/>
          </a:bodyPr>
          <a:lstStyle/>
          <a:p>
            <a:pPr algn="l">
              <a:lnSpc>
                <a:spcPts val="3085"/>
              </a:lnSpc>
            </a:pPr>
            <a:r>
              <a:rPr lang="en-US" sz="2685"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18" name="TextBox 18"/>
          <p:cNvSpPr txBox="1"/>
          <p:nvPr/>
        </p:nvSpPr>
        <p:spPr>
          <a:xfrm>
            <a:off x="6971253" y="4415572"/>
            <a:ext cx="10944998" cy="1973580"/>
          </a:xfrm>
          <a:prstGeom prst="rect">
            <a:avLst/>
          </a:prstGeom>
        </p:spPr>
        <p:txBody>
          <a:bodyPr lIns="0" tIns="0" rIns="0" bIns="0" rtlCol="0" anchor="t">
            <a:spAutoFit/>
          </a:bodyPr>
          <a:lstStyle/>
          <a:p>
            <a:pPr algn="just">
              <a:lnSpc>
                <a:spcPct val="150000"/>
              </a:lnSpc>
            </a:pPr>
            <a:r>
              <a:rPr lang="en-US" sz="2850" b="1" dirty="0">
                <a:solidFill>
                  <a:srgbClr val="000000"/>
                </a:solidFill>
                <a:latin typeface="Poppins" panose="00000500000000000000"/>
                <a:ea typeface="Poppins" panose="00000500000000000000"/>
                <a:cs typeface="Poppins" panose="00000500000000000000"/>
                <a:sym typeface="Poppins" panose="00000500000000000000"/>
              </a:rPr>
              <a:t>2 Corinthians 4:13(NIV)</a:t>
            </a:r>
            <a:endPar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just">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13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It is written: “I believed, therefore, I have spoken.” With that same spirit of faith we also believe and therefore speak</a:t>
            </a:r>
          </a:p>
        </p:txBody>
      </p:sp>
      <p:sp>
        <p:nvSpPr>
          <p:cNvPr id="19" name="TextBox 19"/>
          <p:cNvSpPr txBox="1"/>
          <p:nvPr/>
        </p:nvSpPr>
        <p:spPr>
          <a:xfrm>
            <a:off x="17124449" y="9958283"/>
            <a:ext cx="92643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19 | Page</a:t>
            </a:r>
          </a:p>
        </p:txBody>
      </p:sp>
      <p:sp>
        <p:nvSpPr>
          <p:cNvPr id="20" name="TextBox 16">
            <a:extLst>
              <a:ext uri="{FF2B5EF4-FFF2-40B4-BE49-F238E27FC236}">
                <a16:creationId xmlns:a16="http://schemas.microsoft.com/office/drawing/2014/main" id="{95B14179-153C-9C52-FA24-C33EDCF374EE}"/>
              </a:ext>
            </a:extLst>
          </p:cNvPr>
          <p:cNvSpPr txBox="1"/>
          <p:nvPr/>
        </p:nvSpPr>
        <p:spPr>
          <a:xfrm>
            <a:off x="6774836" y="6637436"/>
            <a:ext cx="10944998" cy="2631440"/>
          </a:xfrm>
          <a:prstGeom prst="rect">
            <a:avLst/>
          </a:prstGeom>
        </p:spPr>
        <p:txBody>
          <a:bodyPr lIns="0" tIns="0" rIns="0" bIns="0" rtlCol="0" anchor="t">
            <a:spAutoFit/>
          </a:bodyPr>
          <a:lstStyle/>
          <a:p>
            <a:pPr algn="r">
              <a:lnSpc>
                <a:spcPct val="150000"/>
              </a:lnSpc>
            </a:pPr>
            <a:r>
              <a:rPr lang="en-US" sz="2850" b="1" dirty="0">
                <a:solidFill>
                  <a:srgbClr val="000000"/>
                </a:solidFill>
                <a:latin typeface="Poppins" panose="00000500000000000000"/>
                <a:ea typeface="Poppins" panose="00000500000000000000"/>
                <a:cs typeface="Poppins" panose="00000500000000000000"/>
                <a:sym typeface="Poppins" panose="00000500000000000000"/>
              </a:rPr>
              <a:t>Philemon 1:6(NKJV)</a:t>
            </a:r>
          </a:p>
          <a:p>
            <a:pPr algn="r">
              <a:lnSpc>
                <a:spcPct val="150000"/>
              </a:lnSpc>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6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That the sharing of your faith may become effective by the acknowledgement of every good thing that is in you in Christ Jesus.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76472"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0" y="7998501"/>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3" name="Group 13"/>
          <p:cNvGrpSpPr/>
          <p:nvPr/>
        </p:nvGrpSpPr>
        <p:grpSpPr>
          <a:xfrm>
            <a:off x="1621246" y="2460307"/>
            <a:ext cx="15045507" cy="5366386"/>
            <a:chOff x="0" y="0"/>
            <a:chExt cx="20060676" cy="7155181"/>
          </a:xfrm>
        </p:grpSpPr>
        <p:sp>
          <p:nvSpPr>
            <p:cNvPr id="14" name="Freeform 14"/>
            <p:cNvSpPr/>
            <p:nvPr/>
          </p:nvSpPr>
          <p:spPr>
            <a:xfrm flipH="1">
              <a:off x="2935529" y="0"/>
              <a:ext cx="17125148" cy="3128968"/>
            </a:xfrm>
            <a:custGeom>
              <a:avLst/>
              <a:gdLst/>
              <a:ahLst/>
              <a:cxnLst/>
              <a:rect l="l" t="t" r="r" b="b"/>
              <a:pathLst>
                <a:path w="17125148" h="3128968">
                  <a:moveTo>
                    <a:pt x="17125147" y="0"/>
                  </a:moveTo>
                  <a:lnTo>
                    <a:pt x="0" y="0"/>
                  </a:lnTo>
                  <a:lnTo>
                    <a:pt x="0" y="3128968"/>
                  </a:lnTo>
                  <a:lnTo>
                    <a:pt x="17125147" y="3128968"/>
                  </a:lnTo>
                  <a:lnTo>
                    <a:pt x="17125147" y="0"/>
                  </a:lnTo>
                  <a:close/>
                </a:path>
              </a:pathLst>
            </a:custGeom>
            <a:blipFill>
              <a:blip r:embed="rId9">
                <a:extLst>
                  <a:ext uri="{96DAC541-7B7A-43D3-8B79-37D633B846F1}">
                    <asvg:svgBlip xmlns:asvg="http://schemas.microsoft.com/office/drawing/2016/SVG/main" r:embed="rId10"/>
                  </a:ext>
                </a:extLst>
              </a:blip>
              <a:stretch>
                <a:fillRect t="-968" b="-968"/>
              </a:stretch>
            </a:blipFill>
          </p:spPr>
          <p:txBody>
            <a:bodyPr/>
            <a:lstStyle/>
            <a:p>
              <a:endParaRPr lang="en-US"/>
            </a:p>
          </p:txBody>
        </p:sp>
        <p:sp>
          <p:nvSpPr>
            <p:cNvPr id="15" name="TextBox 15"/>
            <p:cNvSpPr txBox="1"/>
            <p:nvPr/>
          </p:nvSpPr>
          <p:spPr>
            <a:xfrm>
              <a:off x="3554564" y="444152"/>
              <a:ext cx="12244522" cy="2241550"/>
            </a:xfrm>
            <a:prstGeom prst="rect">
              <a:avLst/>
            </a:prstGeom>
          </p:spPr>
          <p:txBody>
            <a:bodyPr lIns="0" tIns="0" rIns="0" bIns="0" rtlCol="0" anchor="t">
              <a:spAutoFit/>
            </a:bodyPr>
            <a:lstStyle/>
            <a:p>
              <a:pPr algn="r">
                <a:lnSpc>
                  <a:spcPts val="2645"/>
                </a:lnSpc>
              </a:pPr>
              <a:r>
                <a:rPr lang="en-US" sz="2205">
                  <a:solidFill>
                    <a:srgbClr val="000000"/>
                  </a:solidFill>
                  <a:latin typeface="Poppins" panose="00000500000000000000"/>
                  <a:ea typeface="Poppins" panose="00000500000000000000"/>
                  <a:cs typeface="Poppins" panose="00000500000000000000"/>
                  <a:sym typeface="Poppins" panose="00000500000000000000"/>
                </a:rPr>
                <a:t>To be declared righteous in God’s sight means being justified —forgiven, made innocent, and treated as though you have perfectly fulfilled God’s law, all because of faith in Jesus Christ. This righteousness is not earned but given by God through Christ’s sacrifice.</a:t>
              </a:r>
            </a:p>
          </p:txBody>
        </p:sp>
        <p:sp>
          <p:nvSpPr>
            <p:cNvPr id="16" name="Freeform 16"/>
            <p:cNvSpPr/>
            <p:nvPr/>
          </p:nvSpPr>
          <p:spPr>
            <a:xfrm>
              <a:off x="0" y="3418880"/>
              <a:ext cx="20060676" cy="3736301"/>
            </a:xfrm>
            <a:custGeom>
              <a:avLst/>
              <a:gdLst/>
              <a:ahLst/>
              <a:cxnLst/>
              <a:rect l="l" t="t" r="r" b="b"/>
              <a:pathLst>
                <a:path w="20060676" h="3736301">
                  <a:moveTo>
                    <a:pt x="0" y="0"/>
                  </a:moveTo>
                  <a:lnTo>
                    <a:pt x="20060676" y="0"/>
                  </a:lnTo>
                  <a:lnTo>
                    <a:pt x="20060676" y="3736301"/>
                  </a:lnTo>
                  <a:lnTo>
                    <a:pt x="0" y="373630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TextBox 17"/>
            <p:cNvSpPr txBox="1"/>
            <p:nvPr/>
          </p:nvSpPr>
          <p:spPr>
            <a:xfrm>
              <a:off x="4979471" y="3767169"/>
              <a:ext cx="14108787" cy="3106911"/>
            </a:xfrm>
            <a:prstGeom prst="rect">
              <a:avLst/>
            </a:prstGeom>
          </p:spPr>
          <p:txBody>
            <a:bodyPr lIns="0" tIns="0" rIns="0" bIns="0" rtlCol="0" anchor="t">
              <a:spAutoFit/>
            </a:bodyPr>
            <a:lstStyle/>
            <a:p>
              <a:pPr algn="l">
                <a:lnSpc>
                  <a:spcPts val="2290"/>
                </a:lnSpc>
              </a:pPr>
              <a:r>
                <a:rPr lang="en-US" sz="2080">
                  <a:solidFill>
                    <a:srgbClr val="000000"/>
                  </a:solidFill>
                  <a:latin typeface="Poppins" panose="00000500000000000000"/>
                  <a:ea typeface="Poppins" panose="00000500000000000000"/>
                  <a:cs typeface="Poppins" panose="00000500000000000000"/>
                  <a:sym typeface="Poppins" panose="00000500000000000000"/>
                </a:rPr>
                <a:t>As a result, God sees you as flawless and guilt-free, and you now qualify for all the promises made to the righteous in Scripture. These promises include:</a:t>
              </a:r>
            </a:p>
            <a:p>
              <a:pPr algn="l">
                <a:lnSpc>
                  <a:spcPts val="2290"/>
                </a:lnSpc>
              </a:pPr>
              <a:endParaRPr lang="en-US" sz="2080">
                <a:solidFill>
                  <a:srgbClr val="000000"/>
                </a:solidFill>
                <a:latin typeface="Poppins" panose="00000500000000000000"/>
                <a:ea typeface="Poppins" panose="00000500000000000000"/>
                <a:cs typeface="Poppins" panose="00000500000000000000"/>
                <a:sym typeface="Poppins" panose="00000500000000000000"/>
              </a:endParaRPr>
            </a:p>
            <a:p>
              <a:pPr marL="449580" lvl="1" indent="-224790" algn="l">
                <a:lnSpc>
                  <a:spcPts val="2290"/>
                </a:lnSpc>
                <a:buFont typeface="Arial" panose="020B0604020202020204"/>
                <a:buChar char="•"/>
              </a:pPr>
              <a:r>
                <a:rPr lang="en-US" sz="2080">
                  <a:solidFill>
                    <a:srgbClr val="000000"/>
                  </a:solidFill>
                  <a:latin typeface="Poppins" panose="00000500000000000000"/>
                  <a:ea typeface="Poppins" panose="00000500000000000000"/>
                  <a:cs typeface="Poppins" panose="00000500000000000000"/>
                  <a:sym typeface="Poppins" panose="00000500000000000000"/>
                </a:rPr>
                <a:t>God’s favor, blessing, and protection</a:t>
              </a:r>
            </a:p>
            <a:p>
              <a:pPr marL="449580" lvl="1" indent="-224790" algn="l">
                <a:lnSpc>
                  <a:spcPts val="2290"/>
                </a:lnSpc>
                <a:buFont typeface="Arial" panose="020B0604020202020204"/>
                <a:buChar char="•"/>
              </a:pPr>
              <a:r>
                <a:rPr lang="en-US" sz="2080">
                  <a:solidFill>
                    <a:srgbClr val="000000"/>
                  </a:solidFill>
                  <a:latin typeface="Poppins" panose="00000500000000000000"/>
                  <a:ea typeface="Poppins" panose="00000500000000000000"/>
                  <a:cs typeface="Poppins" panose="00000500000000000000"/>
                  <a:sym typeface="Poppins" panose="00000500000000000000"/>
                </a:rPr>
                <a:t>Peace, confidence, and prosperity</a:t>
              </a:r>
            </a:p>
            <a:p>
              <a:pPr marL="449580" lvl="1" indent="-224790" algn="l">
                <a:lnSpc>
                  <a:spcPts val="2290"/>
                </a:lnSpc>
                <a:buFont typeface="Arial" panose="020B0604020202020204"/>
                <a:buChar char="•"/>
              </a:pPr>
              <a:r>
                <a:rPr lang="en-US" sz="2080">
                  <a:solidFill>
                    <a:srgbClr val="000000"/>
                  </a:solidFill>
                  <a:latin typeface="Poppins" panose="00000500000000000000"/>
                  <a:ea typeface="Poppins" panose="00000500000000000000"/>
                  <a:cs typeface="Poppins" panose="00000500000000000000"/>
                  <a:sym typeface="Poppins" panose="00000500000000000000"/>
                </a:rPr>
                <a:t>Deliverance in trouble</a:t>
              </a:r>
            </a:p>
            <a:p>
              <a:pPr marL="449580" lvl="1" indent="-224790" algn="l">
                <a:lnSpc>
                  <a:spcPts val="2290"/>
                </a:lnSpc>
                <a:buFont typeface="Arial" panose="020B0604020202020204"/>
                <a:buChar char="•"/>
              </a:pPr>
              <a:r>
                <a:rPr lang="en-US" sz="2080">
                  <a:solidFill>
                    <a:srgbClr val="000000"/>
                  </a:solidFill>
                  <a:latin typeface="Poppins" panose="00000500000000000000"/>
                  <a:ea typeface="Poppins" panose="00000500000000000000"/>
                  <a:cs typeface="Poppins" panose="00000500000000000000"/>
                  <a:sym typeface="Poppins" panose="00000500000000000000"/>
                </a:rPr>
                <a:t>A lasting legacy for your family</a:t>
              </a:r>
            </a:p>
            <a:p>
              <a:pPr marL="449580" lvl="1" indent="-224790" algn="l">
                <a:lnSpc>
                  <a:spcPts val="2290"/>
                </a:lnSpc>
                <a:buFont typeface="Arial" panose="020B0604020202020204"/>
                <a:buChar char="•"/>
              </a:pPr>
              <a:r>
                <a:rPr lang="en-US" sz="2080">
                  <a:solidFill>
                    <a:srgbClr val="000000"/>
                  </a:solidFill>
                  <a:latin typeface="Poppins" panose="00000500000000000000"/>
                  <a:ea typeface="Poppins" panose="00000500000000000000"/>
                  <a:cs typeface="Poppins" panose="00000500000000000000"/>
                  <a:sym typeface="Poppins" panose="00000500000000000000"/>
                </a:rPr>
                <a:t>Answered prayers and fulfilled desires</a:t>
              </a:r>
            </a:p>
          </p:txBody>
        </p:sp>
      </p:grpSp>
      <p:sp>
        <p:nvSpPr>
          <p:cNvPr id="18" name="TextBox 18"/>
          <p:cNvSpPr txBox="1"/>
          <p:nvPr/>
        </p:nvSpPr>
        <p:spPr>
          <a:xfrm>
            <a:off x="9453659" y="950119"/>
            <a:ext cx="8615021" cy="982884"/>
          </a:xfrm>
          <a:prstGeom prst="rect">
            <a:avLst/>
          </a:prstGeom>
        </p:spPr>
        <p:txBody>
          <a:bodyPr lIns="0" tIns="0" rIns="0" bIns="0" rtlCol="0" anchor="t">
            <a:spAutoFit/>
          </a:bodyPr>
          <a:lstStyle/>
          <a:p>
            <a:pPr algn="r">
              <a:lnSpc>
                <a:spcPts val="3775"/>
              </a:lnSpc>
            </a:pPr>
            <a:r>
              <a:rPr lang="en-US" sz="3285" b="1">
                <a:solidFill>
                  <a:srgbClr val="000000"/>
                </a:solidFill>
                <a:latin typeface="Poppins Bold" panose="00000800000000000000"/>
                <a:ea typeface="Poppins Bold" panose="00000800000000000000"/>
                <a:cs typeface="Poppins Bold" panose="00000800000000000000"/>
                <a:sym typeface="Poppins Bold" panose="00000800000000000000"/>
              </a:rPr>
              <a:t>What does it mean to believe the promise of righteousness?</a:t>
            </a:r>
          </a:p>
        </p:txBody>
      </p:sp>
      <p:sp>
        <p:nvSpPr>
          <p:cNvPr id="19" name="TextBox 19"/>
          <p:cNvSpPr txBox="1"/>
          <p:nvPr/>
        </p:nvSpPr>
        <p:spPr>
          <a:xfrm>
            <a:off x="511951" y="973683"/>
            <a:ext cx="7126799" cy="807624"/>
          </a:xfrm>
          <a:prstGeom prst="rect">
            <a:avLst/>
          </a:prstGeom>
        </p:spPr>
        <p:txBody>
          <a:bodyPr lIns="0" tIns="0" rIns="0" bIns="0" rtlCol="0" anchor="t">
            <a:spAutoFit/>
          </a:bodyPr>
          <a:lstStyle/>
          <a:p>
            <a:pPr algn="l">
              <a:lnSpc>
                <a:spcPts val="3085"/>
              </a:lnSpc>
            </a:pPr>
            <a:r>
              <a:rPr lang="en-US" sz="2685" b="1">
                <a:solidFill>
                  <a:srgbClr val="000000"/>
                </a:solidFill>
                <a:latin typeface="Poppins Bold" panose="00000800000000000000"/>
                <a:ea typeface="Poppins Bold" panose="00000800000000000000"/>
                <a:cs typeface="Poppins Bold" panose="00000800000000000000"/>
                <a:sym typeface="Poppins Bold" panose="00000800000000000000"/>
              </a:rPr>
              <a:t>God’s Promises to the Righteous Define Who You Are in Christ!</a:t>
            </a:r>
          </a:p>
        </p:txBody>
      </p:sp>
      <p:sp>
        <p:nvSpPr>
          <p:cNvPr id="20" name="TextBox 20"/>
          <p:cNvSpPr txBox="1"/>
          <p:nvPr/>
        </p:nvSpPr>
        <p:spPr>
          <a:xfrm>
            <a:off x="17116180" y="9958283"/>
            <a:ext cx="942975"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20 | Page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56743">
            <a:off x="3591681" y="5974958"/>
            <a:ext cx="19419733" cy="4927757"/>
          </a:xfrm>
          <a:custGeom>
            <a:avLst/>
            <a:gdLst/>
            <a:ahLst/>
            <a:cxnLst/>
            <a:rect l="l" t="t" r="r" b="b"/>
            <a:pathLst>
              <a:path w="19419733" h="4927757">
                <a:moveTo>
                  <a:pt x="0" y="0"/>
                </a:moveTo>
                <a:lnTo>
                  <a:pt x="19419732" y="0"/>
                </a:lnTo>
                <a:lnTo>
                  <a:pt x="19419732" y="4927757"/>
                </a:lnTo>
                <a:lnTo>
                  <a:pt x="0" y="4927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3770254">
            <a:off x="15063529" y="7586485"/>
            <a:ext cx="3342967" cy="6002834"/>
            <a:chOff x="0" y="0"/>
            <a:chExt cx="812800" cy="1459513"/>
          </a:xfrm>
        </p:grpSpPr>
        <p:sp>
          <p:nvSpPr>
            <p:cNvPr id="4" name="Freeform 4"/>
            <p:cNvSpPr/>
            <p:nvPr/>
          </p:nvSpPr>
          <p:spPr>
            <a:xfrm>
              <a:off x="0" y="0"/>
              <a:ext cx="812800" cy="1459513"/>
            </a:xfrm>
            <a:custGeom>
              <a:avLst/>
              <a:gdLst/>
              <a:ahLst/>
              <a:cxnLst/>
              <a:rect l="l" t="t" r="r" b="b"/>
              <a:pathLst>
                <a:path w="812800" h="1459513">
                  <a:moveTo>
                    <a:pt x="0" y="0"/>
                  </a:moveTo>
                  <a:lnTo>
                    <a:pt x="812800" y="0"/>
                  </a:lnTo>
                  <a:lnTo>
                    <a:pt x="812800" y="1459513"/>
                  </a:lnTo>
                  <a:lnTo>
                    <a:pt x="0" y="1459513"/>
                  </a:lnTo>
                  <a:close/>
                </a:path>
              </a:pathLst>
            </a:custGeom>
            <a:solidFill>
              <a:srgbClr val="62366E"/>
            </a:solidFill>
          </p:spPr>
          <p:txBody>
            <a:bodyPr/>
            <a:lstStyle/>
            <a:p>
              <a:endParaRPr lang="en-US"/>
            </a:p>
          </p:txBody>
        </p:sp>
        <p:sp>
          <p:nvSpPr>
            <p:cNvPr id="5" name="TextBox 5"/>
            <p:cNvSpPr txBox="1"/>
            <p:nvPr/>
          </p:nvSpPr>
          <p:spPr>
            <a:xfrm>
              <a:off x="0" y="-57150"/>
              <a:ext cx="812800" cy="1516663"/>
            </a:xfrm>
            <a:prstGeom prst="rect">
              <a:avLst/>
            </a:prstGeom>
          </p:spPr>
          <p:txBody>
            <a:bodyPr lIns="50800" tIns="50800" rIns="50800" bIns="50800" rtlCol="0" anchor="ctr"/>
            <a:lstStyle/>
            <a:p>
              <a:pPr algn="ctr">
                <a:lnSpc>
                  <a:spcPts val="2660"/>
                </a:lnSpc>
              </a:pPr>
              <a:endParaRPr/>
            </a:p>
          </p:txBody>
        </p:sp>
      </p:grpSp>
      <p:sp>
        <p:nvSpPr>
          <p:cNvPr id="6" name="Freeform 6"/>
          <p:cNvSpPr/>
          <p:nvPr/>
        </p:nvSpPr>
        <p:spPr>
          <a:xfrm rot="-7394909">
            <a:off x="1183064" y="-2572582"/>
            <a:ext cx="16367478" cy="5564942"/>
          </a:xfrm>
          <a:custGeom>
            <a:avLst/>
            <a:gdLst/>
            <a:ahLst/>
            <a:cxnLst/>
            <a:rect l="l" t="t" r="r" b="b"/>
            <a:pathLst>
              <a:path w="16367478" h="5564942">
                <a:moveTo>
                  <a:pt x="0" y="0"/>
                </a:moveTo>
                <a:lnTo>
                  <a:pt x="16367478" y="0"/>
                </a:lnTo>
                <a:lnTo>
                  <a:pt x="16367478" y="5564943"/>
                </a:lnTo>
                <a:lnTo>
                  <a:pt x="0" y="5564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rot="8202600">
            <a:off x="11314825" y="-7625590"/>
            <a:ext cx="12039093" cy="13253655"/>
            <a:chOff x="0" y="0"/>
            <a:chExt cx="2927153" cy="3222458"/>
          </a:xfrm>
        </p:grpSpPr>
        <p:sp>
          <p:nvSpPr>
            <p:cNvPr id="8" name="Freeform 8"/>
            <p:cNvSpPr/>
            <p:nvPr/>
          </p:nvSpPr>
          <p:spPr>
            <a:xfrm>
              <a:off x="0" y="0"/>
              <a:ext cx="2927153" cy="3222458"/>
            </a:xfrm>
            <a:custGeom>
              <a:avLst/>
              <a:gdLst/>
              <a:ahLst/>
              <a:cxnLst/>
              <a:rect l="l" t="t" r="r" b="b"/>
              <a:pathLst>
                <a:path w="2927153" h="3222458">
                  <a:moveTo>
                    <a:pt x="0" y="0"/>
                  </a:moveTo>
                  <a:lnTo>
                    <a:pt x="2927153" y="0"/>
                  </a:lnTo>
                  <a:lnTo>
                    <a:pt x="2927153" y="3222458"/>
                  </a:lnTo>
                  <a:lnTo>
                    <a:pt x="0" y="3222458"/>
                  </a:lnTo>
                  <a:close/>
                </a:path>
              </a:pathLst>
            </a:custGeom>
            <a:solidFill>
              <a:srgbClr val="62366E"/>
            </a:solidFill>
          </p:spPr>
          <p:txBody>
            <a:bodyPr/>
            <a:lstStyle/>
            <a:p>
              <a:endParaRPr lang="en-US"/>
            </a:p>
          </p:txBody>
        </p:sp>
        <p:sp>
          <p:nvSpPr>
            <p:cNvPr id="9" name="TextBox 9"/>
            <p:cNvSpPr txBox="1"/>
            <p:nvPr/>
          </p:nvSpPr>
          <p:spPr>
            <a:xfrm>
              <a:off x="0" y="-57150"/>
              <a:ext cx="2927153" cy="3279608"/>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a:off x="10009684" y="172544"/>
            <a:ext cx="9941911" cy="9941911"/>
          </a:xfrm>
          <a:custGeom>
            <a:avLst/>
            <a:gdLst/>
            <a:ahLst/>
            <a:cxnLst/>
            <a:rect l="l" t="t" r="r" b="b"/>
            <a:pathLst>
              <a:path w="9941911" h="9941911">
                <a:moveTo>
                  <a:pt x="0" y="0"/>
                </a:moveTo>
                <a:lnTo>
                  <a:pt x="9941912" y="0"/>
                </a:lnTo>
                <a:lnTo>
                  <a:pt x="9941912" y="9941912"/>
                </a:lnTo>
                <a:lnTo>
                  <a:pt x="0" y="9941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rot="-804598">
            <a:off x="10660075" y="1695823"/>
            <a:ext cx="381373" cy="2422809"/>
            <a:chOff x="0" y="0"/>
            <a:chExt cx="100444" cy="638106"/>
          </a:xfrm>
        </p:grpSpPr>
        <p:sp>
          <p:nvSpPr>
            <p:cNvPr id="12" name="Freeform 12"/>
            <p:cNvSpPr/>
            <p:nvPr/>
          </p:nvSpPr>
          <p:spPr>
            <a:xfrm>
              <a:off x="0" y="0"/>
              <a:ext cx="100444" cy="638106"/>
            </a:xfrm>
            <a:custGeom>
              <a:avLst/>
              <a:gdLst/>
              <a:ahLst/>
              <a:cxnLst/>
              <a:rect l="l" t="t" r="r" b="b"/>
              <a:pathLst>
                <a:path w="100444" h="638106">
                  <a:moveTo>
                    <a:pt x="50222" y="0"/>
                  </a:moveTo>
                  <a:lnTo>
                    <a:pt x="100444" y="638106"/>
                  </a:lnTo>
                  <a:lnTo>
                    <a:pt x="0" y="638106"/>
                  </a:lnTo>
                  <a:lnTo>
                    <a:pt x="50222" y="0"/>
                  </a:lnTo>
                  <a:close/>
                </a:path>
              </a:pathLst>
            </a:custGeom>
            <a:solidFill>
              <a:srgbClr val="84E278">
                <a:alpha val="38824"/>
              </a:srgbClr>
            </a:solidFill>
          </p:spPr>
          <p:txBody>
            <a:bodyPr/>
            <a:lstStyle/>
            <a:p>
              <a:endParaRPr lang="en-US"/>
            </a:p>
          </p:txBody>
        </p:sp>
        <p:sp>
          <p:nvSpPr>
            <p:cNvPr id="13" name="TextBox 13"/>
            <p:cNvSpPr txBox="1"/>
            <p:nvPr/>
          </p:nvSpPr>
          <p:spPr>
            <a:xfrm>
              <a:off x="15694" y="239114"/>
              <a:ext cx="69055" cy="353414"/>
            </a:xfrm>
            <a:prstGeom prst="rect">
              <a:avLst/>
            </a:prstGeom>
          </p:spPr>
          <p:txBody>
            <a:bodyPr lIns="50800" tIns="50800" rIns="50800" bIns="50800" rtlCol="0" anchor="ctr"/>
            <a:lstStyle/>
            <a:p>
              <a:pPr algn="ctr">
                <a:lnSpc>
                  <a:spcPts val="2660"/>
                </a:lnSpc>
              </a:pPr>
              <a:endParaRPr/>
            </a:p>
          </p:txBody>
        </p:sp>
      </p:grpSp>
      <p:grpSp>
        <p:nvGrpSpPr>
          <p:cNvPr id="14" name="Group 14"/>
          <p:cNvGrpSpPr/>
          <p:nvPr/>
        </p:nvGrpSpPr>
        <p:grpSpPr>
          <a:xfrm>
            <a:off x="10776986" y="432078"/>
            <a:ext cx="9321013" cy="932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73B1"/>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a:p>
          </p:txBody>
        </p:sp>
      </p:grpSp>
      <p:grpSp>
        <p:nvGrpSpPr>
          <p:cNvPr id="17" name="Group 17"/>
          <p:cNvGrpSpPr/>
          <p:nvPr/>
        </p:nvGrpSpPr>
        <p:grpSpPr>
          <a:xfrm>
            <a:off x="11078635" y="733727"/>
            <a:ext cx="8717715" cy="871771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a:p>
          </p:txBody>
        </p:sp>
      </p:grpSp>
      <p:grpSp>
        <p:nvGrpSpPr>
          <p:cNvPr id="20" name="Group 20"/>
          <p:cNvGrpSpPr/>
          <p:nvPr/>
        </p:nvGrpSpPr>
        <p:grpSpPr>
          <a:xfrm>
            <a:off x="11355295" y="1028700"/>
            <a:ext cx="8164395" cy="8164362"/>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41671" t="-17407" r="-34439"/>
              </a:stretch>
            </a:blipFill>
          </p:spPr>
          <p:txBody>
            <a:bodyPr/>
            <a:lstStyle/>
            <a:p>
              <a:endParaRPr lang="en-US"/>
            </a:p>
          </p:txBody>
        </p:sp>
      </p:grpSp>
      <p:sp>
        <p:nvSpPr>
          <p:cNvPr id="22" name="TextBox 22"/>
          <p:cNvSpPr txBox="1"/>
          <p:nvPr/>
        </p:nvSpPr>
        <p:spPr>
          <a:xfrm>
            <a:off x="1028700" y="3838384"/>
            <a:ext cx="7799395" cy="1703225"/>
          </a:xfrm>
          <a:prstGeom prst="rect">
            <a:avLst/>
          </a:prstGeom>
        </p:spPr>
        <p:txBody>
          <a:bodyPr lIns="0" tIns="0" rIns="0" bIns="0" rtlCol="0" anchor="t">
            <a:spAutoFit/>
          </a:bodyPr>
          <a:lstStyle/>
          <a:p>
            <a:pPr algn="l">
              <a:lnSpc>
                <a:spcPts val="12460"/>
              </a:lnSpc>
            </a:pPr>
            <a:r>
              <a:rPr lang="en-US" sz="10930" b="1">
                <a:solidFill>
                  <a:srgbClr val="62366E"/>
                </a:solidFill>
                <a:latin typeface="Poppins Bold" panose="00000800000000000000"/>
                <a:ea typeface="Poppins Bold" panose="00000800000000000000"/>
                <a:cs typeface="Poppins Bold" panose="00000800000000000000"/>
                <a:sym typeface="Poppins Bold" panose="00000800000000000000"/>
              </a:rPr>
              <a:t>Lesson 4</a:t>
            </a:r>
          </a:p>
        </p:txBody>
      </p:sp>
      <p:sp>
        <p:nvSpPr>
          <p:cNvPr id="23" name="TextBox 23"/>
          <p:cNvSpPr txBox="1"/>
          <p:nvPr/>
        </p:nvSpPr>
        <p:spPr>
          <a:xfrm>
            <a:off x="1028700" y="5682555"/>
            <a:ext cx="8980984" cy="909163"/>
          </a:xfrm>
          <a:prstGeom prst="rect">
            <a:avLst/>
          </a:prstGeom>
        </p:spPr>
        <p:txBody>
          <a:bodyPr lIns="0" tIns="0" rIns="0" bIns="0" rtlCol="0" anchor="t">
            <a:spAutoFit/>
          </a:bodyPr>
          <a:lstStyle/>
          <a:p>
            <a:pPr algn="l">
              <a:lnSpc>
                <a:spcPts val="3490"/>
              </a:lnSpc>
            </a:pPr>
            <a:r>
              <a:rPr lang="en-US" sz="3060" b="1" spc="612">
                <a:solidFill>
                  <a:srgbClr val="000000"/>
                </a:solidFill>
                <a:latin typeface="Poppins Semi-Bold" panose="00000700000000000000"/>
                <a:ea typeface="Poppins Semi-Bold" panose="00000700000000000000"/>
                <a:cs typeface="Poppins Semi-Bold" panose="00000700000000000000"/>
                <a:sym typeface="Poppins Semi-Bold" panose="00000700000000000000"/>
              </a:rPr>
              <a:t>The Prayers of the Righteous are Powerful &amp; Effective</a:t>
            </a:r>
          </a:p>
        </p:txBody>
      </p:sp>
      <p:grpSp>
        <p:nvGrpSpPr>
          <p:cNvPr id="24" name="Group 24"/>
          <p:cNvGrpSpPr/>
          <p:nvPr/>
        </p:nvGrpSpPr>
        <p:grpSpPr>
          <a:xfrm>
            <a:off x="11355295" y="1028700"/>
            <a:ext cx="8164395" cy="8164362"/>
            <a:chOff x="0" y="0"/>
            <a:chExt cx="6350000" cy="6349975"/>
          </a:xfrm>
        </p:grpSpPr>
        <p:sp>
          <p:nvSpPr>
            <p:cNvPr id="25" name="Freeform 2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25046" r="-25046"/>
              </a:stretch>
            </a:blipFill>
          </p:spPr>
          <p:txBody>
            <a:bodyPr/>
            <a:lstStyle/>
            <a:p>
              <a:endParaRPr lang="en-US"/>
            </a:p>
          </p:txBody>
        </p:sp>
      </p:grpSp>
      <p:grpSp>
        <p:nvGrpSpPr>
          <p:cNvPr id="26" name="Group 26"/>
          <p:cNvGrpSpPr/>
          <p:nvPr/>
        </p:nvGrpSpPr>
        <p:grpSpPr>
          <a:xfrm>
            <a:off x="566777" y="281801"/>
            <a:ext cx="1911002" cy="9754257"/>
            <a:chOff x="0" y="0"/>
            <a:chExt cx="2548002" cy="13005675"/>
          </a:xfrm>
        </p:grpSpPr>
        <p:sp>
          <p:nvSpPr>
            <p:cNvPr id="27" name="Freeform 27"/>
            <p:cNvSpPr/>
            <p:nvPr/>
          </p:nvSpPr>
          <p:spPr>
            <a:xfrm>
              <a:off x="0" y="0"/>
              <a:ext cx="1748140" cy="705132"/>
            </a:xfrm>
            <a:custGeom>
              <a:avLst/>
              <a:gdLst/>
              <a:ahLst/>
              <a:cxnLst/>
              <a:rect l="l" t="t" r="r" b="b"/>
              <a:pathLst>
                <a:path w="1748140" h="705132">
                  <a:moveTo>
                    <a:pt x="0" y="0"/>
                  </a:moveTo>
                  <a:lnTo>
                    <a:pt x="1748140" y="0"/>
                  </a:lnTo>
                  <a:lnTo>
                    <a:pt x="1748140" y="705132"/>
                  </a:lnTo>
                  <a:lnTo>
                    <a:pt x="0" y="705132"/>
                  </a:lnTo>
                  <a:lnTo>
                    <a:pt x="0" y="0"/>
                  </a:lnTo>
                  <a:close/>
                </a:path>
              </a:pathLst>
            </a:custGeom>
            <a:blipFill>
              <a:blip r:embed="rId10"/>
              <a:stretch>
                <a:fillRect/>
              </a:stretch>
            </a:blipFill>
          </p:spPr>
          <p:txBody>
            <a:bodyPr/>
            <a:lstStyle/>
            <a:p>
              <a:endParaRPr lang="en-US"/>
            </a:p>
          </p:txBody>
        </p:sp>
        <p:sp>
          <p:nvSpPr>
            <p:cNvPr id="28" name="Freeform 28"/>
            <p:cNvSpPr/>
            <p:nvPr/>
          </p:nvSpPr>
          <p:spPr>
            <a:xfrm>
              <a:off x="228600" y="12309749"/>
              <a:ext cx="798451" cy="695927"/>
            </a:xfrm>
            <a:custGeom>
              <a:avLst/>
              <a:gdLst/>
              <a:ahLst/>
              <a:cxnLst/>
              <a:rect l="l" t="t" r="r" b="b"/>
              <a:pathLst>
                <a:path w="798451" h="695927">
                  <a:moveTo>
                    <a:pt x="0" y="0"/>
                  </a:moveTo>
                  <a:lnTo>
                    <a:pt x="798451" y="0"/>
                  </a:lnTo>
                  <a:lnTo>
                    <a:pt x="798451" y="695926"/>
                  </a:lnTo>
                  <a:lnTo>
                    <a:pt x="0" y="695926"/>
                  </a:lnTo>
                  <a:lnTo>
                    <a:pt x="0" y="0"/>
                  </a:lnTo>
                  <a:close/>
                </a:path>
              </a:pathLst>
            </a:custGeom>
            <a:blipFill>
              <a:blip r:embed="rId11"/>
              <a:stretch>
                <a:fillRect/>
              </a:stretch>
            </a:blipFill>
          </p:spPr>
          <p:txBody>
            <a:bodyPr/>
            <a:lstStyle/>
            <a:p>
              <a:endParaRPr lang="en-US"/>
            </a:p>
          </p:txBody>
        </p:sp>
        <p:sp>
          <p:nvSpPr>
            <p:cNvPr id="29" name="TextBox 29"/>
            <p:cNvSpPr txBox="1"/>
            <p:nvPr/>
          </p:nvSpPr>
          <p:spPr>
            <a:xfrm>
              <a:off x="972030" y="12482113"/>
              <a:ext cx="1575972" cy="360723"/>
            </a:xfrm>
            <a:prstGeom prst="rect">
              <a:avLst/>
            </a:prstGeom>
          </p:spPr>
          <p:txBody>
            <a:bodyPr lIns="0" tIns="0" rIns="0" bIns="0" rtlCol="0" anchor="t">
              <a:spAutoFit/>
            </a:bodyPr>
            <a:lstStyle/>
            <a:p>
              <a:pPr algn="l">
                <a:lnSpc>
                  <a:spcPts val="1095"/>
                </a:lnSpc>
              </a:pPr>
              <a:r>
                <a:rPr lang="en-US" sz="96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95"/>
                </a:lnSpc>
              </a:pPr>
              <a:r>
                <a:rPr lang="en-US" sz="96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a:off x="9892563" y="2640467"/>
            <a:ext cx="2237533" cy="4233048"/>
          </a:xfrm>
          <a:custGeom>
            <a:avLst/>
            <a:gdLst/>
            <a:ahLst/>
            <a:cxnLst/>
            <a:rect l="l" t="t" r="r" b="b"/>
            <a:pathLst>
              <a:path w="2237533" h="4233048">
                <a:moveTo>
                  <a:pt x="0" y="0"/>
                </a:moveTo>
                <a:lnTo>
                  <a:pt x="2237533" y="0"/>
                </a:lnTo>
                <a:lnTo>
                  <a:pt x="2237533" y="4233048"/>
                </a:lnTo>
                <a:lnTo>
                  <a:pt x="0" y="42330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rot="1149344">
            <a:off x="14627003" y="5870428"/>
            <a:ext cx="1662278" cy="1662278"/>
          </a:xfrm>
          <a:custGeom>
            <a:avLst/>
            <a:gdLst/>
            <a:ahLst/>
            <a:cxnLst/>
            <a:rect l="l" t="t" r="r" b="b"/>
            <a:pathLst>
              <a:path w="1662278" h="1662278">
                <a:moveTo>
                  <a:pt x="0" y="0"/>
                </a:moveTo>
                <a:lnTo>
                  <a:pt x="1662279" y="0"/>
                </a:lnTo>
                <a:lnTo>
                  <a:pt x="1662279" y="1662278"/>
                </a:lnTo>
                <a:lnTo>
                  <a:pt x="0" y="16622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1237634" y="1757521"/>
            <a:ext cx="6586947" cy="6712812"/>
          </a:xfrm>
          <a:custGeom>
            <a:avLst/>
            <a:gdLst/>
            <a:ahLst/>
            <a:cxnLst/>
            <a:rect l="l" t="t" r="r" b="b"/>
            <a:pathLst>
              <a:path w="6586947" h="6712812">
                <a:moveTo>
                  <a:pt x="0" y="0"/>
                </a:moveTo>
                <a:lnTo>
                  <a:pt x="6586947" y="0"/>
                </a:lnTo>
                <a:lnTo>
                  <a:pt x="6586947" y="6712812"/>
                </a:lnTo>
                <a:lnTo>
                  <a:pt x="0" y="671281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3" name="Group 13"/>
          <p:cNvGrpSpPr/>
          <p:nvPr/>
        </p:nvGrpSpPr>
        <p:grpSpPr>
          <a:xfrm>
            <a:off x="5355175" y="6607587"/>
            <a:ext cx="10102968" cy="2661773"/>
            <a:chOff x="0" y="0"/>
            <a:chExt cx="13470623" cy="3549030"/>
          </a:xfrm>
        </p:grpSpPr>
        <p:sp>
          <p:nvSpPr>
            <p:cNvPr id="14" name="Freeform 14"/>
            <p:cNvSpPr/>
            <p:nvPr/>
          </p:nvSpPr>
          <p:spPr>
            <a:xfrm flipV="1">
              <a:off x="0" y="0"/>
              <a:ext cx="13470623" cy="3519200"/>
            </a:xfrm>
            <a:custGeom>
              <a:avLst/>
              <a:gdLst/>
              <a:ahLst/>
              <a:cxnLst/>
              <a:rect l="l" t="t" r="r" b="b"/>
              <a:pathLst>
                <a:path w="13470623" h="3519200">
                  <a:moveTo>
                    <a:pt x="0" y="3519200"/>
                  </a:moveTo>
                  <a:lnTo>
                    <a:pt x="13470623" y="3519200"/>
                  </a:lnTo>
                  <a:lnTo>
                    <a:pt x="13470623" y="0"/>
                  </a:lnTo>
                  <a:lnTo>
                    <a:pt x="0" y="0"/>
                  </a:lnTo>
                  <a:lnTo>
                    <a:pt x="0" y="351920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5" name="TextBox 15"/>
            <p:cNvSpPr txBox="1"/>
            <p:nvPr/>
          </p:nvSpPr>
          <p:spPr>
            <a:xfrm>
              <a:off x="682314" y="340163"/>
              <a:ext cx="12172397" cy="3208867"/>
            </a:xfrm>
            <a:prstGeom prst="rect">
              <a:avLst/>
            </a:prstGeom>
          </p:spPr>
          <p:txBody>
            <a:bodyPr lIns="0" tIns="0" rIns="0" bIns="0" rtlCol="0" anchor="t">
              <a:spAutoFit/>
            </a:bodyPr>
            <a:lstStyle/>
            <a:p>
              <a:pPr algn="ctr">
                <a:lnSpc>
                  <a:spcPct val="150000"/>
                </a:lnSpc>
              </a:pPr>
              <a:r>
                <a:rPr lang="en-US" sz="2850" b="1">
                  <a:solidFill>
                    <a:srgbClr val="000000"/>
                  </a:solidFill>
                  <a:latin typeface="Poppins Bold" panose="00000800000000000000"/>
                  <a:ea typeface="Poppins Bold" panose="00000800000000000000"/>
                  <a:cs typeface="Poppins Bold" panose="00000800000000000000"/>
                  <a:sym typeface="Poppins Bold" panose="00000800000000000000"/>
                </a:rPr>
                <a:t>James 5:16 (NIV)</a:t>
              </a:r>
            </a:p>
            <a:p>
              <a:pPr algn="ctr">
                <a:lnSpc>
                  <a:spcPct val="150000"/>
                </a:lnSpc>
              </a:pP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16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The prayer of a righteous person is powerful and effective</a:t>
              </a:r>
              <a:r>
                <a:rPr lang="en-US" sz="2850">
                  <a:solidFill>
                    <a:srgbClr val="000000"/>
                  </a:solidFill>
                  <a:latin typeface="Poppins" panose="00000500000000000000"/>
                  <a:ea typeface="Poppins" panose="00000500000000000000"/>
                  <a:cs typeface="Poppins" panose="00000500000000000000"/>
                  <a:sym typeface="Poppins" panose="00000500000000000000"/>
                </a:rPr>
                <a:t>.</a:t>
              </a:r>
            </a:p>
            <a:p>
              <a:pPr algn="ctr">
                <a:lnSpc>
                  <a:spcPts val="3380"/>
                </a:lnSpc>
              </a:pPr>
              <a:endParaRPr lang="en-US" sz="2850">
                <a:solidFill>
                  <a:srgbClr val="000000"/>
                </a:solidFill>
                <a:latin typeface="Poppins" panose="00000500000000000000"/>
                <a:ea typeface="Poppins" panose="00000500000000000000"/>
                <a:cs typeface="Poppins" panose="00000500000000000000"/>
                <a:sym typeface="Poppins" panose="00000500000000000000"/>
              </a:endParaRPr>
            </a:p>
          </p:txBody>
        </p:sp>
      </p:grpSp>
      <p:sp>
        <p:nvSpPr>
          <p:cNvPr id="16" name="TextBox 16"/>
          <p:cNvSpPr txBox="1"/>
          <p:nvPr/>
        </p:nvSpPr>
        <p:spPr>
          <a:xfrm rot="-349179">
            <a:off x="1874218" y="2405452"/>
            <a:ext cx="5189250" cy="4605020"/>
          </a:xfrm>
          <a:prstGeom prst="rect">
            <a:avLst/>
          </a:prstGeom>
        </p:spPr>
        <p:txBody>
          <a:bodyPr lIns="0" tIns="0" rIns="0" bIns="0" rtlCol="0" anchor="t">
            <a:spAutoFit/>
          </a:bodyPr>
          <a:lstStyle/>
          <a:p>
            <a:pPr algn="ctr">
              <a:lnSpc>
                <a:spcPct val="150000"/>
              </a:lnSpc>
              <a:spcBef>
                <a:spcPct val="0"/>
              </a:spcBef>
            </a:pPr>
            <a:r>
              <a:rPr lang="en-US" sz="2850" b="1">
                <a:solidFill>
                  <a:srgbClr val="000000"/>
                </a:solidFill>
                <a:latin typeface="Poppins Bold" panose="00000800000000000000"/>
                <a:ea typeface="Poppins Bold" panose="00000800000000000000"/>
                <a:cs typeface="Poppins Bold" panose="00000800000000000000"/>
                <a:sym typeface="Poppins Bold" panose="00000800000000000000"/>
              </a:rPr>
              <a:t>James 5:16 (AMPC)</a:t>
            </a:r>
          </a:p>
          <a:p>
            <a:pPr algn="l">
              <a:lnSpc>
                <a:spcPct val="150000"/>
              </a:lnSpc>
              <a:spcBef>
                <a:spcPct val="0"/>
              </a:spcBef>
            </a:pPr>
            <a:r>
              <a:rPr lang="en-US" altLang="en-US" sz="2850">
                <a:solidFill>
                  <a:srgbClr val="000000"/>
                </a:solidFill>
                <a:latin typeface="Poppins" panose="00000500000000000000"/>
                <a:ea typeface="Poppins" panose="00000500000000000000"/>
                <a:cs typeface="Poppins" panose="00000500000000000000"/>
                <a:sym typeface="Poppins" panose="00000500000000000000"/>
              </a:rPr>
              <a:t>The earnest (heartfelt, continued) prayer of a righteous man makes tremendous power available [dynamic in its working].</a:t>
            </a:r>
          </a:p>
        </p:txBody>
      </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4">
              <a:extLst>
                <a:ext uri="{96DAC541-7B7A-43D3-8B79-37D633B846F1}">
                  <asvg:svgBlip xmlns:asvg="http://schemas.microsoft.com/office/drawing/2016/SVG/main" r:embed="rId15"/>
                </a:ext>
              </a:extLst>
            </a:blip>
            <a:stretch>
              <a:fillRect r="-103224"/>
            </a:stretch>
          </a:blipFill>
        </p:spPr>
        <p:txBody>
          <a:bodyPr/>
          <a:lstStyle/>
          <a:p>
            <a:endParaRPr lang="en-US"/>
          </a:p>
        </p:txBody>
      </p:sp>
      <p:sp>
        <p:nvSpPr>
          <p:cNvPr id="18" name="AutoShape 1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9" name="Group 19"/>
          <p:cNvGrpSpPr/>
          <p:nvPr/>
        </p:nvGrpSpPr>
        <p:grpSpPr>
          <a:xfrm rot="837748">
            <a:off x="12270763" y="1914786"/>
            <a:ext cx="4914261" cy="3648839"/>
            <a:chOff x="0" y="0"/>
            <a:chExt cx="6552348" cy="4865118"/>
          </a:xfrm>
        </p:grpSpPr>
        <p:sp>
          <p:nvSpPr>
            <p:cNvPr id="20" name="Freeform 20"/>
            <p:cNvSpPr/>
            <p:nvPr/>
          </p:nvSpPr>
          <p:spPr>
            <a:xfrm>
              <a:off x="0" y="0"/>
              <a:ext cx="6552348" cy="4865118"/>
            </a:xfrm>
            <a:custGeom>
              <a:avLst/>
              <a:gdLst/>
              <a:ahLst/>
              <a:cxnLst/>
              <a:rect l="l" t="t" r="r" b="b"/>
              <a:pathLst>
                <a:path w="6552348" h="4865118">
                  <a:moveTo>
                    <a:pt x="0" y="0"/>
                  </a:moveTo>
                  <a:lnTo>
                    <a:pt x="6552348" y="0"/>
                  </a:lnTo>
                  <a:lnTo>
                    <a:pt x="6552348" y="4865118"/>
                  </a:lnTo>
                  <a:lnTo>
                    <a:pt x="0" y="486511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1" name="TextBox 21"/>
            <p:cNvSpPr txBox="1"/>
            <p:nvPr/>
          </p:nvSpPr>
          <p:spPr>
            <a:xfrm>
              <a:off x="732200" y="1275697"/>
              <a:ext cx="5087949" cy="1875978"/>
            </a:xfrm>
            <a:prstGeom prst="rect">
              <a:avLst/>
            </a:prstGeom>
          </p:spPr>
          <p:txBody>
            <a:bodyPr lIns="0" tIns="0" rIns="0" bIns="0" rtlCol="0" anchor="t">
              <a:spAutoFit/>
            </a:bodyPr>
            <a:lstStyle/>
            <a:p>
              <a:pPr algn="ctr">
                <a:lnSpc>
                  <a:spcPts val="2770"/>
                </a:lnSpc>
                <a:spcBef>
                  <a:spcPct val="0"/>
                </a:spcBef>
              </a:pPr>
              <a:r>
                <a:rPr lang="en-US" sz="2130" b="1">
                  <a:solidFill>
                    <a:srgbClr val="000000"/>
                  </a:solidFill>
                  <a:latin typeface="Poppins Bold" panose="00000800000000000000"/>
                  <a:ea typeface="Poppins Bold" panose="00000800000000000000"/>
                  <a:cs typeface="Poppins Bold" panose="00000800000000000000"/>
                  <a:sym typeface="Poppins Bold" panose="00000800000000000000"/>
                </a:rPr>
                <a:t>My Prayers are Powerful Effective because I am the Righteousness of God in</a:t>
              </a:r>
            </a:p>
            <a:p>
              <a:pPr algn="ctr">
                <a:lnSpc>
                  <a:spcPts val="2770"/>
                </a:lnSpc>
                <a:spcBef>
                  <a:spcPct val="0"/>
                </a:spcBef>
              </a:pPr>
              <a:r>
                <a:rPr lang="en-US" sz="2130" b="1">
                  <a:solidFill>
                    <a:srgbClr val="000000"/>
                  </a:solidFill>
                  <a:latin typeface="Poppins Bold" panose="00000800000000000000"/>
                  <a:ea typeface="Poppins Bold" panose="00000800000000000000"/>
                  <a:cs typeface="Poppins Bold" panose="00000800000000000000"/>
                  <a:sym typeface="Poppins Bold" panose="00000800000000000000"/>
                </a:rPr>
                <a:t>Christ Jesus! </a:t>
              </a:r>
            </a:p>
          </p:txBody>
        </p:sp>
      </p:grpSp>
      <p:sp>
        <p:nvSpPr>
          <p:cNvPr id="22" name="TextBox 22"/>
          <p:cNvSpPr txBox="1"/>
          <p:nvPr/>
        </p:nvSpPr>
        <p:spPr>
          <a:xfrm>
            <a:off x="3650466" y="1068588"/>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514403" y="389387"/>
            <a:ext cx="1580614" cy="474256"/>
            <a:chOff x="0" y="0"/>
            <a:chExt cx="2107485" cy="632342"/>
          </a:xfrm>
        </p:grpSpPr>
        <p:sp>
          <p:nvSpPr>
            <p:cNvPr id="5" name="Freeform 5"/>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8" name="Group 8"/>
          <p:cNvGrpSpPr/>
          <p:nvPr/>
        </p:nvGrpSpPr>
        <p:grpSpPr>
          <a:xfrm>
            <a:off x="5185997" y="9939233"/>
            <a:ext cx="13203627" cy="357292"/>
            <a:chOff x="0" y="0"/>
            <a:chExt cx="3477498" cy="94102"/>
          </a:xfrm>
        </p:grpSpPr>
        <p:sp>
          <p:nvSpPr>
            <p:cNvPr id="9" name="Freeform 9"/>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0" name="TextBox 10"/>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7">
              <a:extLst>
                <a:ext uri="{96DAC541-7B7A-43D3-8B79-37D633B846F1}">
                  <asvg:svgBlip xmlns:asvg="http://schemas.microsoft.com/office/drawing/2016/SVG/main" r:embed="rId8"/>
                </a:ext>
              </a:extLst>
            </a:blip>
            <a:stretch>
              <a:fillRect r="-103224"/>
            </a:stretch>
          </a:blipFill>
        </p:spPr>
        <p:txBody>
          <a:bodyPr/>
          <a:lstStyle/>
          <a:p>
            <a:endParaRPr lang="en-US"/>
          </a:p>
        </p:txBody>
      </p:sp>
      <p:sp>
        <p:nvSpPr>
          <p:cNvPr id="12" name="AutoShape 12"/>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3" name="Group 13"/>
          <p:cNvGrpSpPr/>
          <p:nvPr/>
        </p:nvGrpSpPr>
        <p:grpSpPr>
          <a:xfrm>
            <a:off x="587199" y="1549443"/>
            <a:ext cx="5015636" cy="3607321"/>
            <a:chOff x="0" y="0"/>
            <a:chExt cx="6687515" cy="4809761"/>
          </a:xfrm>
        </p:grpSpPr>
        <p:sp>
          <p:nvSpPr>
            <p:cNvPr id="14" name="Freeform 14"/>
            <p:cNvSpPr/>
            <p:nvPr/>
          </p:nvSpPr>
          <p:spPr>
            <a:xfrm>
              <a:off x="0" y="0"/>
              <a:ext cx="6668647" cy="4809761"/>
            </a:xfrm>
            <a:custGeom>
              <a:avLst/>
              <a:gdLst/>
              <a:ahLst/>
              <a:cxnLst/>
              <a:rect l="l" t="t" r="r" b="b"/>
              <a:pathLst>
                <a:path w="6668647" h="4809761">
                  <a:moveTo>
                    <a:pt x="0" y="0"/>
                  </a:moveTo>
                  <a:lnTo>
                    <a:pt x="6668647" y="0"/>
                  </a:lnTo>
                  <a:lnTo>
                    <a:pt x="6668647" y="4809761"/>
                  </a:lnTo>
                  <a:lnTo>
                    <a:pt x="0" y="48097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TextBox 15"/>
            <p:cNvSpPr txBox="1"/>
            <p:nvPr/>
          </p:nvSpPr>
          <p:spPr>
            <a:xfrm>
              <a:off x="402989" y="2918953"/>
              <a:ext cx="6284526" cy="1092414"/>
            </a:xfrm>
            <a:prstGeom prst="rect">
              <a:avLst/>
            </a:prstGeom>
          </p:spPr>
          <p:txBody>
            <a:bodyPr lIns="0" tIns="0" rIns="0" bIns="0" rtlCol="0" anchor="t">
              <a:spAutoFit/>
            </a:bodyPr>
            <a:lstStyle/>
            <a:p>
              <a:pPr algn="l">
                <a:lnSpc>
                  <a:spcPts val="3180"/>
                </a:lnSpc>
              </a:pPr>
              <a:r>
                <a:rPr lang="en-US" sz="2675" b="1">
                  <a:solidFill>
                    <a:srgbClr val="000000"/>
                  </a:solidFill>
                  <a:latin typeface="Poppins Bold" panose="00000800000000000000"/>
                  <a:ea typeface="Poppins Bold" panose="00000800000000000000"/>
                  <a:cs typeface="Poppins Bold" panose="00000800000000000000"/>
                  <a:sym typeface="Poppins Bold" panose="00000800000000000000"/>
                </a:rPr>
                <a:t>Introduction:</a:t>
              </a:r>
              <a:r>
                <a:rPr lang="en-US" sz="2675">
                  <a:solidFill>
                    <a:srgbClr val="000000"/>
                  </a:solidFill>
                  <a:latin typeface="Poppins" panose="00000500000000000000"/>
                  <a:ea typeface="Poppins" panose="00000500000000000000"/>
                  <a:cs typeface="Poppins" panose="00000500000000000000"/>
                  <a:sym typeface="Poppins" panose="00000500000000000000"/>
                </a:rPr>
                <a:t> Identity Defined by God's Promises</a:t>
              </a:r>
            </a:p>
          </p:txBody>
        </p:sp>
      </p:grpSp>
      <p:sp>
        <p:nvSpPr>
          <p:cNvPr id="16" name="Freeform 16"/>
          <p:cNvSpPr/>
          <p:nvPr/>
        </p:nvSpPr>
        <p:spPr>
          <a:xfrm rot="298608" flipH="1">
            <a:off x="15413647" y="1311318"/>
            <a:ext cx="1405977" cy="1207383"/>
          </a:xfrm>
          <a:custGeom>
            <a:avLst/>
            <a:gdLst/>
            <a:ahLst/>
            <a:cxnLst/>
            <a:rect l="l" t="t" r="r" b="b"/>
            <a:pathLst>
              <a:path w="1405977" h="1207383">
                <a:moveTo>
                  <a:pt x="1405977" y="0"/>
                </a:moveTo>
                <a:lnTo>
                  <a:pt x="0" y="0"/>
                </a:lnTo>
                <a:lnTo>
                  <a:pt x="0" y="1207382"/>
                </a:lnTo>
                <a:lnTo>
                  <a:pt x="1405977" y="1207382"/>
                </a:lnTo>
                <a:lnTo>
                  <a:pt x="1405977"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7" name="Freeform 17"/>
          <p:cNvSpPr/>
          <p:nvPr/>
        </p:nvSpPr>
        <p:spPr>
          <a:xfrm rot="783968">
            <a:off x="15107114" y="4235503"/>
            <a:ext cx="608873" cy="616553"/>
          </a:xfrm>
          <a:custGeom>
            <a:avLst/>
            <a:gdLst/>
            <a:ahLst/>
            <a:cxnLst/>
            <a:rect l="l" t="t" r="r" b="b"/>
            <a:pathLst>
              <a:path w="608873" h="616553">
                <a:moveTo>
                  <a:pt x="0" y="0"/>
                </a:moveTo>
                <a:lnTo>
                  <a:pt x="608873" y="0"/>
                </a:lnTo>
                <a:lnTo>
                  <a:pt x="608873" y="616553"/>
                </a:lnTo>
                <a:lnTo>
                  <a:pt x="0" y="616553"/>
                </a:lnTo>
                <a:lnTo>
                  <a:pt x="0" y="0"/>
                </a:lnTo>
                <a:close/>
              </a:path>
            </a:pathLst>
          </a:custGeom>
          <a:blipFill>
            <a:blip r:embed="rId13">
              <a:alphaModFix amt="34000"/>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TextBox 19"/>
          <p:cNvSpPr txBox="1"/>
          <p:nvPr/>
        </p:nvSpPr>
        <p:spPr>
          <a:xfrm>
            <a:off x="3962400" y="1477605"/>
            <a:ext cx="11698842" cy="666849"/>
          </a:xfrm>
          <a:prstGeom prst="rect">
            <a:avLst/>
          </a:prstGeom>
        </p:spPr>
        <p:txBody>
          <a:bodyPr lIns="0" tIns="0" rIns="0" bIns="0" rtlCol="0" anchor="t">
            <a:spAutoFit/>
          </a:bodyPr>
          <a:lstStyle/>
          <a:p>
            <a:pPr algn="ctr">
              <a:lnSpc>
                <a:spcPts val="5175"/>
              </a:lnSpc>
            </a:pPr>
            <a:r>
              <a:rPr lang="en-US" sz="4500" b="1" dirty="0">
                <a:solidFill>
                  <a:srgbClr val="000000"/>
                </a:solidFill>
                <a:latin typeface="Poppins Bold" panose="00000800000000000000"/>
                <a:ea typeface="Poppins Bold" panose="00000800000000000000"/>
                <a:cs typeface="Poppins Bold" panose="00000800000000000000"/>
                <a:sym typeface="Poppins Bold" panose="00000800000000000000"/>
              </a:rPr>
              <a:t>John 17:13-17 (MSG)</a:t>
            </a:r>
          </a:p>
        </p:txBody>
      </p:sp>
      <p:sp>
        <p:nvSpPr>
          <p:cNvPr id="20" name="TextBox 20"/>
          <p:cNvSpPr txBox="1"/>
          <p:nvPr/>
        </p:nvSpPr>
        <p:spPr>
          <a:xfrm>
            <a:off x="6433204" y="2309613"/>
            <a:ext cx="11698842" cy="6547946"/>
          </a:xfrm>
          <a:prstGeom prst="rect">
            <a:avLst/>
          </a:prstGeom>
        </p:spPr>
        <p:txBody>
          <a:bodyPr wrap="square" lIns="0" tIns="0" rIns="0" bIns="0" rtlCol="0" anchor="t">
            <a:spAutoFit/>
          </a:bodyPr>
          <a:lstStyle/>
          <a:p>
            <a:r>
              <a:rPr lang="en-US" sz="2850" b="1" baseline="30000" dirty="0">
                <a:latin typeface="Poppins" panose="00000500000000000000" pitchFamily="2" charset="0"/>
                <a:cs typeface="Poppins" panose="00000500000000000000" pitchFamily="2" charset="0"/>
              </a:rPr>
              <a:t>13 </a:t>
            </a:r>
            <a:r>
              <a:rPr lang="en-US" dirty="0"/>
              <a:t> </a:t>
            </a:r>
            <a:r>
              <a:rPr lang="en-US" sz="2850" dirty="0">
                <a:latin typeface="Poppins" panose="00000500000000000000" pitchFamily="2" charset="0"/>
                <a:cs typeface="Poppins" panose="00000500000000000000" pitchFamily="2" charset="0"/>
              </a:rPr>
              <a:t>Now I’m returning to you. I’m </a:t>
            </a:r>
            <a:r>
              <a:rPr lang="en-US" sz="2850" b="1" dirty="0">
                <a:latin typeface="Poppins" panose="00000500000000000000" pitchFamily="2" charset="0"/>
                <a:cs typeface="Poppins" panose="00000500000000000000" pitchFamily="2" charset="0"/>
              </a:rPr>
              <a:t>saying these things </a:t>
            </a:r>
            <a:r>
              <a:rPr lang="en-US" sz="2850" dirty="0">
                <a:latin typeface="Poppins" panose="00000500000000000000" pitchFamily="2" charset="0"/>
                <a:cs typeface="Poppins" panose="00000500000000000000" pitchFamily="2" charset="0"/>
              </a:rPr>
              <a:t>in the world’s hearing so my people can experience My joy completed in them.</a:t>
            </a:r>
          </a:p>
          <a:p>
            <a:r>
              <a:rPr lang="en-US" sz="2850" dirty="0">
                <a:latin typeface="Poppins" panose="00000500000000000000" pitchFamily="2" charset="0"/>
                <a:cs typeface="Poppins" panose="00000500000000000000" pitchFamily="2" charset="0"/>
              </a:rPr>
              <a:t> </a:t>
            </a:r>
            <a:endParaRPr lang="en-US" sz="2850" b="1" baseline="30000" dirty="0">
              <a:latin typeface="Poppins" panose="00000500000000000000" pitchFamily="2" charset="0"/>
              <a:cs typeface="Poppins" panose="00000500000000000000" pitchFamily="2" charset="0"/>
            </a:endParaRPr>
          </a:p>
          <a:p>
            <a:pPr>
              <a:lnSpc>
                <a:spcPts val="3390"/>
              </a:lnSpc>
            </a:pPr>
            <a:r>
              <a:rPr lang="en-US" sz="2850" b="1" baseline="30000" dirty="0">
                <a:latin typeface="Poppins" panose="00000500000000000000" pitchFamily="2" charset="0"/>
                <a:cs typeface="Poppins" panose="00000500000000000000" pitchFamily="2" charset="0"/>
              </a:rPr>
              <a:t>14 </a:t>
            </a:r>
            <a:r>
              <a:rPr lang="en-US" sz="2850" b="1" dirty="0">
                <a:latin typeface="Poppins" panose="00000500000000000000" pitchFamily="2" charset="0"/>
                <a:cs typeface="Poppins" panose="00000500000000000000" pitchFamily="2" charset="0"/>
              </a:rPr>
              <a:t>I gave them your word</a:t>
            </a:r>
            <a:r>
              <a:rPr lang="en-US" sz="2850" dirty="0">
                <a:latin typeface="Poppins" panose="00000500000000000000" pitchFamily="2" charset="0"/>
                <a:cs typeface="Poppins" panose="00000500000000000000" pitchFamily="2" charset="0"/>
              </a:rPr>
              <a:t>; The godless world hated them because of it, because they didn’t join the world’s ways, just as I didn’t join the world’s ways. </a:t>
            </a:r>
          </a:p>
          <a:p>
            <a:pPr>
              <a:lnSpc>
                <a:spcPts val="3390"/>
              </a:lnSpc>
            </a:pPr>
            <a:endParaRPr lang="en-US" sz="2850" b="1" baseline="30000" dirty="0">
              <a:latin typeface="Poppins" panose="00000500000000000000" pitchFamily="2" charset="0"/>
              <a:cs typeface="Poppins" panose="00000500000000000000" pitchFamily="2" charset="0"/>
            </a:endParaRPr>
          </a:p>
          <a:p>
            <a:pPr>
              <a:lnSpc>
                <a:spcPts val="3390"/>
              </a:lnSpc>
            </a:pPr>
            <a:r>
              <a:rPr lang="en-US" sz="2850" b="1" baseline="30000" dirty="0">
                <a:latin typeface="Poppins" panose="00000500000000000000" pitchFamily="2" charset="0"/>
                <a:cs typeface="Poppins" panose="00000500000000000000" pitchFamily="2" charset="0"/>
              </a:rPr>
              <a:t>15 </a:t>
            </a:r>
            <a:r>
              <a:rPr lang="en-US" sz="2850" dirty="0">
                <a:latin typeface="Poppins" panose="00000500000000000000" pitchFamily="2" charset="0"/>
                <a:cs typeface="Poppins" panose="00000500000000000000" pitchFamily="2" charset="0"/>
              </a:rPr>
              <a:t>I’m not asking that you take them out of the world, but that you guard them from the Evil One. </a:t>
            </a:r>
          </a:p>
          <a:p>
            <a:pPr>
              <a:lnSpc>
                <a:spcPts val="3390"/>
              </a:lnSpc>
            </a:pPr>
            <a:endParaRPr lang="en-US" sz="2850" b="1" baseline="30000" dirty="0">
              <a:latin typeface="Poppins" panose="00000500000000000000" pitchFamily="2" charset="0"/>
              <a:cs typeface="Poppins" panose="00000500000000000000" pitchFamily="2" charset="0"/>
            </a:endParaRPr>
          </a:p>
          <a:p>
            <a:pPr>
              <a:lnSpc>
                <a:spcPts val="3390"/>
              </a:lnSpc>
            </a:pPr>
            <a:r>
              <a:rPr lang="en-US" sz="2850" b="1" baseline="30000" dirty="0">
                <a:latin typeface="Poppins" panose="00000500000000000000" pitchFamily="2" charset="0"/>
                <a:cs typeface="Poppins" panose="00000500000000000000" pitchFamily="2" charset="0"/>
              </a:rPr>
              <a:t>16 </a:t>
            </a:r>
            <a:r>
              <a:rPr lang="en-US" dirty="0"/>
              <a:t> </a:t>
            </a:r>
            <a:r>
              <a:rPr lang="en-US" sz="2850" dirty="0">
                <a:latin typeface="Poppins" panose="00000500000000000000" pitchFamily="2" charset="0"/>
                <a:cs typeface="Poppins" panose="00000500000000000000" pitchFamily="2" charset="0"/>
              </a:rPr>
              <a:t>They are no more </a:t>
            </a:r>
            <a:r>
              <a:rPr lang="en-US" sz="2850" b="1" dirty="0">
                <a:latin typeface="Poppins" panose="00000500000000000000" pitchFamily="2" charset="0"/>
                <a:cs typeface="Poppins" panose="00000500000000000000" pitchFamily="2" charset="0"/>
              </a:rPr>
              <a:t>defined </a:t>
            </a:r>
            <a:r>
              <a:rPr lang="en-US" sz="2850" dirty="0">
                <a:latin typeface="Poppins" panose="00000500000000000000" pitchFamily="2" charset="0"/>
                <a:cs typeface="Poppins" panose="00000500000000000000" pitchFamily="2" charset="0"/>
              </a:rPr>
              <a:t>by the world Than I am </a:t>
            </a:r>
            <a:r>
              <a:rPr lang="en-US" sz="2850" b="1" dirty="0">
                <a:latin typeface="Poppins" panose="00000500000000000000" pitchFamily="2" charset="0"/>
                <a:cs typeface="Poppins" panose="00000500000000000000" pitchFamily="2" charset="0"/>
              </a:rPr>
              <a:t>defined </a:t>
            </a:r>
            <a:r>
              <a:rPr lang="en-US" sz="2850" dirty="0">
                <a:latin typeface="Poppins" panose="00000500000000000000" pitchFamily="2" charset="0"/>
                <a:cs typeface="Poppins" panose="00000500000000000000" pitchFamily="2" charset="0"/>
              </a:rPr>
              <a:t>by the world. </a:t>
            </a:r>
          </a:p>
          <a:p>
            <a:pPr>
              <a:lnSpc>
                <a:spcPts val="3390"/>
              </a:lnSpc>
            </a:pPr>
            <a:endParaRPr lang="en-US" sz="2850" b="1" baseline="30000" dirty="0">
              <a:latin typeface="Poppins" panose="00000500000000000000" pitchFamily="2" charset="0"/>
              <a:cs typeface="Poppins" panose="00000500000000000000" pitchFamily="2" charset="0"/>
            </a:endParaRPr>
          </a:p>
          <a:p>
            <a:pPr>
              <a:lnSpc>
                <a:spcPts val="3390"/>
              </a:lnSpc>
            </a:pPr>
            <a:r>
              <a:rPr lang="en-US" sz="2850" b="1" baseline="30000" dirty="0">
                <a:latin typeface="Poppins" panose="00000500000000000000" pitchFamily="2" charset="0"/>
                <a:cs typeface="Poppins" panose="00000500000000000000" pitchFamily="2" charset="0"/>
              </a:rPr>
              <a:t>17 </a:t>
            </a:r>
            <a:r>
              <a:rPr lang="en-US" sz="2850" dirty="0">
                <a:latin typeface="Poppins" panose="00000500000000000000" pitchFamily="2" charset="0"/>
                <a:cs typeface="Poppins" panose="00000500000000000000" pitchFamily="2" charset="0"/>
              </a:rPr>
              <a:t>Make them holy—consecrated—with the truth; </a:t>
            </a:r>
            <a:r>
              <a:rPr lang="en-US" sz="2850" b="1" dirty="0">
                <a:latin typeface="Poppins" panose="00000500000000000000" pitchFamily="2" charset="0"/>
                <a:cs typeface="Poppins" panose="00000500000000000000" pitchFamily="2" charset="0"/>
              </a:rPr>
              <a:t>Your word </a:t>
            </a:r>
            <a:r>
              <a:rPr lang="en-US" sz="2850" dirty="0">
                <a:latin typeface="Poppins" panose="00000500000000000000" pitchFamily="2" charset="0"/>
                <a:cs typeface="Poppins" panose="00000500000000000000" pitchFamily="2" charset="0"/>
              </a:rPr>
              <a:t>is consecrating truth. </a:t>
            </a:r>
            <a:endParaRPr lang="en-US" sz="2850" dirty="0">
              <a:solidFill>
                <a:srgbClr val="000000"/>
              </a:solidFill>
              <a:latin typeface="Poppins" panose="00000500000000000000" pitchFamily="2" charset="0"/>
              <a:ea typeface="Poppins" panose="00000500000000000000"/>
              <a:cs typeface="Poppins" panose="00000500000000000000" pitchFamily="2" charset="0"/>
              <a:sym typeface="Poppins" panose="00000500000000000000"/>
            </a:endParaRPr>
          </a:p>
        </p:txBody>
      </p:sp>
      <p:grpSp>
        <p:nvGrpSpPr>
          <p:cNvPr id="21" name="Group 21"/>
          <p:cNvGrpSpPr/>
          <p:nvPr/>
        </p:nvGrpSpPr>
        <p:grpSpPr>
          <a:xfrm rot="-366169">
            <a:off x="2421231" y="5867235"/>
            <a:ext cx="3768369" cy="2392915"/>
            <a:chOff x="0" y="0"/>
            <a:chExt cx="5024493" cy="3190553"/>
          </a:xfrm>
        </p:grpSpPr>
        <p:sp>
          <p:nvSpPr>
            <p:cNvPr id="22" name="Freeform 22"/>
            <p:cNvSpPr/>
            <p:nvPr/>
          </p:nvSpPr>
          <p:spPr>
            <a:xfrm>
              <a:off x="0" y="0"/>
              <a:ext cx="5024493" cy="3190553"/>
            </a:xfrm>
            <a:custGeom>
              <a:avLst/>
              <a:gdLst/>
              <a:ahLst/>
              <a:cxnLst/>
              <a:rect l="l" t="t" r="r" b="b"/>
              <a:pathLst>
                <a:path w="5024493" h="3190553">
                  <a:moveTo>
                    <a:pt x="0" y="0"/>
                  </a:moveTo>
                  <a:lnTo>
                    <a:pt x="5024493" y="0"/>
                  </a:lnTo>
                  <a:lnTo>
                    <a:pt x="5024493" y="3190553"/>
                  </a:lnTo>
                  <a:lnTo>
                    <a:pt x="0" y="31905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3" name="TextBox 23"/>
            <p:cNvSpPr txBox="1"/>
            <p:nvPr/>
          </p:nvSpPr>
          <p:spPr>
            <a:xfrm>
              <a:off x="280508" y="891481"/>
              <a:ext cx="4615876" cy="1576036"/>
            </a:xfrm>
            <a:prstGeom prst="rect">
              <a:avLst/>
            </a:prstGeom>
          </p:spPr>
          <p:txBody>
            <a:bodyPr lIns="0" tIns="0" rIns="0" bIns="0" rtlCol="0" anchor="t">
              <a:spAutoFit/>
            </a:bodyPr>
            <a:lstStyle/>
            <a:p>
              <a:pPr algn="ctr">
                <a:lnSpc>
                  <a:spcPts val="3100"/>
                </a:lnSpc>
              </a:pPr>
              <a:r>
                <a:rPr lang="en-US" sz="2605" dirty="0">
                  <a:solidFill>
                    <a:srgbClr val="FFFFFF"/>
                  </a:solidFill>
                  <a:latin typeface="Poppins" panose="00000500000000000000"/>
                  <a:ea typeface="Poppins" panose="00000500000000000000"/>
                  <a:cs typeface="Poppins" panose="00000500000000000000"/>
                  <a:sym typeface="Poppins" panose="00000500000000000000"/>
                </a:rPr>
                <a:t>I am Defined by Every Word God Says</a:t>
              </a:r>
            </a:p>
          </p:txBody>
        </p:sp>
      </p:grpSp>
      <p:sp>
        <p:nvSpPr>
          <p:cNvPr id="26" name="TextBox 26"/>
          <p:cNvSpPr txBox="1"/>
          <p:nvPr/>
        </p:nvSpPr>
        <p:spPr>
          <a:xfrm>
            <a:off x="17186010" y="9958283"/>
            <a:ext cx="803315"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4 | Page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rot="1149344">
            <a:off x="14627003" y="5870428"/>
            <a:ext cx="1662278" cy="1662278"/>
          </a:xfrm>
          <a:custGeom>
            <a:avLst/>
            <a:gdLst/>
            <a:ahLst/>
            <a:cxnLst/>
            <a:rect l="l" t="t" r="r" b="b"/>
            <a:pathLst>
              <a:path w="1662278" h="1662278">
                <a:moveTo>
                  <a:pt x="0" y="0"/>
                </a:moveTo>
                <a:lnTo>
                  <a:pt x="1662279" y="0"/>
                </a:lnTo>
                <a:lnTo>
                  <a:pt x="1662279" y="1662278"/>
                </a:lnTo>
                <a:lnTo>
                  <a:pt x="0" y="16622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237615" y="1757680"/>
            <a:ext cx="11186160" cy="7648575"/>
          </a:xfrm>
          <a:custGeom>
            <a:avLst/>
            <a:gdLst/>
            <a:ahLst/>
            <a:cxnLst/>
            <a:rect l="l" t="t" r="r" b="b"/>
            <a:pathLst>
              <a:path w="6586947" h="6712812">
                <a:moveTo>
                  <a:pt x="0" y="0"/>
                </a:moveTo>
                <a:lnTo>
                  <a:pt x="6586947" y="0"/>
                </a:lnTo>
                <a:lnTo>
                  <a:pt x="6586947" y="6712812"/>
                </a:lnTo>
                <a:lnTo>
                  <a:pt x="0" y="67128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rot="21360000">
            <a:off x="2312035" y="2190115"/>
            <a:ext cx="9300210" cy="6154420"/>
          </a:xfrm>
          <a:prstGeom prst="rect">
            <a:avLst/>
          </a:prstGeom>
        </p:spPr>
        <p:txBody>
          <a:bodyPr lIns="0" tIns="0" rIns="0" bIns="0" rtlCol="0" anchor="t">
            <a:no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Romans 5:17 (TPT)</a:t>
            </a: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17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Death once held us in its grip, and by the blunder of one man, death reigned as king over humanity. But now, how much more  are we held in the grip of grace and continue reigning as kings in life, enjoying our regal freedom through the gift of perfect righteousness  in the one and only Jesus, the Messiah!</a:t>
            </a:r>
          </a:p>
        </p:txBody>
      </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0">
              <a:extLst>
                <a:ext uri="{96DAC541-7B7A-43D3-8B79-37D633B846F1}">
                  <asvg:svgBlip xmlns:asvg="http://schemas.microsoft.com/office/drawing/2016/SVG/main" r:embed="rId11"/>
                </a:ext>
              </a:extLst>
            </a:blip>
            <a:stretch>
              <a:fillRect r="-103224"/>
            </a:stretch>
          </a:blipFill>
        </p:spPr>
        <p:txBody>
          <a:bodyPr/>
          <a:lstStyle/>
          <a:p>
            <a:endParaRPr lang="en-US"/>
          </a:p>
        </p:txBody>
      </p:sp>
      <p:sp>
        <p:nvSpPr>
          <p:cNvPr id="18" name="AutoShape 1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p:cNvSpPr txBox="1"/>
          <p:nvPr/>
        </p:nvSpPr>
        <p:spPr>
          <a:xfrm>
            <a:off x="3650466" y="1068588"/>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9ADF8-950C-1CAE-0CC3-D0AFCB3A427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0EA70DC-DA09-04D1-BB5B-23898EE19D2B}"/>
              </a:ext>
            </a:extLst>
          </p:cNvPr>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569FF191-0B78-68D1-1122-9D907200790E}"/>
              </a:ext>
            </a:extLst>
          </p:cNvPr>
          <p:cNvGrpSpPr/>
          <p:nvPr/>
        </p:nvGrpSpPr>
        <p:grpSpPr>
          <a:xfrm>
            <a:off x="1514403" y="389387"/>
            <a:ext cx="1580614" cy="474256"/>
            <a:chOff x="0" y="0"/>
            <a:chExt cx="2107485" cy="632342"/>
          </a:xfrm>
        </p:grpSpPr>
        <p:sp>
          <p:nvSpPr>
            <p:cNvPr id="4" name="Freeform 4">
              <a:extLst>
                <a:ext uri="{FF2B5EF4-FFF2-40B4-BE49-F238E27FC236}">
                  <a16:creationId xmlns:a16="http://schemas.microsoft.com/office/drawing/2014/main" id="{F161343A-9D18-A8E4-E066-DB8D65B1BD0A}"/>
                </a:ext>
              </a:extLst>
            </p:cNvPr>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a:extLst>
                <a:ext uri="{FF2B5EF4-FFF2-40B4-BE49-F238E27FC236}">
                  <a16:creationId xmlns:a16="http://schemas.microsoft.com/office/drawing/2014/main" id="{5872EE51-5436-3150-2320-9C18650F6B57}"/>
                </a:ext>
              </a:extLst>
            </p:cNvPr>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a:extLst>
              <a:ext uri="{FF2B5EF4-FFF2-40B4-BE49-F238E27FC236}">
                <a16:creationId xmlns:a16="http://schemas.microsoft.com/office/drawing/2014/main" id="{980EAF2E-DE00-DC11-3272-5D9577039085}"/>
              </a:ext>
            </a:extLst>
          </p:cNvPr>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FE98B289-7EBA-516A-E6D6-874368C4187C}"/>
              </a:ext>
            </a:extLst>
          </p:cNvPr>
          <p:cNvGrpSpPr/>
          <p:nvPr/>
        </p:nvGrpSpPr>
        <p:grpSpPr>
          <a:xfrm>
            <a:off x="5185997" y="9939233"/>
            <a:ext cx="13203627" cy="357292"/>
            <a:chOff x="0" y="0"/>
            <a:chExt cx="3477498" cy="94102"/>
          </a:xfrm>
        </p:grpSpPr>
        <p:sp>
          <p:nvSpPr>
            <p:cNvPr id="8" name="Freeform 8">
              <a:extLst>
                <a:ext uri="{FF2B5EF4-FFF2-40B4-BE49-F238E27FC236}">
                  <a16:creationId xmlns:a16="http://schemas.microsoft.com/office/drawing/2014/main" id="{D91A0736-58D2-7189-AD46-B070893BDC94}"/>
                </a:ext>
              </a:extLst>
            </p:cNvPr>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a:extLst>
                <a:ext uri="{FF2B5EF4-FFF2-40B4-BE49-F238E27FC236}">
                  <a16:creationId xmlns:a16="http://schemas.microsoft.com/office/drawing/2014/main" id="{A1FA67A6-86B5-4D08-9104-58E6F4CBE3C4}"/>
                </a:ext>
              </a:extLst>
            </p:cNvPr>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a:extLst>
              <a:ext uri="{FF2B5EF4-FFF2-40B4-BE49-F238E27FC236}">
                <a16:creationId xmlns:a16="http://schemas.microsoft.com/office/drawing/2014/main" id="{D0B7A806-8DAB-A034-86A7-37521C74AFBE}"/>
              </a:ext>
            </a:extLst>
          </p:cNvPr>
          <p:cNvSpPr/>
          <p:nvPr/>
        </p:nvSpPr>
        <p:spPr>
          <a:xfrm rot="1149344">
            <a:off x="14627003" y="5870428"/>
            <a:ext cx="1662278" cy="1662278"/>
          </a:xfrm>
          <a:custGeom>
            <a:avLst/>
            <a:gdLst/>
            <a:ahLst/>
            <a:cxnLst/>
            <a:rect l="l" t="t" r="r" b="b"/>
            <a:pathLst>
              <a:path w="1662278" h="1662278">
                <a:moveTo>
                  <a:pt x="0" y="0"/>
                </a:moveTo>
                <a:lnTo>
                  <a:pt x="1662279" y="0"/>
                </a:lnTo>
                <a:lnTo>
                  <a:pt x="1662279" y="1662278"/>
                </a:lnTo>
                <a:lnTo>
                  <a:pt x="0" y="16622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5AD7ED56-3CAC-0166-B38C-D59C11CF4E0D}"/>
              </a:ext>
            </a:extLst>
          </p:cNvPr>
          <p:cNvSpPr/>
          <p:nvPr/>
        </p:nvSpPr>
        <p:spPr>
          <a:xfrm>
            <a:off x="1237615" y="1757680"/>
            <a:ext cx="11186160" cy="7648575"/>
          </a:xfrm>
          <a:custGeom>
            <a:avLst/>
            <a:gdLst/>
            <a:ahLst/>
            <a:cxnLst/>
            <a:rect l="l" t="t" r="r" b="b"/>
            <a:pathLst>
              <a:path w="6586947" h="6712812">
                <a:moveTo>
                  <a:pt x="0" y="0"/>
                </a:moveTo>
                <a:lnTo>
                  <a:pt x="6586947" y="0"/>
                </a:lnTo>
                <a:lnTo>
                  <a:pt x="6586947" y="6712812"/>
                </a:lnTo>
                <a:lnTo>
                  <a:pt x="0" y="67128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64CEDCAC-8659-A106-A964-B7A308119865}"/>
              </a:ext>
            </a:extLst>
          </p:cNvPr>
          <p:cNvSpPr txBox="1"/>
          <p:nvPr/>
        </p:nvSpPr>
        <p:spPr>
          <a:xfrm rot="21360000">
            <a:off x="2312035" y="2190115"/>
            <a:ext cx="9300210" cy="6154420"/>
          </a:xfrm>
          <a:prstGeom prst="rect">
            <a:avLst/>
          </a:prstGeom>
        </p:spPr>
        <p:txBody>
          <a:bodyPr lIns="0" tIns="0" rIns="0" bIns="0" rtlCol="0" anchor="t">
            <a:noAutofit/>
          </a:bodyPr>
          <a:lstStyle/>
          <a:p>
            <a:pPr algn="ctr">
              <a:lnSpc>
                <a:spcPct val="150000"/>
              </a:lnSpc>
              <a:spcBef>
                <a:spcPct val="0"/>
              </a:spcBef>
            </a:pPr>
            <a:r>
              <a:rPr lang="en-US" sz="2850" b="1">
                <a:solidFill>
                  <a:srgbClr val="000000"/>
                </a:solidFill>
                <a:latin typeface="Poppins Bold" panose="00000800000000000000"/>
                <a:ea typeface="Poppins Bold" panose="00000800000000000000"/>
                <a:cs typeface="Poppins Bold" panose="00000800000000000000"/>
                <a:sym typeface="Poppins Bold" panose="00000800000000000000"/>
              </a:rPr>
              <a:t>Mark 11:23-24 (TPT)</a:t>
            </a:r>
          </a:p>
          <a:p>
            <a:pPr algn="ctr">
              <a:lnSpc>
                <a:spcPct val="150000"/>
              </a:lnSpc>
              <a:spcBef>
                <a:spcPct val="0"/>
              </a:spcBef>
            </a:pP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23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Listen to the truth I speak to you: Whoever says to this mountain with great faith and does not doubt, ‘Mountain, be lifted up and thrown into the midst of the sea,’ and believes that what he says will happen, it will be done. </a:t>
            </a: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24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This is the reason I urge you to boldly believe for whatever you ask for in prayer—be convinced that you have received it and it will be yours.</a:t>
            </a:r>
          </a:p>
        </p:txBody>
      </p:sp>
      <p:sp>
        <p:nvSpPr>
          <p:cNvPr id="17" name="Freeform 17">
            <a:extLst>
              <a:ext uri="{FF2B5EF4-FFF2-40B4-BE49-F238E27FC236}">
                <a16:creationId xmlns:a16="http://schemas.microsoft.com/office/drawing/2014/main" id="{FB22CABF-4712-67C5-A795-B34C13FB51A0}"/>
              </a:ext>
            </a:extLst>
          </p:cNvPr>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0">
              <a:extLst>
                <a:ext uri="{96DAC541-7B7A-43D3-8B79-37D633B846F1}">
                  <asvg:svgBlip xmlns:asvg="http://schemas.microsoft.com/office/drawing/2016/SVG/main" r:embed="rId11"/>
                </a:ext>
              </a:extLst>
            </a:blip>
            <a:stretch>
              <a:fillRect r="-103224"/>
            </a:stretch>
          </a:blipFill>
        </p:spPr>
        <p:txBody>
          <a:bodyPr/>
          <a:lstStyle/>
          <a:p>
            <a:endParaRPr lang="en-US"/>
          </a:p>
        </p:txBody>
      </p:sp>
      <p:sp>
        <p:nvSpPr>
          <p:cNvPr id="18" name="AutoShape 18">
            <a:extLst>
              <a:ext uri="{FF2B5EF4-FFF2-40B4-BE49-F238E27FC236}">
                <a16:creationId xmlns:a16="http://schemas.microsoft.com/office/drawing/2014/main" id="{0744FBC5-355C-C57E-33E6-C78F7313E188}"/>
              </a:ext>
            </a:extLst>
          </p:cNvPr>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33C9E169-5C3D-126B-21B6-C76CB38BB717}"/>
              </a:ext>
            </a:extLst>
          </p:cNvPr>
          <p:cNvSpPr txBox="1"/>
          <p:nvPr/>
        </p:nvSpPr>
        <p:spPr>
          <a:xfrm>
            <a:off x="3650466" y="1068588"/>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a:extLst>
              <a:ext uri="{FF2B5EF4-FFF2-40B4-BE49-F238E27FC236}">
                <a16:creationId xmlns:a16="http://schemas.microsoft.com/office/drawing/2014/main" id="{59C223D5-A6B5-095C-FE3D-4BFACBCF94D6}"/>
              </a:ext>
            </a:extLst>
          </p:cNvPr>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extLst>
      <p:ext uri="{BB962C8B-B14F-4D97-AF65-F5344CB8AC3E}">
        <p14:creationId xmlns:p14="http://schemas.microsoft.com/office/powerpoint/2010/main" val="2611933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p:cNvSpPr/>
          <p:nvPr/>
        </p:nvSpPr>
        <p:spPr>
          <a:xfrm rot="1149344">
            <a:off x="14627003" y="5870428"/>
            <a:ext cx="1662278" cy="1662278"/>
          </a:xfrm>
          <a:custGeom>
            <a:avLst/>
            <a:gdLst/>
            <a:ahLst/>
            <a:cxnLst/>
            <a:rect l="l" t="t" r="r" b="b"/>
            <a:pathLst>
              <a:path w="1662278" h="1662278">
                <a:moveTo>
                  <a:pt x="0" y="0"/>
                </a:moveTo>
                <a:lnTo>
                  <a:pt x="1662279" y="0"/>
                </a:lnTo>
                <a:lnTo>
                  <a:pt x="1662279" y="1662278"/>
                </a:lnTo>
                <a:lnTo>
                  <a:pt x="0" y="16622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237615" y="1757680"/>
            <a:ext cx="11186160" cy="7648575"/>
          </a:xfrm>
          <a:custGeom>
            <a:avLst/>
            <a:gdLst/>
            <a:ahLst/>
            <a:cxnLst/>
            <a:rect l="l" t="t" r="r" b="b"/>
            <a:pathLst>
              <a:path w="6586947" h="6712812">
                <a:moveTo>
                  <a:pt x="0" y="0"/>
                </a:moveTo>
                <a:lnTo>
                  <a:pt x="6586947" y="0"/>
                </a:lnTo>
                <a:lnTo>
                  <a:pt x="6586947" y="6712812"/>
                </a:lnTo>
                <a:lnTo>
                  <a:pt x="0" y="67128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rot="21360000">
            <a:off x="2312035" y="2190115"/>
            <a:ext cx="9300210" cy="6154420"/>
          </a:xfrm>
          <a:prstGeom prst="rect">
            <a:avLst/>
          </a:prstGeom>
        </p:spPr>
        <p:txBody>
          <a:bodyPr lIns="0" tIns="0" rIns="0" bIns="0" rtlCol="0" anchor="t">
            <a:no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Job 22:21; 28 (AMP)</a:t>
            </a:r>
          </a:p>
          <a:p>
            <a:pPr algn="ctr">
              <a:lnSpc>
                <a:spcPct val="150000"/>
              </a:lnSpc>
              <a:spcBef>
                <a:spcPct val="0"/>
              </a:spcBef>
            </a:pPr>
            <a:endParaRPr lang="en-US" altLang="en-US" sz="1500" b="1" baseline="3000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endPar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21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“Now yield and submit yourself to Him [agree with God and be conformed to His will] and be at peace;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28</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“You will also decide and decree a thing, and it will be established for you; And the light [of God’s favor] will shine upon your ways. </a:t>
            </a:r>
          </a:p>
        </p:txBody>
      </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0">
              <a:extLst>
                <a:ext uri="{96DAC541-7B7A-43D3-8B79-37D633B846F1}">
                  <asvg:svgBlip xmlns:asvg="http://schemas.microsoft.com/office/drawing/2016/SVG/main" r:embed="rId11"/>
                </a:ext>
              </a:extLst>
            </a:blip>
            <a:stretch>
              <a:fillRect r="-103224"/>
            </a:stretch>
          </a:blipFill>
        </p:spPr>
        <p:txBody>
          <a:bodyPr/>
          <a:lstStyle/>
          <a:p>
            <a:endParaRPr lang="en-US"/>
          </a:p>
        </p:txBody>
      </p:sp>
      <p:sp>
        <p:nvSpPr>
          <p:cNvPr id="18" name="AutoShape 1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p:cNvSpPr txBox="1"/>
          <p:nvPr/>
        </p:nvSpPr>
        <p:spPr>
          <a:xfrm>
            <a:off x="3650466" y="1068588"/>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D7B32-6AE0-B39C-D65C-6F6C96B4F7B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351F04-9F4B-DFF8-1F00-56C7F7BBB414}"/>
              </a:ext>
            </a:extLst>
          </p:cNvPr>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C03C91B7-362A-473A-5FD3-4E34061E9966}"/>
              </a:ext>
            </a:extLst>
          </p:cNvPr>
          <p:cNvGrpSpPr/>
          <p:nvPr/>
        </p:nvGrpSpPr>
        <p:grpSpPr>
          <a:xfrm>
            <a:off x="1514403" y="389387"/>
            <a:ext cx="1580614" cy="474256"/>
            <a:chOff x="0" y="0"/>
            <a:chExt cx="2107485" cy="632342"/>
          </a:xfrm>
        </p:grpSpPr>
        <p:sp>
          <p:nvSpPr>
            <p:cNvPr id="4" name="Freeform 4">
              <a:extLst>
                <a:ext uri="{FF2B5EF4-FFF2-40B4-BE49-F238E27FC236}">
                  <a16:creationId xmlns:a16="http://schemas.microsoft.com/office/drawing/2014/main" id="{CB6C2454-4F5F-83A8-4710-6ABD0BCD8383}"/>
                </a:ext>
              </a:extLst>
            </p:cNvPr>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a:extLst>
                <a:ext uri="{FF2B5EF4-FFF2-40B4-BE49-F238E27FC236}">
                  <a16:creationId xmlns:a16="http://schemas.microsoft.com/office/drawing/2014/main" id="{68A4917E-CBED-5FDC-1A50-4715AD185F7F}"/>
                </a:ext>
              </a:extLst>
            </p:cNvPr>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a:extLst>
              <a:ext uri="{FF2B5EF4-FFF2-40B4-BE49-F238E27FC236}">
                <a16:creationId xmlns:a16="http://schemas.microsoft.com/office/drawing/2014/main" id="{81B4CF9B-4452-B173-2A49-6C033DB60323}"/>
              </a:ext>
            </a:extLst>
          </p:cNvPr>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9C8FA070-5984-E663-57EE-11C418D4DE76}"/>
              </a:ext>
            </a:extLst>
          </p:cNvPr>
          <p:cNvGrpSpPr/>
          <p:nvPr/>
        </p:nvGrpSpPr>
        <p:grpSpPr>
          <a:xfrm>
            <a:off x="5185997" y="9939233"/>
            <a:ext cx="13203627" cy="357292"/>
            <a:chOff x="0" y="0"/>
            <a:chExt cx="3477498" cy="94102"/>
          </a:xfrm>
        </p:grpSpPr>
        <p:sp>
          <p:nvSpPr>
            <p:cNvPr id="8" name="Freeform 8">
              <a:extLst>
                <a:ext uri="{FF2B5EF4-FFF2-40B4-BE49-F238E27FC236}">
                  <a16:creationId xmlns:a16="http://schemas.microsoft.com/office/drawing/2014/main" id="{D47AB594-9ADB-2F3E-95A9-5DD60E6CBEE0}"/>
                </a:ext>
              </a:extLst>
            </p:cNvPr>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a:extLst>
                <a:ext uri="{FF2B5EF4-FFF2-40B4-BE49-F238E27FC236}">
                  <a16:creationId xmlns:a16="http://schemas.microsoft.com/office/drawing/2014/main" id="{AB7618E2-D4C6-347D-F535-30197CD43771}"/>
                </a:ext>
              </a:extLst>
            </p:cNvPr>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a:extLst>
              <a:ext uri="{FF2B5EF4-FFF2-40B4-BE49-F238E27FC236}">
                <a16:creationId xmlns:a16="http://schemas.microsoft.com/office/drawing/2014/main" id="{054E19A1-A7AC-C15D-F225-82FCFDFE132E}"/>
              </a:ext>
            </a:extLst>
          </p:cNvPr>
          <p:cNvSpPr/>
          <p:nvPr/>
        </p:nvSpPr>
        <p:spPr>
          <a:xfrm rot="1149344">
            <a:off x="14627003" y="5870428"/>
            <a:ext cx="1662278" cy="1662278"/>
          </a:xfrm>
          <a:custGeom>
            <a:avLst/>
            <a:gdLst/>
            <a:ahLst/>
            <a:cxnLst/>
            <a:rect l="l" t="t" r="r" b="b"/>
            <a:pathLst>
              <a:path w="1662278" h="1662278">
                <a:moveTo>
                  <a:pt x="0" y="0"/>
                </a:moveTo>
                <a:lnTo>
                  <a:pt x="1662279" y="0"/>
                </a:lnTo>
                <a:lnTo>
                  <a:pt x="1662279" y="1662278"/>
                </a:lnTo>
                <a:lnTo>
                  <a:pt x="0" y="16622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44E7E69A-D5E5-5AC4-531E-297362354430}"/>
              </a:ext>
            </a:extLst>
          </p:cNvPr>
          <p:cNvSpPr/>
          <p:nvPr/>
        </p:nvSpPr>
        <p:spPr>
          <a:xfrm>
            <a:off x="1237615" y="1757680"/>
            <a:ext cx="11186160" cy="7648575"/>
          </a:xfrm>
          <a:custGeom>
            <a:avLst/>
            <a:gdLst/>
            <a:ahLst/>
            <a:cxnLst/>
            <a:rect l="l" t="t" r="r" b="b"/>
            <a:pathLst>
              <a:path w="6586947" h="6712812">
                <a:moveTo>
                  <a:pt x="0" y="0"/>
                </a:moveTo>
                <a:lnTo>
                  <a:pt x="6586947" y="0"/>
                </a:lnTo>
                <a:lnTo>
                  <a:pt x="6586947" y="6712812"/>
                </a:lnTo>
                <a:lnTo>
                  <a:pt x="0" y="67128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485D147B-D0EC-84EF-3B4B-A90C60FAC679}"/>
              </a:ext>
            </a:extLst>
          </p:cNvPr>
          <p:cNvSpPr txBox="1"/>
          <p:nvPr/>
        </p:nvSpPr>
        <p:spPr>
          <a:xfrm rot="21360000">
            <a:off x="2312035" y="2190115"/>
            <a:ext cx="9300210" cy="6154420"/>
          </a:xfrm>
          <a:prstGeom prst="rect">
            <a:avLst/>
          </a:prstGeom>
        </p:spPr>
        <p:txBody>
          <a:bodyPr lIns="0" tIns="0" rIns="0" bIns="0" rtlCol="0" anchor="t">
            <a:no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Job 22:29 (NLT); 30 (AMP)</a:t>
            </a:r>
            <a:endParaRPr lang="en-US" altLang="en-US" sz="285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29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If people are in trouble and you say, ‘Help them,’</a:t>
            </a:r>
          </a:p>
          <a:p>
            <a:pPr algn="ctr">
              <a:lnSpc>
                <a:spcPct val="150000"/>
              </a:lnSpc>
              <a:spcBef>
                <a:spcPct val="0"/>
              </a:spcBef>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God will save them. (NLT)</a:t>
            </a:r>
          </a:p>
          <a:p>
            <a:pPr algn="ctr">
              <a:lnSpc>
                <a:spcPct val="150000"/>
              </a:lnSpc>
              <a:spcBef>
                <a:spcPct val="0"/>
              </a:spcBef>
            </a:pPr>
            <a:endParaRPr lang="en-US" altLang="en-US" sz="285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30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“He will even rescue the one [for whom you intercede] who is not innocent;</a:t>
            </a:r>
          </a:p>
          <a:p>
            <a:pPr algn="ctr">
              <a:lnSpc>
                <a:spcPct val="150000"/>
              </a:lnSpc>
              <a:spcBef>
                <a:spcPct val="0"/>
              </a:spcBef>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And he will be rescued through the cleanness of your hands.” (AMP)</a:t>
            </a:r>
          </a:p>
        </p:txBody>
      </p:sp>
      <p:sp>
        <p:nvSpPr>
          <p:cNvPr id="17" name="Freeform 17">
            <a:extLst>
              <a:ext uri="{FF2B5EF4-FFF2-40B4-BE49-F238E27FC236}">
                <a16:creationId xmlns:a16="http://schemas.microsoft.com/office/drawing/2014/main" id="{661A1EF0-94F5-E7AF-ED21-FB654B4E54FC}"/>
              </a:ext>
            </a:extLst>
          </p:cNvPr>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0">
              <a:extLst>
                <a:ext uri="{96DAC541-7B7A-43D3-8B79-37D633B846F1}">
                  <asvg:svgBlip xmlns:asvg="http://schemas.microsoft.com/office/drawing/2016/SVG/main" r:embed="rId11"/>
                </a:ext>
              </a:extLst>
            </a:blip>
            <a:stretch>
              <a:fillRect r="-103224"/>
            </a:stretch>
          </a:blipFill>
        </p:spPr>
        <p:txBody>
          <a:bodyPr/>
          <a:lstStyle/>
          <a:p>
            <a:endParaRPr lang="en-US"/>
          </a:p>
        </p:txBody>
      </p:sp>
      <p:sp>
        <p:nvSpPr>
          <p:cNvPr id="18" name="AutoShape 18">
            <a:extLst>
              <a:ext uri="{FF2B5EF4-FFF2-40B4-BE49-F238E27FC236}">
                <a16:creationId xmlns:a16="http://schemas.microsoft.com/office/drawing/2014/main" id="{531863B1-7BBA-65EB-6AAC-5F2D84C0C28A}"/>
              </a:ext>
            </a:extLst>
          </p:cNvPr>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8A35D512-A163-3B21-C800-06D108CA935A}"/>
              </a:ext>
            </a:extLst>
          </p:cNvPr>
          <p:cNvSpPr txBox="1"/>
          <p:nvPr/>
        </p:nvSpPr>
        <p:spPr>
          <a:xfrm>
            <a:off x="3650466" y="1068588"/>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a:extLst>
              <a:ext uri="{FF2B5EF4-FFF2-40B4-BE49-F238E27FC236}">
                <a16:creationId xmlns:a16="http://schemas.microsoft.com/office/drawing/2014/main" id="{D966EC9F-E2A4-3291-FFA3-8036FF08E37C}"/>
              </a:ext>
            </a:extLst>
          </p:cNvPr>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extLst>
      <p:ext uri="{BB962C8B-B14F-4D97-AF65-F5344CB8AC3E}">
        <p14:creationId xmlns:p14="http://schemas.microsoft.com/office/powerpoint/2010/main" val="1885329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88737-4876-1ADE-42F0-7098AB2AEA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2378C9-ECE0-3DD0-5940-F504036B2F9F}"/>
              </a:ext>
            </a:extLst>
          </p:cNvPr>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05FBE761-B327-99B9-56DE-F9A967C091EE}"/>
              </a:ext>
            </a:extLst>
          </p:cNvPr>
          <p:cNvGrpSpPr/>
          <p:nvPr/>
        </p:nvGrpSpPr>
        <p:grpSpPr>
          <a:xfrm>
            <a:off x="1514403" y="389387"/>
            <a:ext cx="1580614" cy="474256"/>
            <a:chOff x="0" y="0"/>
            <a:chExt cx="2107485" cy="632342"/>
          </a:xfrm>
        </p:grpSpPr>
        <p:sp>
          <p:nvSpPr>
            <p:cNvPr id="4" name="Freeform 4">
              <a:extLst>
                <a:ext uri="{FF2B5EF4-FFF2-40B4-BE49-F238E27FC236}">
                  <a16:creationId xmlns:a16="http://schemas.microsoft.com/office/drawing/2014/main" id="{A416B193-1E25-8775-623F-FBFCA7050130}"/>
                </a:ext>
              </a:extLst>
            </p:cNvPr>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a:extLst>
                <a:ext uri="{FF2B5EF4-FFF2-40B4-BE49-F238E27FC236}">
                  <a16:creationId xmlns:a16="http://schemas.microsoft.com/office/drawing/2014/main" id="{CA554C41-25E9-112A-3FE7-3CBD278E5C6E}"/>
                </a:ext>
              </a:extLst>
            </p:cNvPr>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a:extLst>
              <a:ext uri="{FF2B5EF4-FFF2-40B4-BE49-F238E27FC236}">
                <a16:creationId xmlns:a16="http://schemas.microsoft.com/office/drawing/2014/main" id="{7441A364-B6D0-AC5C-4AA8-DE1192649226}"/>
              </a:ext>
            </a:extLst>
          </p:cNvPr>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AF6DEF81-3BA8-C262-6D4A-D45DC7D79254}"/>
              </a:ext>
            </a:extLst>
          </p:cNvPr>
          <p:cNvGrpSpPr/>
          <p:nvPr/>
        </p:nvGrpSpPr>
        <p:grpSpPr>
          <a:xfrm>
            <a:off x="5185997" y="9939233"/>
            <a:ext cx="13203627" cy="357292"/>
            <a:chOff x="0" y="0"/>
            <a:chExt cx="3477498" cy="94102"/>
          </a:xfrm>
        </p:grpSpPr>
        <p:sp>
          <p:nvSpPr>
            <p:cNvPr id="8" name="Freeform 8">
              <a:extLst>
                <a:ext uri="{FF2B5EF4-FFF2-40B4-BE49-F238E27FC236}">
                  <a16:creationId xmlns:a16="http://schemas.microsoft.com/office/drawing/2014/main" id="{68BB6FFD-CBEC-3AD6-1DBE-2DB5C18BE712}"/>
                </a:ext>
              </a:extLst>
            </p:cNvPr>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a:extLst>
                <a:ext uri="{FF2B5EF4-FFF2-40B4-BE49-F238E27FC236}">
                  <a16:creationId xmlns:a16="http://schemas.microsoft.com/office/drawing/2014/main" id="{10BE3681-4AE6-9D99-16BF-819A85FBFA5B}"/>
                </a:ext>
              </a:extLst>
            </p:cNvPr>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a:extLst>
              <a:ext uri="{FF2B5EF4-FFF2-40B4-BE49-F238E27FC236}">
                <a16:creationId xmlns:a16="http://schemas.microsoft.com/office/drawing/2014/main" id="{B685FB43-4DDB-0D95-689D-A4FA81A6E11D}"/>
              </a:ext>
            </a:extLst>
          </p:cNvPr>
          <p:cNvSpPr/>
          <p:nvPr/>
        </p:nvSpPr>
        <p:spPr>
          <a:xfrm rot="1149344">
            <a:off x="14627003" y="5870428"/>
            <a:ext cx="1662278" cy="1662278"/>
          </a:xfrm>
          <a:custGeom>
            <a:avLst/>
            <a:gdLst/>
            <a:ahLst/>
            <a:cxnLst/>
            <a:rect l="l" t="t" r="r" b="b"/>
            <a:pathLst>
              <a:path w="1662278" h="1662278">
                <a:moveTo>
                  <a:pt x="0" y="0"/>
                </a:moveTo>
                <a:lnTo>
                  <a:pt x="1662279" y="0"/>
                </a:lnTo>
                <a:lnTo>
                  <a:pt x="1662279" y="1662278"/>
                </a:lnTo>
                <a:lnTo>
                  <a:pt x="0" y="16622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12032734-A372-BB5B-CE1C-5CD4E9C5744D}"/>
              </a:ext>
            </a:extLst>
          </p:cNvPr>
          <p:cNvSpPr/>
          <p:nvPr/>
        </p:nvSpPr>
        <p:spPr>
          <a:xfrm>
            <a:off x="1237615" y="1757680"/>
            <a:ext cx="11186160" cy="7648575"/>
          </a:xfrm>
          <a:custGeom>
            <a:avLst/>
            <a:gdLst/>
            <a:ahLst/>
            <a:cxnLst/>
            <a:rect l="l" t="t" r="r" b="b"/>
            <a:pathLst>
              <a:path w="6586947" h="6712812">
                <a:moveTo>
                  <a:pt x="0" y="0"/>
                </a:moveTo>
                <a:lnTo>
                  <a:pt x="6586947" y="0"/>
                </a:lnTo>
                <a:lnTo>
                  <a:pt x="6586947" y="6712812"/>
                </a:lnTo>
                <a:lnTo>
                  <a:pt x="0" y="67128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4B6FE243-26A0-C9DE-544A-026D59B7E4E6}"/>
              </a:ext>
            </a:extLst>
          </p:cNvPr>
          <p:cNvSpPr txBox="1"/>
          <p:nvPr/>
        </p:nvSpPr>
        <p:spPr>
          <a:xfrm rot="21360000">
            <a:off x="2312035" y="2190115"/>
            <a:ext cx="9300210" cy="6154420"/>
          </a:xfrm>
          <a:prstGeom prst="rect">
            <a:avLst/>
          </a:prstGeom>
        </p:spPr>
        <p:txBody>
          <a:bodyPr lIns="0" tIns="0" rIns="0" bIns="0" rtlCol="0" anchor="t">
            <a:no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1 Timothy 2:1; 3 (NLT); 2(TPT)</a:t>
            </a: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I urge you, first of all, to pray for all people. Ask God to help them; intercede on their behalf and give thanks for them. </a:t>
            </a: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And pray for every political leader  and representative,  so that we would be able to live tranquil, undisturbed lives, as we worship the awe-inspiring God with pure hearts. (TPT)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3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This is good and pleases God our Savior, </a:t>
            </a:r>
          </a:p>
        </p:txBody>
      </p:sp>
      <p:sp>
        <p:nvSpPr>
          <p:cNvPr id="17" name="Freeform 17">
            <a:extLst>
              <a:ext uri="{FF2B5EF4-FFF2-40B4-BE49-F238E27FC236}">
                <a16:creationId xmlns:a16="http://schemas.microsoft.com/office/drawing/2014/main" id="{A1D49D36-3A6E-93FA-55E4-E713B2290185}"/>
              </a:ext>
            </a:extLst>
          </p:cNvPr>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0">
              <a:extLst>
                <a:ext uri="{96DAC541-7B7A-43D3-8B79-37D633B846F1}">
                  <asvg:svgBlip xmlns:asvg="http://schemas.microsoft.com/office/drawing/2016/SVG/main" r:embed="rId11"/>
                </a:ext>
              </a:extLst>
            </a:blip>
            <a:stretch>
              <a:fillRect r="-103224"/>
            </a:stretch>
          </a:blipFill>
        </p:spPr>
        <p:txBody>
          <a:bodyPr/>
          <a:lstStyle/>
          <a:p>
            <a:endParaRPr lang="en-US"/>
          </a:p>
        </p:txBody>
      </p:sp>
      <p:sp>
        <p:nvSpPr>
          <p:cNvPr id="18" name="AutoShape 18">
            <a:extLst>
              <a:ext uri="{FF2B5EF4-FFF2-40B4-BE49-F238E27FC236}">
                <a16:creationId xmlns:a16="http://schemas.microsoft.com/office/drawing/2014/main" id="{D4129AD2-8ADC-9DF1-6793-345274CDDC40}"/>
              </a:ext>
            </a:extLst>
          </p:cNvPr>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F5A17B3C-504E-32FA-BD9A-D68F27401EB9}"/>
              </a:ext>
            </a:extLst>
          </p:cNvPr>
          <p:cNvSpPr txBox="1"/>
          <p:nvPr/>
        </p:nvSpPr>
        <p:spPr>
          <a:xfrm>
            <a:off x="3650466" y="1068588"/>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a:extLst>
              <a:ext uri="{FF2B5EF4-FFF2-40B4-BE49-F238E27FC236}">
                <a16:creationId xmlns:a16="http://schemas.microsoft.com/office/drawing/2014/main" id="{126B3ECD-C9C6-4D48-5EF4-3E40B1ACADDC}"/>
              </a:ext>
            </a:extLst>
          </p:cNvPr>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extLst>
      <p:ext uri="{BB962C8B-B14F-4D97-AF65-F5344CB8AC3E}">
        <p14:creationId xmlns:p14="http://schemas.microsoft.com/office/powerpoint/2010/main" val="4574565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DC264-351B-8B4E-9F52-015BD2929C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21AFF4-2E9E-A61D-60D0-2C196A04EEB2}"/>
              </a:ext>
            </a:extLst>
          </p:cNvPr>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8FF7B680-F288-1AFE-50F7-3A5D4AC287A6}"/>
              </a:ext>
            </a:extLst>
          </p:cNvPr>
          <p:cNvGrpSpPr/>
          <p:nvPr/>
        </p:nvGrpSpPr>
        <p:grpSpPr>
          <a:xfrm>
            <a:off x="1514403" y="389387"/>
            <a:ext cx="1580614" cy="474256"/>
            <a:chOff x="0" y="0"/>
            <a:chExt cx="2107485" cy="632342"/>
          </a:xfrm>
        </p:grpSpPr>
        <p:sp>
          <p:nvSpPr>
            <p:cNvPr id="4" name="Freeform 4">
              <a:extLst>
                <a:ext uri="{FF2B5EF4-FFF2-40B4-BE49-F238E27FC236}">
                  <a16:creationId xmlns:a16="http://schemas.microsoft.com/office/drawing/2014/main" id="{7DE1DB2B-438F-5928-2BF7-EECB9F2767C7}"/>
                </a:ext>
              </a:extLst>
            </p:cNvPr>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a:extLst>
                <a:ext uri="{FF2B5EF4-FFF2-40B4-BE49-F238E27FC236}">
                  <a16:creationId xmlns:a16="http://schemas.microsoft.com/office/drawing/2014/main" id="{99EBE71A-CE35-E203-32DF-09B1C2C7A396}"/>
                </a:ext>
              </a:extLst>
            </p:cNvPr>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a:extLst>
              <a:ext uri="{FF2B5EF4-FFF2-40B4-BE49-F238E27FC236}">
                <a16:creationId xmlns:a16="http://schemas.microsoft.com/office/drawing/2014/main" id="{55E52CFD-826F-1234-CFD1-1BF2965325F2}"/>
              </a:ext>
            </a:extLst>
          </p:cNvPr>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857D3339-80DB-B92E-4123-0EE1296F2208}"/>
              </a:ext>
            </a:extLst>
          </p:cNvPr>
          <p:cNvGrpSpPr/>
          <p:nvPr/>
        </p:nvGrpSpPr>
        <p:grpSpPr>
          <a:xfrm>
            <a:off x="5185997" y="9939233"/>
            <a:ext cx="13203627" cy="357292"/>
            <a:chOff x="0" y="0"/>
            <a:chExt cx="3477498" cy="94102"/>
          </a:xfrm>
        </p:grpSpPr>
        <p:sp>
          <p:nvSpPr>
            <p:cNvPr id="8" name="Freeform 8">
              <a:extLst>
                <a:ext uri="{FF2B5EF4-FFF2-40B4-BE49-F238E27FC236}">
                  <a16:creationId xmlns:a16="http://schemas.microsoft.com/office/drawing/2014/main" id="{EEF8EB2E-CD91-DB87-86BB-E9FC73908E95}"/>
                </a:ext>
              </a:extLst>
            </p:cNvPr>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a:extLst>
                <a:ext uri="{FF2B5EF4-FFF2-40B4-BE49-F238E27FC236}">
                  <a16:creationId xmlns:a16="http://schemas.microsoft.com/office/drawing/2014/main" id="{05860733-AF92-8C3E-08FB-7B53AC06F683}"/>
                </a:ext>
              </a:extLst>
            </p:cNvPr>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a:extLst>
              <a:ext uri="{FF2B5EF4-FFF2-40B4-BE49-F238E27FC236}">
                <a16:creationId xmlns:a16="http://schemas.microsoft.com/office/drawing/2014/main" id="{EAC26F23-3B49-D2DD-9046-1323AB416479}"/>
              </a:ext>
            </a:extLst>
          </p:cNvPr>
          <p:cNvSpPr/>
          <p:nvPr/>
        </p:nvSpPr>
        <p:spPr>
          <a:xfrm rot="1149344">
            <a:off x="14627003" y="5870428"/>
            <a:ext cx="1662278" cy="1662278"/>
          </a:xfrm>
          <a:custGeom>
            <a:avLst/>
            <a:gdLst/>
            <a:ahLst/>
            <a:cxnLst/>
            <a:rect l="l" t="t" r="r" b="b"/>
            <a:pathLst>
              <a:path w="1662278" h="1662278">
                <a:moveTo>
                  <a:pt x="0" y="0"/>
                </a:moveTo>
                <a:lnTo>
                  <a:pt x="1662279" y="0"/>
                </a:lnTo>
                <a:lnTo>
                  <a:pt x="1662279" y="1662278"/>
                </a:lnTo>
                <a:lnTo>
                  <a:pt x="0" y="16622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47F76D03-B83A-5644-9E68-54AF1F463149}"/>
              </a:ext>
            </a:extLst>
          </p:cNvPr>
          <p:cNvSpPr/>
          <p:nvPr/>
        </p:nvSpPr>
        <p:spPr>
          <a:xfrm>
            <a:off x="1237615" y="1757680"/>
            <a:ext cx="11186160" cy="7648575"/>
          </a:xfrm>
          <a:custGeom>
            <a:avLst/>
            <a:gdLst/>
            <a:ahLst/>
            <a:cxnLst/>
            <a:rect l="l" t="t" r="r" b="b"/>
            <a:pathLst>
              <a:path w="6586947" h="6712812">
                <a:moveTo>
                  <a:pt x="0" y="0"/>
                </a:moveTo>
                <a:lnTo>
                  <a:pt x="6586947" y="0"/>
                </a:lnTo>
                <a:lnTo>
                  <a:pt x="6586947" y="6712812"/>
                </a:lnTo>
                <a:lnTo>
                  <a:pt x="0" y="67128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49190FC8-E1A6-DC04-5289-A856E00DAE99}"/>
              </a:ext>
            </a:extLst>
          </p:cNvPr>
          <p:cNvSpPr txBox="1"/>
          <p:nvPr/>
        </p:nvSpPr>
        <p:spPr>
          <a:xfrm rot="21360000">
            <a:off x="2312035" y="2190115"/>
            <a:ext cx="9300210" cy="6154420"/>
          </a:xfrm>
          <a:prstGeom prst="rect">
            <a:avLst/>
          </a:prstGeom>
        </p:spPr>
        <p:txBody>
          <a:bodyPr lIns="0" tIns="0" rIns="0" bIns="0" rtlCol="0" anchor="t">
            <a:no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1 Timothy 2:4(TPT); 5-6 (NLT)</a:t>
            </a: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4 </a:t>
            </a:r>
            <a:r>
              <a:rPr lang="en-US" sz="2850" b="0" i="0" dirty="0">
                <a:solidFill>
                  <a:srgbClr val="121212"/>
                </a:solidFill>
                <a:effectLst/>
                <a:latin typeface="Poppins" panose="00000500000000000000" pitchFamily="2" charset="0"/>
                <a:cs typeface="Poppins" panose="00000500000000000000" pitchFamily="2" charset="0"/>
              </a:rPr>
              <a:t>He longs for everyone to embrace His life and return to the full knowledge of the truth</a:t>
            </a:r>
            <a:r>
              <a:rPr lang="en-US" sz="3200" b="0" i="0" dirty="0">
                <a:solidFill>
                  <a:srgbClr val="121212"/>
                </a:solidFill>
                <a:effectLst/>
                <a:latin typeface="Inter"/>
              </a:rPr>
              <a:t>. (TPT)</a:t>
            </a:r>
            <a:endPar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5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For, There is one God and one Mediator who can reconcile God and humanity—the man Christ Jesus.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6</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 He gave his life to purchase freedom for everyone. This is the message God gave to the world at just the right time.</a:t>
            </a:r>
          </a:p>
        </p:txBody>
      </p:sp>
      <p:sp>
        <p:nvSpPr>
          <p:cNvPr id="17" name="Freeform 17">
            <a:extLst>
              <a:ext uri="{FF2B5EF4-FFF2-40B4-BE49-F238E27FC236}">
                <a16:creationId xmlns:a16="http://schemas.microsoft.com/office/drawing/2014/main" id="{3F40DFD8-3E47-3BC8-EBD7-25E9B29982A0}"/>
              </a:ext>
            </a:extLst>
          </p:cNvPr>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0">
              <a:extLst>
                <a:ext uri="{96DAC541-7B7A-43D3-8B79-37D633B846F1}">
                  <asvg:svgBlip xmlns:asvg="http://schemas.microsoft.com/office/drawing/2016/SVG/main" r:embed="rId11"/>
                </a:ext>
              </a:extLst>
            </a:blip>
            <a:stretch>
              <a:fillRect r="-103224"/>
            </a:stretch>
          </a:blipFill>
        </p:spPr>
        <p:txBody>
          <a:bodyPr/>
          <a:lstStyle/>
          <a:p>
            <a:endParaRPr lang="en-US"/>
          </a:p>
        </p:txBody>
      </p:sp>
      <p:sp>
        <p:nvSpPr>
          <p:cNvPr id="18" name="AutoShape 18">
            <a:extLst>
              <a:ext uri="{FF2B5EF4-FFF2-40B4-BE49-F238E27FC236}">
                <a16:creationId xmlns:a16="http://schemas.microsoft.com/office/drawing/2014/main" id="{BA31B062-E210-1A6E-3DAE-564831B6E61A}"/>
              </a:ext>
            </a:extLst>
          </p:cNvPr>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E8A8A1AF-B1F8-2AF3-3621-305245B6A995}"/>
              </a:ext>
            </a:extLst>
          </p:cNvPr>
          <p:cNvSpPr txBox="1"/>
          <p:nvPr/>
        </p:nvSpPr>
        <p:spPr>
          <a:xfrm>
            <a:off x="3650466" y="1068588"/>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a:extLst>
              <a:ext uri="{FF2B5EF4-FFF2-40B4-BE49-F238E27FC236}">
                <a16:creationId xmlns:a16="http://schemas.microsoft.com/office/drawing/2014/main" id="{FCDF4FF3-BF25-52A8-CE12-5B59E3C40B3A}"/>
              </a:ext>
            </a:extLst>
          </p:cNvPr>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extLst>
      <p:ext uri="{BB962C8B-B14F-4D97-AF65-F5344CB8AC3E}">
        <p14:creationId xmlns:p14="http://schemas.microsoft.com/office/powerpoint/2010/main" val="24144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9CA84-22A0-BC0E-A759-479AA4A5BD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A107A6-DAC3-5C9E-B58D-4B5A0792C7DD}"/>
              </a:ext>
            </a:extLst>
          </p:cNvPr>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F2BB6C7E-ABEF-B588-23FE-22FCCFE285B9}"/>
              </a:ext>
            </a:extLst>
          </p:cNvPr>
          <p:cNvGrpSpPr/>
          <p:nvPr/>
        </p:nvGrpSpPr>
        <p:grpSpPr>
          <a:xfrm>
            <a:off x="1514403" y="389387"/>
            <a:ext cx="1580614" cy="474256"/>
            <a:chOff x="0" y="0"/>
            <a:chExt cx="2107485" cy="632342"/>
          </a:xfrm>
        </p:grpSpPr>
        <p:sp>
          <p:nvSpPr>
            <p:cNvPr id="4" name="Freeform 4">
              <a:extLst>
                <a:ext uri="{FF2B5EF4-FFF2-40B4-BE49-F238E27FC236}">
                  <a16:creationId xmlns:a16="http://schemas.microsoft.com/office/drawing/2014/main" id="{21100D36-6E6D-1AFE-09A8-D0919A59CB77}"/>
                </a:ext>
              </a:extLst>
            </p:cNvPr>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a:extLst>
                <a:ext uri="{FF2B5EF4-FFF2-40B4-BE49-F238E27FC236}">
                  <a16:creationId xmlns:a16="http://schemas.microsoft.com/office/drawing/2014/main" id="{6E57B8CA-1AB4-73DD-00F5-C2963FFAB315}"/>
                </a:ext>
              </a:extLst>
            </p:cNvPr>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a:extLst>
              <a:ext uri="{FF2B5EF4-FFF2-40B4-BE49-F238E27FC236}">
                <a16:creationId xmlns:a16="http://schemas.microsoft.com/office/drawing/2014/main" id="{51FA10C7-FF79-AA4F-E1A5-CFDB0F48FDE7}"/>
              </a:ext>
            </a:extLst>
          </p:cNvPr>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7DDCA49D-14E1-C66F-8A3E-B6072A820D0D}"/>
              </a:ext>
            </a:extLst>
          </p:cNvPr>
          <p:cNvGrpSpPr/>
          <p:nvPr/>
        </p:nvGrpSpPr>
        <p:grpSpPr>
          <a:xfrm>
            <a:off x="5185997" y="9939233"/>
            <a:ext cx="13203627" cy="357292"/>
            <a:chOff x="0" y="0"/>
            <a:chExt cx="3477498" cy="94102"/>
          </a:xfrm>
        </p:grpSpPr>
        <p:sp>
          <p:nvSpPr>
            <p:cNvPr id="8" name="Freeform 8">
              <a:extLst>
                <a:ext uri="{FF2B5EF4-FFF2-40B4-BE49-F238E27FC236}">
                  <a16:creationId xmlns:a16="http://schemas.microsoft.com/office/drawing/2014/main" id="{EBDFEBEB-639B-2C47-0CC8-BAD8BE9585BD}"/>
                </a:ext>
              </a:extLst>
            </p:cNvPr>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a:extLst>
                <a:ext uri="{FF2B5EF4-FFF2-40B4-BE49-F238E27FC236}">
                  <a16:creationId xmlns:a16="http://schemas.microsoft.com/office/drawing/2014/main" id="{192A3A14-10F5-9139-FD54-72A5284A4D3D}"/>
                </a:ext>
              </a:extLst>
            </p:cNvPr>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a:extLst>
              <a:ext uri="{FF2B5EF4-FFF2-40B4-BE49-F238E27FC236}">
                <a16:creationId xmlns:a16="http://schemas.microsoft.com/office/drawing/2014/main" id="{D70E94B3-EC87-E311-0A93-125A3513F075}"/>
              </a:ext>
            </a:extLst>
          </p:cNvPr>
          <p:cNvSpPr/>
          <p:nvPr/>
        </p:nvSpPr>
        <p:spPr>
          <a:xfrm rot="1149344">
            <a:off x="14627003" y="5870428"/>
            <a:ext cx="1662278" cy="1662278"/>
          </a:xfrm>
          <a:custGeom>
            <a:avLst/>
            <a:gdLst/>
            <a:ahLst/>
            <a:cxnLst/>
            <a:rect l="l" t="t" r="r" b="b"/>
            <a:pathLst>
              <a:path w="1662278" h="1662278">
                <a:moveTo>
                  <a:pt x="0" y="0"/>
                </a:moveTo>
                <a:lnTo>
                  <a:pt x="1662279" y="0"/>
                </a:lnTo>
                <a:lnTo>
                  <a:pt x="1662279" y="1662278"/>
                </a:lnTo>
                <a:lnTo>
                  <a:pt x="0" y="16622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425B1831-8383-5E17-C498-361AEECF4339}"/>
              </a:ext>
            </a:extLst>
          </p:cNvPr>
          <p:cNvSpPr/>
          <p:nvPr/>
        </p:nvSpPr>
        <p:spPr>
          <a:xfrm>
            <a:off x="1237615" y="1757680"/>
            <a:ext cx="11186160" cy="7648575"/>
          </a:xfrm>
          <a:custGeom>
            <a:avLst/>
            <a:gdLst/>
            <a:ahLst/>
            <a:cxnLst/>
            <a:rect l="l" t="t" r="r" b="b"/>
            <a:pathLst>
              <a:path w="6586947" h="6712812">
                <a:moveTo>
                  <a:pt x="0" y="0"/>
                </a:moveTo>
                <a:lnTo>
                  <a:pt x="6586947" y="0"/>
                </a:lnTo>
                <a:lnTo>
                  <a:pt x="6586947" y="6712812"/>
                </a:lnTo>
                <a:lnTo>
                  <a:pt x="0" y="67128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CABFE655-D723-4202-5E03-9682BD32C561}"/>
              </a:ext>
            </a:extLst>
          </p:cNvPr>
          <p:cNvSpPr txBox="1"/>
          <p:nvPr/>
        </p:nvSpPr>
        <p:spPr>
          <a:xfrm rot="21360000">
            <a:off x="2312035" y="2190115"/>
            <a:ext cx="9300210" cy="6154420"/>
          </a:xfrm>
          <a:prstGeom prst="rect">
            <a:avLst/>
          </a:prstGeom>
        </p:spPr>
        <p:txBody>
          <a:bodyPr lIns="0" tIns="0" rIns="0" bIns="0" rtlCol="0" anchor="t">
            <a:no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1 John 5:13-15 (TPT)</a:t>
            </a:r>
          </a:p>
          <a:p>
            <a:pPr algn="ctr">
              <a:lnSpc>
                <a:spcPct val="150000"/>
              </a:lnSpc>
              <a:spcBef>
                <a:spcPct val="0"/>
              </a:spcBef>
            </a:pPr>
            <a:endParaRPr lang="en-US" sz="1000" b="1" dirty="0">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13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I’ve written this letter to you who believe in the name of the Son of God so that you will be assured and know without a doubt that you have eternal life.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14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Since we have this confidence, we can also have great boldness before Him, for if we ask anything agreeable to His will, He will hear us. </a:t>
            </a:r>
          </a:p>
        </p:txBody>
      </p:sp>
      <p:sp>
        <p:nvSpPr>
          <p:cNvPr id="17" name="Freeform 17">
            <a:extLst>
              <a:ext uri="{FF2B5EF4-FFF2-40B4-BE49-F238E27FC236}">
                <a16:creationId xmlns:a16="http://schemas.microsoft.com/office/drawing/2014/main" id="{AF6A787A-8D64-EA38-EC01-45387E78B84E}"/>
              </a:ext>
            </a:extLst>
          </p:cNvPr>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0">
              <a:extLst>
                <a:ext uri="{96DAC541-7B7A-43D3-8B79-37D633B846F1}">
                  <asvg:svgBlip xmlns:asvg="http://schemas.microsoft.com/office/drawing/2016/SVG/main" r:embed="rId11"/>
                </a:ext>
              </a:extLst>
            </a:blip>
            <a:stretch>
              <a:fillRect r="-103224"/>
            </a:stretch>
          </a:blipFill>
        </p:spPr>
        <p:txBody>
          <a:bodyPr/>
          <a:lstStyle/>
          <a:p>
            <a:endParaRPr lang="en-US"/>
          </a:p>
        </p:txBody>
      </p:sp>
      <p:sp>
        <p:nvSpPr>
          <p:cNvPr id="18" name="AutoShape 18">
            <a:extLst>
              <a:ext uri="{FF2B5EF4-FFF2-40B4-BE49-F238E27FC236}">
                <a16:creationId xmlns:a16="http://schemas.microsoft.com/office/drawing/2014/main" id="{852BD708-CE10-7E1B-BA97-EFF90C87759F}"/>
              </a:ext>
            </a:extLst>
          </p:cNvPr>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8FC26112-DDED-DAA5-1136-71ADD55E6B0A}"/>
              </a:ext>
            </a:extLst>
          </p:cNvPr>
          <p:cNvSpPr txBox="1"/>
          <p:nvPr/>
        </p:nvSpPr>
        <p:spPr>
          <a:xfrm>
            <a:off x="3650466" y="1068588"/>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a:extLst>
              <a:ext uri="{FF2B5EF4-FFF2-40B4-BE49-F238E27FC236}">
                <a16:creationId xmlns:a16="http://schemas.microsoft.com/office/drawing/2014/main" id="{758F8F60-3357-DF44-9FF4-319442F10632}"/>
              </a:ext>
            </a:extLst>
          </p:cNvPr>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extLst>
      <p:ext uri="{BB962C8B-B14F-4D97-AF65-F5344CB8AC3E}">
        <p14:creationId xmlns:p14="http://schemas.microsoft.com/office/powerpoint/2010/main" val="3158770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75FAA-721E-30D6-F4A9-D733BE812F6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F7A59C-4B7E-7629-EC84-A26F8115019F}"/>
              </a:ext>
            </a:extLst>
          </p:cNvPr>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7C8BC585-20B3-B7C6-B977-FB8EA5AB2F0D}"/>
              </a:ext>
            </a:extLst>
          </p:cNvPr>
          <p:cNvGrpSpPr/>
          <p:nvPr/>
        </p:nvGrpSpPr>
        <p:grpSpPr>
          <a:xfrm>
            <a:off x="1514403" y="389387"/>
            <a:ext cx="1580614" cy="474256"/>
            <a:chOff x="0" y="0"/>
            <a:chExt cx="2107485" cy="632342"/>
          </a:xfrm>
        </p:grpSpPr>
        <p:sp>
          <p:nvSpPr>
            <p:cNvPr id="4" name="Freeform 4">
              <a:extLst>
                <a:ext uri="{FF2B5EF4-FFF2-40B4-BE49-F238E27FC236}">
                  <a16:creationId xmlns:a16="http://schemas.microsoft.com/office/drawing/2014/main" id="{4B7D1C82-9D7D-F893-0F52-CAE4ACF9CBD1}"/>
                </a:ext>
              </a:extLst>
            </p:cNvPr>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a:extLst>
                <a:ext uri="{FF2B5EF4-FFF2-40B4-BE49-F238E27FC236}">
                  <a16:creationId xmlns:a16="http://schemas.microsoft.com/office/drawing/2014/main" id="{0CF02CAE-BAFB-0BAF-3109-17243C0F5C66}"/>
                </a:ext>
              </a:extLst>
            </p:cNvPr>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a:extLst>
              <a:ext uri="{FF2B5EF4-FFF2-40B4-BE49-F238E27FC236}">
                <a16:creationId xmlns:a16="http://schemas.microsoft.com/office/drawing/2014/main" id="{9871BFB8-F6BC-D5AB-1783-DA17E6CE3816}"/>
              </a:ext>
            </a:extLst>
          </p:cNvPr>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C3232973-CE06-CC94-3E5C-7D325279669B}"/>
              </a:ext>
            </a:extLst>
          </p:cNvPr>
          <p:cNvGrpSpPr/>
          <p:nvPr/>
        </p:nvGrpSpPr>
        <p:grpSpPr>
          <a:xfrm>
            <a:off x="5185997" y="9939233"/>
            <a:ext cx="13203627" cy="357292"/>
            <a:chOff x="0" y="0"/>
            <a:chExt cx="3477498" cy="94102"/>
          </a:xfrm>
        </p:grpSpPr>
        <p:sp>
          <p:nvSpPr>
            <p:cNvPr id="8" name="Freeform 8">
              <a:extLst>
                <a:ext uri="{FF2B5EF4-FFF2-40B4-BE49-F238E27FC236}">
                  <a16:creationId xmlns:a16="http://schemas.microsoft.com/office/drawing/2014/main" id="{6DE1B24B-745F-E1DB-0749-0BED3E19561D}"/>
                </a:ext>
              </a:extLst>
            </p:cNvPr>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a:extLst>
                <a:ext uri="{FF2B5EF4-FFF2-40B4-BE49-F238E27FC236}">
                  <a16:creationId xmlns:a16="http://schemas.microsoft.com/office/drawing/2014/main" id="{810B8306-E51A-3940-FED7-FFE8777B550F}"/>
                </a:ext>
              </a:extLst>
            </p:cNvPr>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a:extLst>
              <a:ext uri="{FF2B5EF4-FFF2-40B4-BE49-F238E27FC236}">
                <a16:creationId xmlns:a16="http://schemas.microsoft.com/office/drawing/2014/main" id="{DB2CE450-46EF-A8DE-32EC-4FE8B69A7AE1}"/>
              </a:ext>
            </a:extLst>
          </p:cNvPr>
          <p:cNvSpPr/>
          <p:nvPr/>
        </p:nvSpPr>
        <p:spPr>
          <a:xfrm rot="1149344">
            <a:off x="14627003" y="5870428"/>
            <a:ext cx="1662278" cy="1662278"/>
          </a:xfrm>
          <a:custGeom>
            <a:avLst/>
            <a:gdLst/>
            <a:ahLst/>
            <a:cxnLst/>
            <a:rect l="l" t="t" r="r" b="b"/>
            <a:pathLst>
              <a:path w="1662278" h="1662278">
                <a:moveTo>
                  <a:pt x="0" y="0"/>
                </a:moveTo>
                <a:lnTo>
                  <a:pt x="1662279" y="0"/>
                </a:lnTo>
                <a:lnTo>
                  <a:pt x="1662279" y="1662278"/>
                </a:lnTo>
                <a:lnTo>
                  <a:pt x="0" y="16622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2F72801A-0670-01B6-3158-1F9B513AF0C1}"/>
              </a:ext>
            </a:extLst>
          </p:cNvPr>
          <p:cNvSpPr/>
          <p:nvPr/>
        </p:nvSpPr>
        <p:spPr>
          <a:xfrm>
            <a:off x="1237615" y="1757680"/>
            <a:ext cx="11186160" cy="7648575"/>
          </a:xfrm>
          <a:custGeom>
            <a:avLst/>
            <a:gdLst/>
            <a:ahLst/>
            <a:cxnLst/>
            <a:rect l="l" t="t" r="r" b="b"/>
            <a:pathLst>
              <a:path w="6586947" h="6712812">
                <a:moveTo>
                  <a:pt x="0" y="0"/>
                </a:moveTo>
                <a:lnTo>
                  <a:pt x="6586947" y="0"/>
                </a:lnTo>
                <a:lnTo>
                  <a:pt x="6586947" y="6712812"/>
                </a:lnTo>
                <a:lnTo>
                  <a:pt x="0" y="67128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075A676F-5827-D60A-5284-C57247744EA8}"/>
              </a:ext>
            </a:extLst>
          </p:cNvPr>
          <p:cNvSpPr txBox="1"/>
          <p:nvPr/>
        </p:nvSpPr>
        <p:spPr>
          <a:xfrm rot="21360000">
            <a:off x="2312035" y="2190115"/>
            <a:ext cx="9300210" cy="6154420"/>
          </a:xfrm>
          <a:prstGeom prst="rect">
            <a:avLst/>
          </a:prstGeom>
        </p:spPr>
        <p:txBody>
          <a:bodyPr lIns="0" tIns="0" rIns="0" bIns="0" rtlCol="0" anchor="t">
            <a:no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1 John 5:13-15 (TPT)</a:t>
            </a:r>
          </a:p>
          <a:p>
            <a:pPr algn="ctr">
              <a:lnSpc>
                <a:spcPct val="150000"/>
              </a:lnSpc>
              <a:spcBef>
                <a:spcPct val="0"/>
              </a:spcBef>
            </a:pPr>
            <a:endPar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15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And if we know that He hears us in whatever we ask, we also know that we have obtained the requests we ask of Him.</a:t>
            </a:r>
          </a:p>
        </p:txBody>
      </p:sp>
      <p:sp>
        <p:nvSpPr>
          <p:cNvPr id="17" name="Freeform 17">
            <a:extLst>
              <a:ext uri="{FF2B5EF4-FFF2-40B4-BE49-F238E27FC236}">
                <a16:creationId xmlns:a16="http://schemas.microsoft.com/office/drawing/2014/main" id="{06176E40-154B-49C1-C4B1-3A5A8D51E6D9}"/>
              </a:ext>
            </a:extLst>
          </p:cNvPr>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0">
              <a:extLst>
                <a:ext uri="{96DAC541-7B7A-43D3-8B79-37D633B846F1}">
                  <asvg:svgBlip xmlns:asvg="http://schemas.microsoft.com/office/drawing/2016/SVG/main" r:embed="rId11"/>
                </a:ext>
              </a:extLst>
            </a:blip>
            <a:stretch>
              <a:fillRect r="-103224"/>
            </a:stretch>
          </a:blipFill>
        </p:spPr>
        <p:txBody>
          <a:bodyPr/>
          <a:lstStyle/>
          <a:p>
            <a:endParaRPr lang="en-US"/>
          </a:p>
        </p:txBody>
      </p:sp>
      <p:sp>
        <p:nvSpPr>
          <p:cNvPr id="18" name="AutoShape 18">
            <a:extLst>
              <a:ext uri="{FF2B5EF4-FFF2-40B4-BE49-F238E27FC236}">
                <a16:creationId xmlns:a16="http://schemas.microsoft.com/office/drawing/2014/main" id="{B583BFAD-749C-821F-70DF-51ABF0E7152D}"/>
              </a:ext>
            </a:extLst>
          </p:cNvPr>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E7B2B74A-6E76-68E5-2108-F070EB05D748}"/>
              </a:ext>
            </a:extLst>
          </p:cNvPr>
          <p:cNvSpPr txBox="1"/>
          <p:nvPr/>
        </p:nvSpPr>
        <p:spPr>
          <a:xfrm>
            <a:off x="3650466" y="1068588"/>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a:extLst>
              <a:ext uri="{FF2B5EF4-FFF2-40B4-BE49-F238E27FC236}">
                <a16:creationId xmlns:a16="http://schemas.microsoft.com/office/drawing/2014/main" id="{68894626-82DA-0FD6-706E-E5BAAC5256AC}"/>
              </a:ext>
            </a:extLst>
          </p:cNvPr>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extLst>
      <p:ext uri="{BB962C8B-B14F-4D97-AF65-F5344CB8AC3E}">
        <p14:creationId xmlns:p14="http://schemas.microsoft.com/office/powerpoint/2010/main" val="2741635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1787811" y="-553024"/>
            <a:ext cx="6500189" cy="1267537"/>
          </a:xfrm>
          <a:custGeom>
            <a:avLst/>
            <a:gdLst/>
            <a:ahLst/>
            <a:cxnLst/>
            <a:rect l="l" t="t" r="r" b="b"/>
            <a:pathLst>
              <a:path w="6500189" h="1267537">
                <a:moveTo>
                  <a:pt x="0" y="0"/>
                </a:moveTo>
                <a:lnTo>
                  <a:pt x="6500189" y="0"/>
                </a:lnTo>
                <a:lnTo>
                  <a:pt x="6500189" y="1267537"/>
                </a:lnTo>
                <a:lnTo>
                  <a:pt x="0" y="1267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a:off x="6109733" y="9629414"/>
            <a:ext cx="11936260" cy="93167"/>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2" name="Group 12"/>
          <p:cNvGrpSpPr/>
          <p:nvPr/>
        </p:nvGrpSpPr>
        <p:grpSpPr>
          <a:xfrm>
            <a:off x="737527" y="1729655"/>
            <a:ext cx="12121515" cy="8065135"/>
            <a:chOff x="0" y="0"/>
            <a:chExt cx="16162020" cy="10753513"/>
          </a:xfrm>
        </p:grpSpPr>
        <p:sp>
          <p:nvSpPr>
            <p:cNvPr id="13" name="Freeform 13"/>
            <p:cNvSpPr/>
            <p:nvPr/>
          </p:nvSpPr>
          <p:spPr>
            <a:xfrm>
              <a:off x="0" y="0"/>
              <a:ext cx="16162020" cy="10753513"/>
            </a:xfrm>
            <a:custGeom>
              <a:avLst/>
              <a:gdLst/>
              <a:ahLst/>
              <a:cxnLst/>
              <a:rect l="l" t="t" r="r" b="b"/>
              <a:pathLst>
                <a:path w="16147495" h="5530517">
                  <a:moveTo>
                    <a:pt x="0" y="0"/>
                  </a:moveTo>
                  <a:lnTo>
                    <a:pt x="16147495" y="0"/>
                  </a:lnTo>
                  <a:lnTo>
                    <a:pt x="16147495" y="5530517"/>
                  </a:lnTo>
                  <a:lnTo>
                    <a:pt x="0" y="55305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947039" y="1402125"/>
              <a:ext cx="14101016" cy="7894320"/>
            </a:xfrm>
            <a:prstGeom prst="rect">
              <a:avLst/>
            </a:prstGeom>
          </p:spPr>
          <p:txBody>
            <a:bodyPr lIns="0" tIns="0" rIns="0" bIns="0" rtlCol="0" anchor="t">
              <a:spAutoFit/>
            </a:bodyPr>
            <a:lstStyle/>
            <a:p>
              <a:pPr algn="ctr">
                <a:lnSpc>
                  <a:spcPct val="150000"/>
                </a:lnSpc>
              </a:pPr>
              <a:r>
                <a:rPr lang="en-US" sz="2850" b="1">
                  <a:solidFill>
                    <a:srgbClr val="FFFFFF"/>
                  </a:solidFill>
                  <a:latin typeface="Poppins" panose="00000500000000000000"/>
                  <a:ea typeface="Poppins" panose="00000500000000000000"/>
                  <a:cs typeface="Poppins" panose="00000500000000000000"/>
                  <a:sym typeface="Poppins" panose="00000500000000000000"/>
                </a:rPr>
                <a:t>Ephesians 1:19–20(TPT)</a:t>
              </a:r>
            </a:p>
            <a:p>
              <a:pPr algn="ctr">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19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I pray that you will continually experience the immeasurable greatness of God’s power made available to you through faith. Then your lives will be an advertisement of this immense power as it works through you! This is the mighty power </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20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that was released when God raised Christ from the dead and exalted him to the place of highest honor and supreme authority in the heavenly realm!</a:t>
              </a:r>
              <a:r>
                <a:rPr lang="en-US" sz="2850">
                  <a:solidFill>
                    <a:srgbClr val="FFFFFF"/>
                  </a:solidFill>
                  <a:latin typeface="Poppins" panose="00000500000000000000"/>
                  <a:ea typeface="Poppins" panose="00000500000000000000"/>
                  <a:cs typeface="Poppins" panose="00000500000000000000"/>
                  <a:sym typeface="Poppins" panose="00000500000000000000"/>
                </a:rPr>
                <a:t>.</a:t>
              </a:r>
            </a:p>
          </p:txBody>
        </p:sp>
      </p:grpSp>
      <p:sp>
        <p:nvSpPr>
          <p:cNvPr id="21" name="Freeform 21"/>
          <p:cNvSpPr/>
          <p:nvPr/>
        </p:nvSpPr>
        <p:spPr>
          <a:xfrm>
            <a:off x="9914736" y="7325789"/>
            <a:ext cx="2118165" cy="2396792"/>
          </a:xfrm>
          <a:custGeom>
            <a:avLst/>
            <a:gdLst/>
            <a:ahLst/>
            <a:cxnLst/>
            <a:rect l="l" t="t" r="r" b="b"/>
            <a:pathLst>
              <a:path w="2118165" h="2396792">
                <a:moveTo>
                  <a:pt x="0" y="0"/>
                </a:moveTo>
                <a:lnTo>
                  <a:pt x="2118164" y="0"/>
                </a:lnTo>
                <a:lnTo>
                  <a:pt x="2118164" y="2396792"/>
                </a:lnTo>
                <a:lnTo>
                  <a:pt x="0" y="2396792"/>
                </a:lnTo>
                <a:lnTo>
                  <a:pt x="0" y="0"/>
                </a:lnTo>
                <a:close/>
              </a:path>
            </a:pathLst>
          </a:custGeom>
          <a:blipFill>
            <a:blip r:embed="rId10">
              <a:alphaModFix amt="59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13068213" y="1729655"/>
            <a:ext cx="4465315" cy="2857801"/>
          </a:xfrm>
          <a:custGeom>
            <a:avLst/>
            <a:gdLst/>
            <a:ahLst/>
            <a:cxnLst/>
            <a:rect l="l" t="t" r="r" b="b"/>
            <a:pathLst>
              <a:path w="4465315" h="2857801">
                <a:moveTo>
                  <a:pt x="0" y="0"/>
                </a:moveTo>
                <a:lnTo>
                  <a:pt x="4465315" y="0"/>
                </a:lnTo>
                <a:lnTo>
                  <a:pt x="4465315" y="2857801"/>
                </a:lnTo>
                <a:lnTo>
                  <a:pt x="0" y="28578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TextBox 23"/>
          <p:cNvSpPr txBox="1"/>
          <p:nvPr/>
        </p:nvSpPr>
        <p:spPr>
          <a:xfrm>
            <a:off x="11440546" y="825543"/>
            <a:ext cx="6706350" cy="496948"/>
          </a:xfrm>
          <a:prstGeom prst="rect">
            <a:avLst/>
          </a:prstGeom>
        </p:spPr>
        <p:txBody>
          <a:bodyPr lIns="0" tIns="0" rIns="0" bIns="0" rtlCol="0" anchor="t">
            <a:spAutoFit/>
          </a:bodyPr>
          <a:lstStyle/>
          <a:p>
            <a:pPr algn="r">
              <a:lnSpc>
                <a:spcPts val="3750"/>
              </a:lnSpc>
            </a:pPr>
            <a:r>
              <a:rPr lang="en-US" sz="3260" b="1">
                <a:solidFill>
                  <a:srgbClr val="000000"/>
                </a:solidFill>
                <a:latin typeface="Poppins Bold" panose="00000800000000000000"/>
                <a:ea typeface="Poppins Bold" panose="00000800000000000000"/>
                <a:cs typeface="Poppins Bold" panose="00000800000000000000"/>
                <a:sym typeface="Poppins Bold" panose="00000800000000000000"/>
              </a:rPr>
              <a:t>You Have Authority in Christ</a:t>
            </a:r>
          </a:p>
        </p:txBody>
      </p:sp>
      <p:sp>
        <p:nvSpPr>
          <p:cNvPr id="24" name="TextBox 24"/>
          <p:cNvSpPr txBox="1"/>
          <p:nvPr/>
        </p:nvSpPr>
        <p:spPr>
          <a:xfrm>
            <a:off x="17129343" y="9958283"/>
            <a:ext cx="91664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23 | Page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22EAC-FC99-F067-1077-3FEDF8B8E1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8134448-EAE5-23C7-E196-773057D53D33}"/>
              </a:ext>
            </a:extLst>
          </p:cNvPr>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935F1E55-6F60-1FC4-3EFF-E96D26B4951F}"/>
              </a:ext>
            </a:extLst>
          </p:cNvPr>
          <p:cNvGrpSpPr/>
          <p:nvPr/>
        </p:nvGrpSpPr>
        <p:grpSpPr>
          <a:xfrm>
            <a:off x="1514403" y="389387"/>
            <a:ext cx="1580614" cy="474256"/>
            <a:chOff x="0" y="0"/>
            <a:chExt cx="2107485" cy="632342"/>
          </a:xfrm>
        </p:grpSpPr>
        <p:sp>
          <p:nvSpPr>
            <p:cNvPr id="4" name="Freeform 4">
              <a:extLst>
                <a:ext uri="{FF2B5EF4-FFF2-40B4-BE49-F238E27FC236}">
                  <a16:creationId xmlns:a16="http://schemas.microsoft.com/office/drawing/2014/main" id="{13A84649-6B77-E136-0F1F-2D06E17AC19A}"/>
                </a:ext>
              </a:extLst>
            </p:cNvPr>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a:extLst>
                <a:ext uri="{FF2B5EF4-FFF2-40B4-BE49-F238E27FC236}">
                  <a16:creationId xmlns:a16="http://schemas.microsoft.com/office/drawing/2014/main" id="{F8157391-EBDC-5D05-DCBD-11CBF7D30005}"/>
                </a:ext>
              </a:extLst>
            </p:cNvPr>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a:extLst>
              <a:ext uri="{FF2B5EF4-FFF2-40B4-BE49-F238E27FC236}">
                <a16:creationId xmlns:a16="http://schemas.microsoft.com/office/drawing/2014/main" id="{7D82EA4F-D64D-C7AE-7879-F4AFD4623537}"/>
              </a:ext>
            </a:extLst>
          </p:cNvPr>
          <p:cNvSpPr/>
          <p:nvPr/>
        </p:nvSpPr>
        <p:spPr>
          <a:xfrm>
            <a:off x="11787811" y="-553024"/>
            <a:ext cx="6500189" cy="1267537"/>
          </a:xfrm>
          <a:custGeom>
            <a:avLst/>
            <a:gdLst/>
            <a:ahLst/>
            <a:cxnLst/>
            <a:rect l="l" t="t" r="r" b="b"/>
            <a:pathLst>
              <a:path w="6500189" h="1267537">
                <a:moveTo>
                  <a:pt x="0" y="0"/>
                </a:moveTo>
                <a:lnTo>
                  <a:pt x="6500189" y="0"/>
                </a:lnTo>
                <a:lnTo>
                  <a:pt x="6500189" y="1267537"/>
                </a:lnTo>
                <a:lnTo>
                  <a:pt x="0" y="1267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C6DA2344-DB9B-8CC9-F6F8-8C7F24FDFB41}"/>
              </a:ext>
            </a:extLst>
          </p:cNvPr>
          <p:cNvGrpSpPr/>
          <p:nvPr/>
        </p:nvGrpSpPr>
        <p:grpSpPr>
          <a:xfrm>
            <a:off x="5185997" y="9939233"/>
            <a:ext cx="13203627" cy="357292"/>
            <a:chOff x="0" y="0"/>
            <a:chExt cx="3477498" cy="94102"/>
          </a:xfrm>
        </p:grpSpPr>
        <p:sp>
          <p:nvSpPr>
            <p:cNvPr id="8" name="Freeform 8">
              <a:extLst>
                <a:ext uri="{FF2B5EF4-FFF2-40B4-BE49-F238E27FC236}">
                  <a16:creationId xmlns:a16="http://schemas.microsoft.com/office/drawing/2014/main" id="{8FD56E82-BB13-E08A-F680-F9C4317B255E}"/>
                </a:ext>
              </a:extLst>
            </p:cNvPr>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a:extLst>
                <a:ext uri="{FF2B5EF4-FFF2-40B4-BE49-F238E27FC236}">
                  <a16:creationId xmlns:a16="http://schemas.microsoft.com/office/drawing/2014/main" id="{BC732143-24F6-40C5-097A-30BCEA8D23CE}"/>
                </a:ext>
              </a:extLst>
            </p:cNvPr>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a:extLst>
              <a:ext uri="{FF2B5EF4-FFF2-40B4-BE49-F238E27FC236}">
                <a16:creationId xmlns:a16="http://schemas.microsoft.com/office/drawing/2014/main" id="{B2D301A8-3DF4-0774-99F7-B17165876FF2}"/>
              </a:ext>
            </a:extLst>
          </p:cNvPr>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a:extLst>
              <a:ext uri="{FF2B5EF4-FFF2-40B4-BE49-F238E27FC236}">
                <a16:creationId xmlns:a16="http://schemas.microsoft.com/office/drawing/2014/main" id="{BE29D3F9-F4E2-5BD1-A6BA-E99BFDBF2C8A}"/>
              </a:ext>
            </a:extLst>
          </p:cNvPr>
          <p:cNvSpPr/>
          <p:nvPr/>
        </p:nvSpPr>
        <p:spPr>
          <a:xfrm>
            <a:off x="6109733" y="9629414"/>
            <a:ext cx="11936260" cy="93167"/>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2" name="Group 12">
            <a:extLst>
              <a:ext uri="{FF2B5EF4-FFF2-40B4-BE49-F238E27FC236}">
                <a16:creationId xmlns:a16="http://schemas.microsoft.com/office/drawing/2014/main" id="{C75AFAD2-E3F2-841F-7E04-C8D3AE9155D4}"/>
              </a:ext>
            </a:extLst>
          </p:cNvPr>
          <p:cNvGrpSpPr/>
          <p:nvPr/>
        </p:nvGrpSpPr>
        <p:grpSpPr>
          <a:xfrm>
            <a:off x="737527" y="1729655"/>
            <a:ext cx="12121515" cy="8065135"/>
            <a:chOff x="0" y="0"/>
            <a:chExt cx="16162020" cy="10753513"/>
          </a:xfrm>
        </p:grpSpPr>
        <p:sp>
          <p:nvSpPr>
            <p:cNvPr id="13" name="Freeform 13">
              <a:extLst>
                <a:ext uri="{FF2B5EF4-FFF2-40B4-BE49-F238E27FC236}">
                  <a16:creationId xmlns:a16="http://schemas.microsoft.com/office/drawing/2014/main" id="{003C3407-081F-49E7-E8CD-938DFCD0FF90}"/>
                </a:ext>
              </a:extLst>
            </p:cNvPr>
            <p:cNvSpPr/>
            <p:nvPr/>
          </p:nvSpPr>
          <p:spPr>
            <a:xfrm>
              <a:off x="0" y="0"/>
              <a:ext cx="16162020" cy="10753513"/>
            </a:xfrm>
            <a:custGeom>
              <a:avLst/>
              <a:gdLst/>
              <a:ahLst/>
              <a:cxnLst/>
              <a:rect l="l" t="t" r="r" b="b"/>
              <a:pathLst>
                <a:path w="16147495" h="5530517">
                  <a:moveTo>
                    <a:pt x="0" y="0"/>
                  </a:moveTo>
                  <a:lnTo>
                    <a:pt x="16147495" y="0"/>
                  </a:lnTo>
                  <a:lnTo>
                    <a:pt x="16147495" y="5530517"/>
                  </a:lnTo>
                  <a:lnTo>
                    <a:pt x="0" y="55305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0B405AE6-8E42-FD20-8B26-1FED27DE8134}"/>
                </a:ext>
              </a:extLst>
            </p:cNvPr>
            <p:cNvSpPr txBox="1"/>
            <p:nvPr/>
          </p:nvSpPr>
          <p:spPr>
            <a:xfrm>
              <a:off x="947039" y="1402125"/>
              <a:ext cx="14101016" cy="6057300"/>
            </a:xfrm>
            <a:prstGeom prst="rect">
              <a:avLst/>
            </a:prstGeom>
          </p:spPr>
          <p:txBody>
            <a:bodyPr lIns="0" tIns="0" rIns="0" bIns="0" rtlCol="0" anchor="t">
              <a:spAutoFit/>
            </a:bodyPr>
            <a:lstStyle/>
            <a:p>
              <a:pPr algn="ctr">
                <a:lnSpc>
                  <a:spcPct val="150000"/>
                </a:lnSpc>
              </a:pPr>
              <a:r>
                <a:rPr lang="en-US" sz="2850" b="1" dirty="0">
                  <a:solidFill>
                    <a:srgbClr val="FFFFFF"/>
                  </a:solidFill>
                  <a:latin typeface="Poppins" panose="00000500000000000000"/>
                  <a:ea typeface="Poppins" panose="00000500000000000000"/>
                  <a:cs typeface="Poppins" panose="00000500000000000000"/>
                  <a:sym typeface="Poppins" panose="00000500000000000000"/>
                </a:rPr>
                <a:t>Ephesians 2:5-6 (TPT)</a:t>
              </a:r>
            </a:p>
            <a:p>
              <a:pPr algn="ctr">
                <a:lnSpc>
                  <a:spcPct val="150000"/>
                </a:lnSpc>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5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Even when we were dead and doomed in our many sins, He united us into the very life of Christ and saved us by His wonderful grace! </a:t>
              </a: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6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He raised us up with Christ the exalted One, and we ascended with Him into the glorious perfection and authority of the heavenly realm, for we are now co-seated  as one with Christ!</a:t>
              </a:r>
              <a:endParaRPr lang="en-US" sz="2850" dirty="0">
                <a:solidFill>
                  <a:srgbClr val="FFFFFF"/>
                </a:solidFill>
                <a:latin typeface="Poppins" panose="00000500000000000000"/>
                <a:ea typeface="Poppins" panose="00000500000000000000"/>
                <a:cs typeface="Poppins" panose="00000500000000000000"/>
                <a:sym typeface="Poppins" panose="00000500000000000000"/>
              </a:endParaRPr>
            </a:p>
          </p:txBody>
        </p:sp>
      </p:grpSp>
      <p:sp>
        <p:nvSpPr>
          <p:cNvPr id="21" name="Freeform 21">
            <a:extLst>
              <a:ext uri="{FF2B5EF4-FFF2-40B4-BE49-F238E27FC236}">
                <a16:creationId xmlns:a16="http://schemas.microsoft.com/office/drawing/2014/main" id="{1DD26AC9-A34F-E459-450B-0063AB4630B4}"/>
              </a:ext>
            </a:extLst>
          </p:cNvPr>
          <p:cNvSpPr/>
          <p:nvPr/>
        </p:nvSpPr>
        <p:spPr>
          <a:xfrm>
            <a:off x="9914736" y="7325789"/>
            <a:ext cx="2118165" cy="2396792"/>
          </a:xfrm>
          <a:custGeom>
            <a:avLst/>
            <a:gdLst/>
            <a:ahLst/>
            <a:cxnLst/>
            <a:rect l="l" t="t" r="r" b="b"/>
            <a:pathLst>
              <a:path w="2118165" h="2396792">
                <a:moveTo>
                  <a:pt x="0" y="0"/>
                </a:moveTo>
                <a:lnTo>
                  <a:pt x="2118164" y="0"/>
                </a:lnTo>
                <a:lnTo>
                  <a:pt x="2118164" y="2396792"/>
                </a:lnTo>
                <a:lnTo>
                  <a:pt x="0" y="2396792"/>
                </a:lnTo>
                <a:lnTo>
                  <a:pt x="0" y="0"/>
                </a:lnTo>
                <a:close/>
              </a:path>
            </a:pathLst>
          </a:custGeom>
          <a:blipFill>
            <a:blip r:embed="rId10">
              <a:alphaModFix amt="59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a:extLst>
              <a:ext uri="{FF2B5EF4-FFF2-40B4-BE49-F238E27FC236}">
                <a16:creationId xmlns:a16="http://schemas.microsoft.com/office/drawing/2014/main" id="{E3F2B533-30B8-E487-5FDF-85C0D842C8DB}"/>
              </a:ext>
            </a:extLst>
          </p:cNvPr>
          <p:cNvSpPr/>
          <p:nvPr/>
        </p:nvSpPr>
        <p:spPr>
          <a:xfrm>
            <a:off x="13068213" y="1729655"/>
            <a:ext cx="4465315" cy="2857801"/>
          </a:xfrm>
          <a:custGeom>
            <a:avLst/>
            <a:gdLst/>
            <a:ahLst/>
            <a:cxnLst/>
            <a:rect l="l" t="t" r="r" b="b"/>
            <a:pathLst>
              <a:path w="4465315" h="2857801">
                <a:moveTo>
                  <a:pt x="0" y="0"/>
                </a:moveTo>
                <a:lnTo>
                  <a:pt x="4465315" y="0"/>
                </a:lnTo>
                <a:lnTo>
                  <a:pt x="4465315" y="2857801"/>
                </a:lnTo>
                <a:lnTo>
                  <a:pt x="0" y="28578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TextBox 23">
            <a:extLst>
              <a:ext uri="{FF2B5EF4-FFF2-40B4-BE49-F238E27FC236}">
                <a16:creationId xmlns:a16="http://schemas.microsoft.com/office/drawing/2014/main" id="{9BBE9975-1D85-0FAF-283D-99DD7F61DB99}"/>
              </a:ext>
            </a:extLst>
          </p:cNvPr>
          <p:cNvSpPr txBox="1"/>
          <p:nvPr/>
        </p:nvSpPr>
        <p:spPr>
          <a:xfrm>
            <a:off x="11440546" y="825543"/>
            <a:ext cx="6706350" cy="496948"/>
          </a:xfrm>
          <a:prstGeom prst="rect">
            <a:avLst/>
          </a:prstGeom>
        </p:spPr>
        <p:txBody>
          <a:bodyPr lIns="0" tIns="0" rIns="0" bIns="0" rtlCol="0" anchor="t">
            <a:spAutoFit/>
          </a:bodyPr>
          <a:lstStyle/>
          <a:p>
            <a:pPr algn="r">
              <a:lnSpc>
                <a:spcPts val="3750"/>
              </a:lnSpc>
            </a:pPr>
            <a:r>
              <a:rPr lang="en-US" sz="3260" b="1">
                <a:solidFill>
                  <a:srgbClr val="000000"/>
                </a:solidFill>
                <a:latin typeface="Poppins Bold" panose="00000800000000000000"/>
                <a:ea typeface="Poppins Bold" panose="00000800000000000000"/>
                <a:cs typeface="Poppins Bold" panose="00000800000000000000"/>
                <a:sym typeface="Poppins Bold" panose="00000800000000000000"/>
              </a:rPr>
              <a:t>You Have Authority in Christ</a:t>
            </a:r>
          </a:p>
        </p:txBody>
      </p:sp>
      <p:sp>
        <p:nvSpPr>
          <p:cNvPr id="24" name="TextBox 24">
            <a:extLst>
              <a:ext uri="{FF2B5EF4-FFF2-40B4-BE49-F238E27FC236}">
                <a16:creationId xmlns:a16="http://schemas.microsoft.com/office/drawing/2014/main" id="{7FB06C41-EF30-71EB-1BB3-C4EC10A4166B}"/>
              </a:ext>
            </a:extLst>
          </p:cNvPr>
          <p:cNvSpPr txBox="1"/>
          <p:nvPr/>
        </p:nvSpPr>
        <p:spPr>
          <a:xfrm>
            <a:off x="17129343" y="9958283"/>
            <a:ext cx="91664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23 | Page</a:t>
            </a:r>
          </a:p>
        </p:txBody>
      </p:sp>
    </p:spTree>
    <p:extLst>
      <p:ext uri="{BB962C8B-B14F-4D97-AF65-F5344CB8AC3E}">
        <p14:creationId xmlns:p14="http://schemas.microsoft.com/office/powerpoint/2010/main" val="2677958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94693" y="344346"/>
            <a:ext cx="1337105" cy="539337"/>
          </a:xfrm>
          <a:custGeom>
            <a:avLst/>
            <a:gdLst/>
            <a:ahLst/>
            <a:cxnLst/>
            <a:rect l="l" t="t" r="r" b="b"/>
            <a:pathLst>
              <a:path w="1337105" h="539337">
                <a:moveTo>
                  <a:pt x="0" y="0"/>
                </a:moveTo>
                <a:lnTo>
                  <a:pt x="1337106" y="0"/>
                </a:lnTo>
                <a:lnTo>
                  <a:pt x="1337106" y="539337"/>
                </a:lnTo>
                <a:lnTo>
                  <a:pt x="0" y="53933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286151" y="390196"/>
            <a:ext cx="1644705" cy="493487"/>
            <a:chOff x="0" y="0"/>
            <a:chExt cx="2192940" cy="657982"/>
          </a:xfrm>
        </p:grpSpPr>
        <p:sp>
          <p:nvSpPr>
            <p:cNvPr id="5" name="Freeform 5"/>
            <p:cNvSpPr/>
            <p:nvPr/>
          </p:nvSpPr>
          <p:spPr>
            <a:xfrm>
              <a:off x="0" y="0"/>
              <a:ext cx="754917" cy="657982"/>
            </a:xfrm>
            <a:custGeom>
              <a:avLst/>
              <a:gdLst/>
              <a:ahLst/>
              <a:cxnLst/>
              <a:rect l="l" t="t" r="r" b="b"/>
              <a:pathLst>
                <a:path w="754917" h="657982">
                  <a:moveTo>
                    <a:pt x="0" y="0"/>
                  </a:moveTo>
                  <a:lnTo>
                    <a:pt x="754917" y="0"/>
                  </a:lnTo>
                  <a:lnTo>
                    <a:pt x="754917" y="657982"/>
                  </a:lnTo>
                  <a:lnTo>
                    <a:pt x="0" y="65798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02896" y="153961"/>
              <a:ext cx="1490045" cy="350061"/>
            </a:xfrm>
            <a:prstGeom prst="rect">
              <a:avLst/>
            </a:prstGeom>
          </p:spPr>
          <p:txBody>
            <a:bodyPr lIns="0" tIns="0" rIns="0" bIns="0" rtlCol="0" anchor="t">
              <a:spAutoFit/>
            </a:bodyPr>
            <a:lstStyle/>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967963" y="1158878"/>
            <a:ext cx="6206819" cy="8954027"/>
          </a:xfrm>
          <a:custGeom>
            <a:avLst/>
            <a:gdLst/>
            <a:ahLst/>
            <a:cxnLst/>
            <a:rect l="l" t="t" r="r" b="b"/>
            <a:pathLst>
              <a:path w="6206819" h="8954027">
                <a:moveTo>
                  <a:pt x="0" y="0"/>
                </a:moveTo>
                <a:lnTo>
                  <a:pt x="6206819" y="0"/>
                </a:lnTo>
                <a:lnTo>
                  <a:pt x="6206819" y="8954027"/>
                </a:lnTo>
                <a:lnTo>
                  <a:pt x="0" y="8954027"/>
                </a:lnTo>
                <a:lnTo>
                  <a:pt x="0" y="0"/>
                </a:lnTo>
                <a:close/>
              </a:path>
            </a:pathLst>
          </a:custGeom>
          <a:blipFill>
            <a:blip r:embed="rId7"/>
            <a:stretch>
              <a:fillRect l="-4310" r="-23832" b="-1807"/>
            </a:stretch>
          </a:blipFill>
        </p:spPr>
        <p:txBody>
          <a:bodyPr/>
          <a:lstStyle/>
          <a:p>
            <a:endParaRPr lang="en-US"/>
          </a:p>
        </p:txBody>
      </p:sp>
      <p:grpSp>
        <p:nvGrpSpPr>
          <p:cNvPr id="9" name="Group 9"/>
          <p:cNvGrpSpPr/>
          <p:nvPr/>
        </p:nvGrpSpPr>
        <p:grpSpPr>
          <a:xfrm>
            <a:off x="5195522" y="9939233"/>
            <a:ext cx="13203627" cy="357292"/>
            <a:chOff x="0" y="0"/>
            <a:chExt cx="3477498" cy="94102"/>
          </a:xfrm>
        </p:grpSpPr>
        <p:sp>
          <p:nvSpPr>
            <p:cNvPr id="10" name="Freeform 10"/>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1" name="TextBox 11"/>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2" name="Freeform 12"/>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8">
              <a:extLst>
                <a:ext uri="{96DAC541-7B7A-43D3-8B79-37D633B846F1}">
                  <asvg:svgBlip xmlns:asvg="http://schemas.microsoft.com/office/drawing/2016/SVG/main" r:embed="rId9"/>
                </a:ext>
              </a:extLst>
            </a:blip>
            <a:stretch>
              <a:fillRect r="-103224"/>
            </a:stretch>
          </a:blipFill>
        </p:spPr>
        <p:txBody>
          <a:bodyPr/>
          <a:lstStyle/>
          <a:p>
            <a:endParaRPr lang="en-US"/>
          </a:p>
        </p:txBody>
      </p:sp>
      <p:sp>
        <p:nvSpPr>
          <p:cNvPr id="13" name="AutoShape 13"/>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4" name="Group 14"/>
          <p:cNvGrpSpPr/>
          <p:nvPr/>
        </p:nvGrpSpPr>
        <p:grpSpPr>
          <a:xfrm>
            <a:off x="6607078" y="4342620"/>
            <a:ext cx="4669536" cy="4669536"/>
            <a:chOff x="0" y="0"/>
            <a:chExt cx="6226048" cy="6226048"/>
          </a:xfrm>
        </p:grpSpPr>
        <p:sp>
          <p:nvSpPr>
            <p:cNvPr id="15" name="Freeform 15"/>
            <p:cNvSpPr/>
            <p:nvPr/>
          </p:nvSpPr>
          <p:spPr>
            <a:xfrm>
              <a:off x="0" y="0"/>
              <a:ext cx="6226048" cy="6226048"/>
            </a:xfrm>
            <a:custGeom>
              <a:avLst/>
              <a:gdLst/>
              <a:ahLst/>
              <a:cxnLst/>
              <a:rect l="l" t="t" r="r" b="b"/>
              <a:pathLst>
                <a:path w="6226048" h="6226048">
                  <a:moveTo>
                    <a:pt x="0" y="0"/>
                  </a:moveTo>
                  <a:lnTo>
                    <a:pt x="6226048" y="0"/>
                  </a:lnTo>
                  <a:lnTo>
                    <a:pt x="6226048" y="6226048"/>
                  </a:lnTo>
                  <a:lnTo>
                    <a:pt x="0" y="6226048"/>
                  </a:lnTo>
                  <a:lnTo>
                    <a:pt x="0" y="0"/>
                  </a:lnTo>
                  <a:close/>
                </a:path>
              </a:pathLst>
            </a:custGeom>
            <a:blipFill>
              <a:blip r:embed="rId10">
                <a:alphaModFix amt="97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985461" y="518287"/>
              <a:ext cx="4329704" cy="5049218"/>
            </a:xfrm>
            <a:custGeom>
              <a:avLst/>
              <a:gdLst/>
              <a:ahLst/>
              <a:cxnLst/>
              <a:rect l="l" t="t" r="r" b="b"/>
              <a:pathLst>
                <a:path w="4329704" h="5049218">
                  <a:moveTo>
                    <a:pt x="0" y="0"/>
                  </a:moveTo>
                  <a:lnTo>
                    <a:pt x="4329704" y="0"/>
                  </a:lnTo>
                  <a:lnTo>
                    <a:pt x="4329704" y="5049218"/>
                  </a:lnTo>
                  <a:lnTo>
                    <a:pt x="0" y="50492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17" name="TextBox 17"/>
          <p:cNvSpPr txBox="1"/>
          <p:nvPr/>
        </p:nvSpPr>
        <p:spPr>
          <a:xfrm>
            <a:off x="9305925" y="1177928"/>
            <a:ext cx="8615021" cy="526319"/>
          </a:xfrm>
          <a:prstGeom prst="rect">
            <a:avLst/>
          </a:prstGeom>
        </p:spPr>
        <p:txBody>
          <a:bodyPr lIns="0" tIns="0" rIns="0" bIns="0" rtlCol="0" anchor="t">
            <a:spAutoFit/>
          </a:bodyPr>
          <a:lstStyle/>
          <a:p>
            <a:pPr algn="r">
              <a:lnSpc>
                <a:spcPts val="3890"/>
              </a:lnSpc>
            </a:pPr>
            <a:r>
              <a:rPr lang="en-US" sz="3385" b="1">
                <a:solidFill>
                  <a:srgbClr val="000000"/>
                </a:solidFill>
                <a:latin typeface="Poppins Bold" panose="00000800000000000000"/>
                <a:ea typeface="Poppins Bold" panose="00000800000000000000"/>
                <a:cs typeface="Poppins Bold" panose="00000800000000000000"/>
                <a:sym typeface="Poppins Bold" panose="00000800000000000000"/>
              </a:rPr>
              <a:t>God's Promises: Priority Over Genetics</a:t>
            </a:r>
          </a:p>
        </p:txBody>
      </p:sp>
      <p:sp>
        <p:nvSpPr>
          <p:cNvPr id="18" name="TextBox 18"/>
          <p:cNvSpPr txBox="1"/>
          <p:nvPr/>
        </p:nvSpPr>
        <p:spPr>
          <a:xfrm>
            <a:off x="8127519" y="1738676"/>
            <a:ext cx="9831527" cy="2603944"/>
          </a:xfrm>
          <a:prstGeom prst="rect">
            <a:avLst/>
          </a:prstGeom>
        </p:spPr>
        <p:txBody>
          <a:bodyPr lIns="0" tIns="0" rIns="0" bIns="0" rtlCol="0" anchor="t">
            <a:spAutoFit/>
          </a:bodyPr>
          <a:lstStyle/>
          <a:p>
            <a:pPr algn="r">
              <a:lnSpc>
                <a:spcPts val="3390"/>
              </a:lnSpc>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Romans 9:6-9(MSG); John 1:12-13(NIV)</a:t>
            </a:r>
          </a:p>
          <a:p>
            <a:pPr algn="r">
              <a:lnSpc>
                <a:spcPts val="3390"/>
              </a:lnSpc>
            </a:pPr>
            <a:r>
              <a:rPr lang="en-US" sz="2850" dirty="0">
                <a:solidFill>
                  <a:srgbClr val="000000"/>
                </a:solidFill>
                <a:latin typeface="Poppins" panose="00000500000000000000"/>
                <a:ea typeface="Poppins" panose="00000500000000000000"/>
                <a:cs typeface="Poppins" panose="00000500000000000000"/>
                <a:sym typeface="Poppins" panose="00000500000000000000"/>
              </a:rPr>
              <a:t>Your identity in Christ is determined by God's promise, not your natural lineage or genetics. God gives all who believe the right to become His children, born of God, with Divine Nature Always (DNA).</a:t>
            </a:r>
          </a:p>
          <a:p>
            <a:pPr algn="r">
              <a:lnSpc>
                <a:spcPts val="3390"/>
              </a:lnSpc>
            </a:pPr>
            <a:endParaRPr lang="en-US" sz="2850" dirty="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19" name="TextBox 19"/>
          <p:cNvSpPr txBox="1"/>
          <p:nvPr/>
        </p:nvSpPr>
        <p:spPr>
          <a:xfrm>
            <a:off x="2757336" y="387239"/>
            <a:ext cx="7126799" cy="506634"/>
          </a:xfrm>
          <a:prstGeom prst="rect">
            <a:avLst/>
          </a:prstGeom>
        </p:spPr>
        <p:txBody>
          <a:bodyPr lIns="0" tIns="0" rIns="0" bIns="0" rtlCol="0" anchor="t">
            <a:spAutoFit/>
          </a:bodyPr>
          <a:lstStyle/>
          <a:p>
            <a:pPr algn="r">
              <a:lnSpc>
                <a:spcPts val="3775"/>
              </a:lnSpc>
            </a:pPr>
            <a:r>
              <a:rPr lang="en-US" sz="3285" b="1">
                <a:solidFill>
                  <a:srgbClr val="000000"/>
                </a:solidFill>
                <a:latin typeface="Poppins Bold" panose="00000800000000000000"/>
                <a:ea typeface="Poppins Bold" panose="00000800000000000000"/>
                <a:cs typeface="Poppins Bold" panose="00000800000000000000"/>
                <a:sym typeface="Poppins Bold" panose="00000800000000000000"/>
              </a:rPr>
              <a:t>Defined by all God’s Promises</a:t>
            </a:r>
          </a:p>
        </p:txBody>
      </p:sp>
      <p:sp>
        <p:nvSpPr>
          <p:cNvPr id="20" name="TextBox 20"/>
          <p:cNvSpPr txBox="1"/>
          <p:nvPr/>
        </p:nvSpPr>
        <p:spPr>
          <a:xfrm>
            <a:off x="11800078" y="5073123"/>
            <a:ext cx="6487922" cy="2775648"/>
          </a:xfrm>
          <a:prstGeom prst="rect">
            <a:avLst/>
          </a:prstGeom>
        </p:spPr>
        <p:txBody>
          <a:bodyPr lIns="0" tIns="0" rIns="0" bIns="0" rtlCol="0" anchor="t">
            <a:spAutoFit/>
          </a:bodyPr>
          <a:lstStyle/>
          <a:p>
            <a:pPr algn="l">
              <a:lnSpc>
                <a:spcPts val="3630"/>
              </a:lnSpc>
            </a:pPr>
            <a:r>
              <a:rPr lang="en-US" sz="3050" b="1">
                <a:solidFill>
                  <a:srgbClr val="000000"/>
                </a:solidFill>
                <a:latin typeface="Poppins Bold" panose="00000800000000000000"/>
                <a:ea typeface="Poppins Bold" panose="00000800000000000000"/>
                <a:cs typeface="Poppins Bold" panose="00000800000000000000"/>
                <a:sym typeface="Poppins Bold" panose="00000800000000000000"/>
              </a:rPr>
              <a:t>Application</a:t>
            </a:r>
          </a:p>
          <a:p>
            <a:pPr algn="l">
              <a:lnSpc>
                <a:spcPts val="3630"/>
              </a:lnSpc>
            </a:pPr>
            <a:r>
              <a:rPr lang="en-US" sz="3050">
                <a:solidFill>
                  <a:srgbClr val="000000"/>
                </a:solidFill>
                <a:latin typeface="Poppins" panose="00000500000000000000"/>
                <a:ea typeface="Poppins" panose="00000500000000000000"/>
                <a:cs typeface="Poppins" panose="00000500000000000000"/>
                <a:sym typeface="Poppins" panose="00000500000000000000"/>
              </a:rPr>
              <a:t>Your new identity is divinely defined by God's promises. You possess a new spiritual lineage- Heavenly Father's DNA.</a:t>
            </a:r>
          </a:p>
          <a:p>
            <a:pPr algn="l">
              <a:lnSpc>
                <a:spcPts val="3630"/>
              </a:lnSpc>
            </a:pPr>
            <a:endParaRPr lang="en-US" sz="3050">
              <a:solidFill>
                <a:srgbClr val="000000"/>
              </a:solidFill>
              <a:latin typeface="Poppins" panose="00000500000000000000"/>
              <a:ea typeface="Poppins" panose="00000500000000000000"/>
              <a:cs typeface="Poppins" panose="00000500000000000000"/>
              <a:sym typeface="Poppins" panose="00000500000000000000"/>
            </a:endParaRPr>
          </a:p>
        </p:txBody>
      </p:sp>
      <p:sp>
        <p:nvSpPr>
          <p:cNvPr id="21" name="TextBox 21"/>
          <p:cNvSpPr txBox="1"/>
          <p:nvPr/>
        </p:nvSpPr>
        <p:spPr>
          <a:xfrm>
            <a:off x="17187499" y="9958283"/>
            <a:ext cx="80033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5 | Page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1787811" y="-553024"/>
            <a:ext cx="6500189" cy="1267537"/>
          </a:xfrm>
          <a:custGeom>
            <a:avLst/>
            <a:gdLst/>
            <a:ahLst/>
            <a:cxnLst/>
            <a:rect l="l" t="t" r="r" b="b"/>
            <a:pathLst>
              <a:path w="6500189" h="1267537">
                <a:moveTo>
                  <a:pt x="0" y="0"/>
                </a:moveTo>
                <a:lnTo>
                  <a:pt x="6500189" y="0"/>
                </a:lnTo>
                <a:lnTo>
                  <a:pt x="6500189" y="1267537"/>
                </a:lnTo>
                <a:lnTo>
                  <a:pt x="0" y="1267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a:off x="6109733" y="9629414"/>
            <a:ext cx="11936260" cy="93167"/>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2" name="Group 12"/>
          <p:cNvGrpSpPr/>
          <p:nvPr/>
        </p:nvGrpSpPr>
        <p:grpSpPr>
          <a:xfrm>
            <a:off x="737527" y="1729655"/>
            <a:ext cx="12121515" cy="8065135"/>
            <a:chOff x="0" y="0"/>
            <a:chExt cx="16162020" cy="10753513"/>
          </a:xfrm>
        </p:grpSpPr>
        <p:sp>
          <p:nvSpPr>
            <p:cNvPr id="13" name="Freeform 13"/>
            <p:cNvSpPr/>
            <p:nvPr/>
          </p:nvSpPr>
          <p:spPr>
            <a:xfrm>
              <a:off x="0" y="0"/>
              <a:ext cx="16162020" cy="10753513"/>
            </a:xfrm>
            <a:custGeom>
              <a:avLst/>
              <a:gdLst/>
              <a:ahLst/>
              <a:cxnLst/>
              <a:rect l="l" t="t" r="r" b="b"/>
              <a:pathLst>
                <a:path w="16147495" h="5530517">
                  <a:moveTo>
                    <a:pt x="0" y="0"/>
                  </a:moveTo>
                  <a:lnTo>
                    <a:pt x="16147495" y="0"/>
                  </a:lnTo>
                  <a:lnTo>
                    <a:pt x="16147495" y="5530517"/>
                  </a:lnTo>
                  <a:lnTo>
                    <a:pt x="0" y="55305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947420" y="1402080"/>
              <a:ext cx="14293427" cy="7894320"/>
            </a:xfrm>
            <a:prstGeom prst="rect">
              <a:avLst/>
            </a:prstGeom>
          </p:spPr>
          <p:txBody>
            <a:bodyPr wrap="square" lIns="0" tIns="0" rIns="0" bIns="0" rtlCol="0" anchor="t">
              <a:spAutoFit/>
            </a:bodyPr>
            <a:lstStyle/>
            <a:p>
              <a:pPr algn="ctr">
                <a:lnSpc>
                  <a:spcPct val="150000"/>
                </a:lnSpc>
              </a:pPr>
              <a:r>
                <a:rPr lang="en-US" sz="2850" b="1">
                  <a:solidFill>
                    <a:srgbClr val="FFFFFF"/>
                  </a:solidFill>
                  <a:latin typeface="Poppins" panose="00000500000000000000"/>
                  <a:ea typeface="Poppins" panose="00000500000000000000"/>
                  <a:cs typeface="Poppins" panose="00000500000000000000"/>
                  <a:sym typeface="Poppins" panose="00000500000000000000"/>
                </a:rPr>
                <a:t>Psalm 8:3-8(TPT)</a:t>
              </a:r>
            </a:p>
            <a:p>
              <a:pPr algn="ctr">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3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Look at the splendor of your skies, your creative genius glowing in the heavens. When I gaze at your moon and your stars, mounted like jewels in their settings, I know you are the fascinating artist who fashioned it all! But I have to ask this question: </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4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Why would you bother with puny, mortal man or care about human beings? </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5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Yet what honor you have given to men, created only a little lower than Elohim, crowned with glory and magnificence</a:t>
              </a:r>
            </a:p>
          </p:txBody>
        </p:sp>
      </p:grpSp>
      <p:sp>
        <p:nvSpPr>
          <p:cNvPr id="21" name="Freeform 21"/>
          <p:cNvSpPr/>
          <p:nvPr/>
        </p:nvSpPr>
        <p:spPr>
          <a:xfrm>
            <a:off x="9914736" y="7325789"/>
            <a:ext cx="2118165" cy="2396792"/>
          </a:xfrm>
          <a:custGeom>
            <a:avLst/>
            <a:gdLst/>
            <a:ahLst/>
            <a:cxnLst/>
            <a:rect l="l" t="t" r="r" b="b"/>
            <a:pathLst>
              <a:path w="2118165" h="2396792">
                <a:moveTo>
                  <a:pt x="0" y="0"/>
                </a:moveTo>
                <a:lnTo>
                  <a:pt x="2118164" y="0"/>
                </a:lnTo>
                <a:lnTo>
                  <a:pt x="2118164" y="2396792"/>
                </a:lnTo>
                <a:lnTo>
                  <a:pt x="0" y="2396792"/>
                </a:lnTo>
                <a:lnTo>
                  <a:pt x="0" y="0"/>
                </a:lnTo>
                <a:close/>
              </a:path>
            </a:pathLst>
          </a:custGeom>
          <a:blipFill>
            <a:blip r:embed="rId10">
              <a:alphaModFix amt="59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13068213" y="1729655"/>
            <a:ext cx="4465315" cy="2857801"/>
          </a:xfrm>
          <a:custGeom>
            <a:avLst/>
            <a:gdLst/>
            <a:ahLst/>
            <a:cxnLst/>
            <a:rect l="l" t="t" r="r" b="b"/>
            <a:pathLst>
              <a:path w="4465315" h="2857801">
                <a:moveTo>
                  <a:pt x="0" y="0"/>
                </a:moveTo>
                <a:lnTo>
                  <a:pt x="4465315" y="0"/>
                </a:lnTo>
                <a:lnTo>
                  <a:pt x="4465315" y="2857801"/>
                </a:lnTo>
                <a:lnTo>
                  <a:pt x="0" y="28578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TextBox 23"/>
          <p:cNvSpPr txBox="1"/>
          <p:nvPr/>
        </p:nvSpPr>
        <p:spPr>
          <a:xfrm>
            <a:off x="11440546" y="825543"/>
            <a:ext cx="6706350" cy="496948"/>
          </a:xfrm>
          <a:prstGeom prst="rect">
            <a:avLst/>
          </a:prstGeom>
        </p:spPr>
        <p:txBody>
          <a:bodyPr lIns="0" tIns="0" rIns="0" bIns="0" rtlCol="0" anchor="t">
            <a:spAutoFit/>
          </a:bodyPr>
          <a:lstStyle/>
          <a:p>
            <a:pPr algn="r">
              <a:lnSpc>
                <a:spcPts val="3750"/>
              </a:lnSpc>
            </a:pPr>
            <a:r>
              <a:rPr lang="en-US" sz="3260" b="1">
                <a:solidFill>
                  <a:srgbClr val="000000"/>
                </a:solidFill>
                <a:latin typeface="Poppins Bold" panose="00000800000000000000"/>
                <a:ea typeface="Poppins Bold" panose="00000800000000000000"/>
                <a:cs typeface="Poppins Bold" panose="00000800000000000000"/>
                <a:sym typeface="Poppins Bold" panose="00000800000000000000"/>
              </a:rPr>
              <a:t>You Have Authority in Christ</a:t>
            </a:r>
          </a:p>
        </p:txBody>
      </p:sp>
      <p:sp>
        <p:nvSpPr>
          <p:cNvPr id="24" name="TextBox 24"/>
          <p:cNvSpPr txBox="1"/>
          <p:nvPr/>
        </p:nvSpPr>
        <p:spPr>
          <a:xfrm>
            <a:off x="17129343" y="9958283"/>
            <a:ext cx="91664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23 | Page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1787811" y="-553024"/>
            <a:ext cx="6500189" cy="1267537"/>
          </a:xfrm>
          <a:custGeom>
            <a:avLst/>
            <a:gdLst/>
            <a:ahLst/>
            <a:cxnLst/>
            <a:rect l="l" t="t" r="r" b="b"/>
            <a:pathLst>
              <a:path w="6500189" h="1267537">
                <a:moveTo>
                  <a:pt x="0" y="0"/>
                </a:moveTo>
                <a:lnTo>
                  <a:pt x="6500189" y="0"/>
                </a:lnTo>
                <a:lnTo>
                  <a:pt x="6500189" y="1267537"/>
                </a:lnTo>
                <a:lnTo>
                  <a:pt x="0" y="1267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a:off x="6109733" y="9629414"/>
            <a:ext cx="11936260" cy="93167"/>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2" name="Group 12"/>
          <p:cNvGrpSpPr/>
          <p:nvPr/>
        </p:nvGrpSpPr>
        <p:grpSpPr>
          <a:xfrm>
            <a:off x="737527" y="1729655"/>
            <a:ext cx="12121515" cy="8065135"/>
            <a:chOff x="0" y="0"/>
            <a:chExt cx="16162020" cy="10753513"/>
          </a:xfrm>
        </p:grpSpPr>
        <p:sp>
          <p:nvSpPr>
            <p:cNvPr id="13" name="Freeform 13"/>
            <p:cNvSpPr/>
            <p:nvPr/>
          </p:nvSpPr>
          <p:spPr>
            <a:xfrm>
              <a:off x="0" y="0"/>
              <a:ext cx="16162020" cy="10753513"/>
            </a:xfrm>
            <a:custGeom>
              <a:avLst/>
              <a:gdLst/>
              <a:ahLst/>
              <a:cxnLst/>
              <a:rect l="l" t="t" r="r" b="b"/>
              <a:pathLst>
                <a:path w="16147495" h="5530517">
                  <a:moveTo>
                    <a:pt x="0" y="0"/>
                  </a:moveTo>
                  <a:lnTo>
                    <a:pt x="16147495" y="0"/>
                  </a:lnTo>
                  <a:lnTo>
                    <a:pt x="16147495" y="5530517"/>
                  </a:lnTo>
                  <a:lnTo>
                    <a:pt x="0" y="55305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947420" y="1402080"/>
              <a:ext cx="14293427" cy="6349688"/>
            </a:xfrm>
            <a:prstGeom prst="rect">
              <a:avLst/>
            </a:prstGeom>
          </p:spPr>
          <p:txBody>
            <a:bodyPr wrap="square" lIns="0" tIns="0" rIns="0" bIns="0" rtlCol="0" anchor="t">
              <a:spAutoFit/>
            </a:bodyPr>
            <a:lstStyle/>
            <a:p>
              <a:pPr algn="ctr">
                <a:lnSpc>
                  <a:spcPct val="150000"/>
                </a:lnSpc>
              </a:pPr>
              <a:endPar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endParaRPr>
            </a:p>
            <a:p>
              <a:pPr algn="ctr">
                <a:lnSpc>
                  <a:spcPct val="150000"/>
                </a:lnSpc>
              </a:pPr>
              <a:endPar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endParaRPr>
            </a:p>
            <a:p>
              <a:pPr algn="ctr">
                <a:lnSpc>
                  <a:spcPct val="150000"/>
                </a:lnSpc>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6</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 You have delegated to them rulership over all you have made, with everything under their authority, placing earth itself under the feet of your image-bearers.</a:t>
              </a: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 7-8</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 All the created order and every living thing of the earth, sky, and sea— the wildest beasts and all that move in the paths of the sea — everything is in submission to Adam’s sons.</a:t>
              </a:r>
            </a:p>
          </p:txBody>
        </p:sp>
      </p:grpSp>
      <p:sp>
        <p:nvSpPr>
          <p:cNvPr id="21" name="Freeform 21"/>
          <p:cNvSpPr/>
          <p:nvPr/>
        </p:nvSpPr>
        <p:spPr>
          <a:xfrm>
            <a:off x="9914736" y="7325789"/>
            <a:ext cx="2118165" cy="2396792"/>
          </a:xfrm>
          <a:custGeom>
            <a:avLst/>
            <a:gdLst/>
            <a:ahLst/>
            <a:cxnLst/>
            <a:rect l="l" t="t" r="r" b="b"/>
            <a:pathLst>
              <a:path w="2118165" h="2396792">
                <a:moveTo>
                  <a:pt x="0" y="0"/>
                </a:moveTo>
                <a:lnTo>
                  <a:pt x="2118164" y="0"/>
                </a:lnTo>
                <a:lnTo>
                  <a:pt x="2118164" y="2396792"/>
                </a:lnTo>
                <a:lnTo>
                  <a:pt x="0" y="2396792"/>
                </a:lnTo>
                <a:lnTo>
                  <a:pt x="0" y="0"/>
                </a:lnTo>
                <a:close/>
              </a:path>
            </a:pathLst>
          </a:custGeom>
          <a:blipFill>
            <a:blip r:embed="rId10">
              <a:alphaModFix amt="59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13068213" y="1729655"/>
            <a:ext cx="4465315" cy="2857801"/>
          </a:xfrm>
          <a:custGeom>
            <a:avLst/>
            <a:gdLst/>
            <a:ahLst/>
            <a:cxnLst/>
            <a:rect l="l" t="t" r="r" b="b"/>
            <a:pathLst>
              <a:path w="4465315" h="2857801">
                <a:moveTo>
                  <a:pt x="0" y="0"/>
                </a:moveTo>
                <a:lnTo>
                  <a:pt x="4465315" y="0"/>
                </a:lnTo>
                <a:lnTo>
                  <a:pt x="4465315" y="2857801"/>
                </a:lnTo>
                <a:lnTo>
                  <a:pt x="0" y="28578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TextBox 23"/>
          <p:cNvSpPr txBox="1"/>
          <p:nvPr/>
        </p:nvSpPr>
        <p:spPr>
          <a:xfrm>
            <a:off x="11440546" y="825543"/>
            <a:ext cx="6706350" cy="496948"/>
          </a:xfrm>
          <a:prstGeom prst="rect">
            <a:avLst/>
          </a:prstGeom>
        </p:spPr>
        <p:txBody>
          <a:bodyPr lIns="0" tIns="0" rIns="0" bIns="0" rtlCol="0" anchor="t">
            <a:spAutoFit/>
          </a:bodyPr>
          <a:lstStyle/>
          <a:p>
            <a:pPr algn="r">
              <a:lnSpc>
                <a:spcPts val="3750"/>
              </a:lnSpc>
            </a:pPr>
            <a:r>
              <a:rPr lang="en-US" sz="3260" b="1">
                <a:solidFill>
                  <a:srgbClr val="000000"/>
                </a:solidFill>
                <a:latin typeface="Poppins Bold" panose="00000800000000000000"/>
                <a:ea typeface="Poppins Bold" panose="00000800000000000000"/>
                <a:cs typeface="Poppins Bold" panose="00000800000000000000"/>
                <a:sym typeface="Poppins Bold" panose="00000800000000000000"/>
              </a:rPr>
              <a:t>You Have Authority in Christ</a:t>
            </a:r>
          </a:p>
        </p:txBody>
      </p:sp>
      <p:sp>
        <p:nvSpPr>
          <p:cNvPr id="24" name="TextBox 24"/>
          <p:cNvSpPr txBox="1"/>
          <p:nvPr/>
        </p:nvSpPr>
        <p:spPr>
          <a:xfrm>
            <a:off x="17129343" y="9958283"/>
            <a:ext cx="91664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23 | Page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1816386" y="-524587"/>
            <a:ext cx="6500189" cy="1267537"/>
          </a:xfrm>
          <a:custGeom>
            <a:avLst/>
            <a:gdLst/>
            <a:ahLst/>
            <a:cxnLst/>
            <a:rect l="l" t="t" r="r" b="b"/>
            <a:pathLst>
              <a:path w="6500189" h="1267537">
                <a:moveTo>
                  <a:pt x="0" y="0"/>
                </a:moveTo>
                <a:lnTo>
                  <a:pt x="6500189" y="0"/>
                </a:lnTo>
                <a:lnTo>
                  <a:pt x="6500189" y="1267537"/>
                </a:lnTo>
                <a:lnTo>
                  <a:pt x="0" y="1267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4" name="Group 14"/>
          <p:cNvGrpSpPr/>
          <p:nvPr/>
        </p:nvGrpSpPr>
        <p:grpSpPr>
          <a:xfrm>
            <a:off x="382905" y="1355725"/>
            <a:ext cx="16145510" cy="11431905"/>
            <a:chOff x="-1003300" y="-88053"/>
            <a:chExt cx="13923433" cy="14857307"/>
          </a:xfrm>
        </p:grpSpPr>
        <p:sp>
          <p:nvSpPr>
            <p:cNvPr id="15" name="Freeform 15"/>
            <p:cNvSpPr/>
            <p:nvPr/>
          </p:nvSpPr>
          <p:spPr>
            <a:xfrm rot="21599999">
              <a:off x="-1003300" y="-88053"/>
              <a:ext cx="13923433" cy="10361507"/>
            </a:xfrm>
            <a:custGeom>
              <a:avLst/>
              <a:gdLst/>
              <a:ahLst/>
              <a:cxnLst/>
              <a:rect l="l" t="t" r="r" b="b"/>
              <a:pathLst>
                <a:path w="12225840" h="9148611">
                  <a:moveTo>
                    <a:pt x="0" y="0"/>
                  </a:moveTo>
                  <a:lnTo>
                    <a:pt x="12225840" y="0"/>
                  </a:lnTo>
                  <a:lnTo>
                    <a:pt x="12225840" y="9148611"/>
                  </a:lnTo>
                  <a:lnTo>
                    <a:pt x="0" y="9148611"/>
                  </a:lnTo>
                  <a:lnTo>
                    <a:pt x="0" y="0"/>
                  </a:lnTo>
                  <a:close/>
                </a:path>
              </a:pathLst>
            </a:custGeom>
            <a:blipFill>
              <a:blip r:embed="rId8">
                <a:extLst>
                  <a:ext uri="{96DAC541-7B7A-43D3-8B79-37D633B846F1}">
                    <asvg:svgBlip xmlns:asvg="http://schemas.microsoft.com/office/drawing/2016/SVG/main" r:embed="rId9"/>
                  </a:ext>
                </a:extLst>
              </a:blip>
              <a:stretch>
                <a:fillRect l="-59241" r="-59241"/>
              </a:stretch>
            </a:blipFill>
          </p:spPr>
          <p:txBody>
            <a:bodyPr/>
            <a:lstStyle/>
            <a:p>
              <a:endParaRPr lang="en-US"/>
            </a:p>
          </p:txBody>
        </p:sp>
        <p:sp>
          <p:nvSpPr>
            <p:cNvPr id="16" name="TextBox 16"/>
            <p:cNvSpPr txBox="1"/>
            <p:nvPr/>
          </p:nvSpPr>
          <p:spPr>
            <a:xfrm>
              <a:off x="-754139" y="1340487"/>
              <a:ext cx="13554894" cy="13428767"/>
            </a:xfrm>
            <a:prstGeom prst="rect">
              <a:avLst/>
            </a:prstGeom>
          </p:spPr>
          <p:txBody>
            <a:bodyPr lIns="0" tIns="0" rIns="0" bIns="0" rtlCol="0" anchor="t">
              <a:noAutofit/>
            </a:bodyPr>
            <a:lstStyle/>
            <a:p>
              <a:pPr algn="ctr">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18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Jesus replied, “While you were ministering, I watched Satan topple until he fell suddenly from heaven like lightning to the ground. </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19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Now you understand that I have imparted to you my authority to trample over his kingdom. You will trample upon every demon before you and overcome every power Satan possesses. Absolutely nothing will harm you as you walk in this authority. </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20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However, your real source of joy isn’t merely that these spirits submit to your authority, but that your names are written in the journals of heaven and that you belong to God’s kingdom. This is the true source of your authority.</a:t>
              </a:r>
            </a:p>
          </p:txBody>
        </p:sp>
        <p:sp>
          <p:nvSpPr>
            <p:cNvPr id="17" name="TextBox 17"/>
            <p:cNvSpPr txBox="1"/>
            <p:nvPr/>
          </p:nvSpPr>
          <p:spPr>
            <a:xfrm>
              <a:off x="1941752" y="610747"/>
              <a:ext cx="8342337" cy="348263"/>
            </a:xfrm>
            <a:prstGeom prst="rect">
              <a:avLst/>
            </a:prstGeom>
          </p:spPr>
          <p:txBody>
            <a:bodyPr lIns="0" tIns="0" rIns="0" bIns="0" rtlCol="0" anchor="t">
              <a:spAutoFit/>
            </a:bodyPr>
            <a:lstStyle/>
            <a:p>
              <a:pPr algn="ctr">
                <a:lnSpc>
                  <a:spcPts val="2090"/>
                </a:lnSpc>
                <a:spcBef>
                  <a:spcPct val="0"/>
                </a:spcBef>
              </a:pPr>
              <a:r>
                <a:rPr lang="en-US" sz="2850">
                  <a:solidFill>
                    <a:srgbClr val="FFFFFF"/>
                  </a:solidFill>
                  <a:latin typeface="Poppins" panose="00000500000000000000"/>
                  <a:ea typeface="Poppins" panose="00000500000000000000"/>
                  <a:cs typeface="Poppins" panose="00000500000000000000"/>
                  <a:sym typeface="Poppins" panose="00000500000000000000"/>
                </a:rPr>
                <a:t> Luke 10:18-20 (TPT)</a:t>
              </a:r>
              <a:endParaRPr lang="en-US" sz="285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grpSp>
      <p:sp>
        <p:nvSpPr>
          <p:cNvPr id="18" name="TextBox 18"/>
          <p:cNvSpPr txBox="1"/>
          <p:nvPr/>
        </p:nvSpPr>
        <p:spPr>
          <a:xfrm>
            <a:off x="200025" y="988458"/>
            <a:ext cx="6706350" cy="546478"/>
          </a:xfrm>
          <a:prstGeom prst="rect">
            <a:avLst/>
          </a:prstGeom>
        </p:spPr>
        <p:txBody>
          <a:bodyPr lIns="0" tIns="0" rIns="0" bIns="0" rtlCol="0" anchor="t">
            <a:spAutoFit/>
          </a:bodyPr>
          <a:lstStyle/>
          <a:p>
            <a:pPr algn="r">
              <a:lnSpc>
                <a:spcPts val="4095"/>
              </a:lnSpc>
            </a:pPr>
            <a:r>
              <a:rPr lang="en-US" sz="3560" b="1">
                <a:solidFill>
                  <a:srgbClr val="000000"/>
                </a:solidFill>
                <a:latin typeface="Poppins Bold" panose="00000800000000000000"/>
                <a:ea typeface="Poppins Bold" panose="00000800000000000000"/>
                <a:cs typeface="Poppins Bold" panose="00000800000000000000"/>
                <a:sym typeface="Poppins Bold" panose="00000800000000000000"/>
              </a:rPr>
              <a:t>You Have Authority in Christ</a:t>
            </a:r>
          </a:p>
        </p:txBody>
      </p:sp>
      <p:sp>
        <p:nvSpPr>
          <p:cNvPr id="19" name="TextBox 19"/>
          <p:cNvSpPr txBox="1"/>
          <p:nvPr/>
        </p:nvSpPr>
        <p:spPr>
          <a:xfrm>
            <a:off x="17126698" y="9958283"/>
            <a:ext cx="921941"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24 | Page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5F403-77BF-73D1-E6EE-6EE1251BDC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0563B4E-5940-65C1-9417-0F126174EB11}"/>
              </a:ext>
            </a:extLst>
          </p:cNvPr>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10CB9C4F-CA3E-B02A-5551-0EC5D33C0262}"/>
              </a:ext>
            </a:extLst>
          </p:cNvPr>
          <p:cNvGrpSpPr/>
          <p:nvPr/>
        </p:nvGrpSpPr>
        <p:grpSpPr>
          <a:xfrm>
            <a:off x="1514403" y="389387"/>
            <a:ext cx="1580614" cy="474256"/>
            <a:chOff x="0" y="0"/>
            <a:chExt cx="2107485" cy="632342"/>
          </a:xfrm>
        </p:grpSpPr>
        <p:sp>
          <p:nvSpPr>
            <p:cNvPr id="4" name="Freeform 4">
              <a:extLst>
                <a:ext uri="{FF2B5EF4-FFF2-40B4-BE49-F238E27FC236}">
                  <a16:creationId xmlns:a16="http://schemas.microsoft.com/office/drawing/2014/main" id="{CDC575B8-F387-472F-59B1-24FA56931358}"/>
                </a:ext>
              </a:extLst>
            </p:cNvPr>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a:extLst>
                <a:ext uri="{FF2B5EF4-FFF2-40B4-BE49-F238E27FC236}">
                  <a16:creationId xmlns:a16="http://schemas.microsoft.com/office/drawing/2014/main" id="{F51585F6-F292-CF92-66BC-797A28E13024}"/>
                </a:ext>
              </a:extLst>
            </p:cNvPr>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a:extLst>
              <a:ext uri="{FF2B5EF4-FFF2-40B4-BE49-F238E27FC236}">
                <a16:creationId xmlns:a16="http://schemas.microsoft.com/office/drawing/2014/main" id="{3DF2AAA6-BD22-01E7-92C0-149A32C40DB3}"/>
              </a:ext>
            </a:extLst>
          </p:cNvPr>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E7FE1147-9B37-ED8C-3315-89E1650D78B6}"/>
              </a:ext>
            </a:extLst>
          </p:cNvPr>
          <p:cNvGrpSpPr/>
          <p:nvPr/>
        </p:nvGrpSpPr>
        <p:grpSpPr>
          <a:xfrm>
            <a:off x="5185997" y="9939233"/>
            <a:ext cx="13203627" cy="357292"/>
            <a:chOff x="0" y="0"/>
            <a:chExt cx="3477498" cy="94102"/>
          </a:xfrm>
        </p:grpSpPr>
        <p:sp>
          <p:nvSpPr>
            <p:cNvPr id="8" name="Freeform 8">
              <a:extLst>
                <a:ext uri="{FF2B5EF4-FFF2-40B4-BE49-F238E27FC236}">
                  <a16:creationId xmlns:a16="http://schemas.microsoft.com/office/drawing/2014/main" id="{9FEE27BA-BAC6-EC30-9742-502A0D8906C8}"/>
                </a:ext>
              </a:extLst>
            </p:cNvPr>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a:extLst>
                <a:ext uri="{FF2B5EF4-FFF2-40B4-BE49-F238E27FC236}">
                  <a16:creationId xmlns:a16="http://schemas.microsoft.com/office/drawing/2014/main" id="{917A47A6-A630-1FBC-9B78-E53D3B3D2885}"/>
                </a:ext>
              </a:extLst>
            </p:cNvPr>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1" name="Freeform 11">
            <a:extLst>
              <a:ext uri="{FF2B5EF4-FFF2-40B4-BE49-F238E27FC236}">
                <a16:creationId xmlns:a16="http://schemas.microsoft.com/office/drawing/2014/main" id="{FF2376B7-D8FF-5657-2D5E-9DBF9EB6E191}"/>
              </a:ext>
            </a:extLst>
          </p:cNvPr>
          <p:cNvSpPr/>
          <p:nvPr/>
        </p:nvSpPr>
        <p:spPr>
          <a:xfrm rot="1149344">
            <a:off x="14627003" y="5870428"/>
            <a:ext cx="1662278" cy="1662278"/>
          </a:xfrm>
          <a:custGeom>
            <a:avLst/>
            <a:gdLst/>
            <a:ahLst/>
            <a:cxnLst/>
            <a:rect l="l" t="t" r="r" b="b"/>
            <a:pathLst>
              <a:path w="1662278" h="1662278">
                <a:moveTo>
                  <a:pt x="0" y="0"/>
                </a:moveTo>
                <a:lnTo>
                  <a:pt x="1662279" y="0"/>
                </a:lnTo>
                <a:lnTo>
                  <a:pt x="1662279" y="1662278"/>
                </a:lnTo>
                <a:lnTo>
                  <a:pt x="0" y="16622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a:extLst>
              <a:ext uri="{FF2B5EF4-FFF2-40B4-BE49-F238E27FC236}">
                <a16:creationId xmlns:a16="http://schemas.microsoft.com/office/drawing/2014/main" id="{34DAC3B3-8006-CB9A-27F2-FB3DA7D9C4D8}"/>
              </a:ext>
            </a:extLst>
          </p:cNvPr>
          <p:cNvSpPr/>
          <p:nvPr/>
        </p:nvSpPr>
        <p:spPr>
          <a:xfrm>
            <a:off x="1237615" y="1757680"/>
            <a:ext cx="11186160" cy="7648575"/>
          </a:xfrm>
          <a:custGeom>
            <a:avLst/>
            <a:gdLst/>
            <a:ahLst/>
            <a:cxnLst/>
            <a:rect l="l" t="t" r="r" b="b"/>
            <a:pathLst>
              <a:path w="6586947" h="6712812">
                <a:moveTo>
                  <a:pt x="0" y="0"/>
                </a:moveTo>
                <a:lnTo>
                  <a:pt x="6586947" y="0"/>
                </a:lnTo>
                <a:lnTo>
                  <a:pt x="6586947" y="6712812"/>
                </a:lnTo>
                <a:lnTo>
                  <a:pt x="0" y="67128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039BDD4B-9498-7653-90E6-EE8C0DF07712}"/>
              </a:ext>
            </a:extLst>
          </p:cNvPr>
          <p:cNvSpPr txBox="1"/>
          <p:nvPr/>
        </p:nvSpPr>
        <p:spPr>
          <a:xfrm rot="21360000">
            <a:off x="2312035" y="2190115"/>
            <a:ext cx="9300210" cy="6154420"/>
          </a:xfrm>
          <a:prstGeom prst="rect">
            <a:avLst/>
          </a:prstGeom>
        </p:spPr>
        <p:txBody>
          <a:bodyPr lIns="0" tIns="0" rIns="0" bIns="0" rtlCol="0" anchor="t">
            <a:noAutofit/>
          </a:bodyPr>
          <a:lstStyle/>
          <a:p>
            <a:pPr algn="ctr">
              <a:lnSpc>
                <a:spcPct val="150000"/>
              </a:lnSpc>
              <a:spcBef>
                <a:spcPct val="0"/>
              </a:spcBef>
            </a:pPr>
            <a:r>
              <a:rPr lang="en-US" sz="2850" b="1">
                <a:solidFill>
                  <a:srgbClr val="000000"/>
                </a:solidFill>
                <a:latin typeface="Poppins Bold" panose="00000800000000000000"/>
                <a:ea typeface="Poppins Bold" panose="00000800000000000000"/>
                <a:cs typeface="Poppins Bold" panose="00000800000000000000"/>
                <a:sym typeface="Poppins Bold" panose="00000800000000000000"/>
              </a:rPr>
              <a:t>John 12:49-50 (TPT)</a:t>
            </a:r>
          </a:p>
          <a:p>
            <a:pPr algn="ctr">
              <a:lnSpc>
                <a:spcPct val="150000"/>
              </a:lnSpc>
              <a:spcBef>
                <a:spcPct val="0"/>
              </a:spcBef>
            </a:pP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49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For I’m not speaking as someone who is self-appointed, but I speak by the authority of the Father himself who sent me, and who instructed me what to say. </a:t>
            </a: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50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And I know that the Father’s commands result in eternal life, and that’s why I speak the very words I’ve heard him speak.</a:t>
            </a:r>
          </a:p>
        </p:txBody>
      </p:sp>
      <p:sp>
        <p:nvSpPr>
          <p:cNvPr id="17" name="Freeform 17">
            <a:extLst>
              <a:ext uri="{FF2B5EF4-FFF2-40B4-BE49-F238E27FC236}">
                <a16:creationId xmlns:a16="http://schemas.microsoft.com/office/drawing/2014/main" id="{4B9FA935-76C7-D74F-DD41-BB046C8D4104}"/>
              </a:ext>
            </a:extLst>
          </p:cNvPr>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10">
              <a:extLst>
                <a:ext uri="{96DAC541-7B7A-43D3-8B79-37D633B846F1}">
                  <asvg:svgBlip xmlns:asvg="http://schemas.microsoft.com/office/drawing/2016/SVG/main" r:embed="rId11"/>
                </a:ext>
              </a:extLst>
            </a:blip>
            <a:stretch>
              <a:fillRect r="-103224"/>
            </a:stretch>
          </a:blipFill>
        </p:spPr>
        <p:txBody>
          <a:bodyPr/>
          <a:lstStyle/>
          <a:p>
            <a:endParaRPr lang="en-US"/>
          </a:p>
        </p:txBody>
      </p:sp>
      <p:sp>
        <p:nvSpPr>
          <p:cNvPr id="18" name="AutoShape 18">
            <a:extLst>
              <a:ext uri="{FF2B5EF4-FFF2-40B4-BE49-F238E27FC236}">
                <a16:creationId xmlns:a16="http://schemas.microsoft.com/office/drawing/2014/main" id="{E61421D2-4D7F-2FD6-1CB7-2864FF38D0A6}"/>
              </a:ext>
            </a:extLst>
          </p:cNvPr>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BC112315-085F-71A5-B54C-DE87F0D4EDBD}"/>
              </a:ext>
            </a:extLst>
          </p:cNvPr>
          <p:cNvSpPr txBox="1"/>
          <p:nvPr/>
        </p:nvSpPr>
        <p:spPr>
          <a:xfrm>
            <a:off x="3650466" y="1068588"/>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a:extLst>
              <a:ext uri="{FF2B5EF4-FFF2-40B4-BE49-F238E27FC236}">
                <a16:creationId xmlns:a16="http://schemas.microsoft.com/office/drawing/2014/main" id="{989DCF84-947E-F67F-39A2-DB3BF5947BEF}"/>
              </a:ext>
            </a:extLst>
          </p:cNvPr>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extLst>
      <p:ext uri="{BB962C8B-B14F-4D97-AF65-F5344CB8AC3E}">
        <p14:creationId xmlns:p14="http://schemas.microsoft.com/office/powerpoint/2010/main" val="8016794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6" name="TextBox 16"/>
          <p:cNvSpPr txBox="1"/>
          <p:nvPr/>
        </p:nvSpPr>
        <p:spPr>
          <a:xfrm>
            <a:off x="1369695" y="1796415"/>
            <a:ext cx="15232380" cy="6095365"/>
          </a:xfrm>
          <a:prstGeom prst="rect">
            <a:avLst/>
          </a:prstGeom>
        </p:spPr>
        <p:txBody>
          <a:bodyPr lIns="0" tIns="0" rIns="0" bIns="0" rtlCol="0" anchor="t">
            <a:no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Luke 7:8-10 (TPT)</a:t>
            </a: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8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I am an ordinary man. Yet I understand the power of authority, and I see that authority operating through you. I have soldiers under me who obey everything I command. I also have authorities over me whom I likewise obey. So Master, just speak the word and healing will flow.” </a:t>
            </a: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9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Jesus marveled at this. He turned around and said to the crowd who had followed Him, “Listen, everyone! Never have I found among the people of God a man like this who believes so strongly in Me.” </a:t>
            </a: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10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Jesus then spoke the healing word from a distance.</a:t>
            </a:r>
          </a:p>
          <a:p>
            <a:pPr algn="ctr">
              <a:lnSpc>
                <a:spcPct val="150000"/>
              </a:lnSpc>
              <a:spcBef>
                <a:spcPct val="0"/>
              </a:spcBef>
            </a:pP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When the man’s friends returned to the home, they found the servant completely healed and doing fine.</a:t>
            </a:r>
          </a:p>
        </p:txBody>
      </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8" name="AutoShape 1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p:cNvSpPr txBox="1"/>
          <p:nvPr/>
        </p:nvSpPr>
        <p:spPr>
          <a:xfrm>
            <a:off x="3581251" y="638693"/>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AB842-770B-BB11-5AB4-5C62E15F0C5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3AF2F0-5E25-DC21-27DC-35E8585AEED6}"/>
              </a:ext>
            </a:extLst>
          </p:cNvPr>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a:extLst>
              <a:ext uri="{FF2B5EF4-FFF2-40B4-BE49-F238E27FC236}">
                <a16:creationId xmlns:a16="http://schemas.microsoft.com/office/drawing/2014/main" id="{63CADEE3-ACEE-3DB7-B203-3A1601D82FFF}"/>
              </a:ext>
            </a:extLst>
          </p:cNvPr>
          <p:cNvGrpSpPr/>
          <p:nvPr/>
        </p:nvGrpSpPr>
        <p:grpSpPr>
          <a:xfrm>
            <a:off x="1514403" y="389387"/>
            <a:ext cx="1580614" cy="474256"/>
            <a:chOff x="0" y="0"/>
            <a:chExt cx="2107485" cy="632342"/>
          </a:xfrm>
        </p:grpSpPr>
        <p:sp>
          <p:nvSpPr>
            <p:cNvPr id="4" name="Freeform 4">
              <a:extLst>
                <a:ext uri="{FF2B5EF4-FFF2-40B4-BE49-F238E27FC236}">
                  <a16:creationId xmlns:a16="http://schemas.microsoft.com/office/drawing/2014/main" id="{E9A35315-7E18-27E5-77DE-E6630565ED4A}"/>
                </a:ext>
              </a:extLst>
            </p:cNvPr>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a:extLst>
                <a:ext uri="{FF2B5EF4-FFF2-40B4-BE49-F238E27FC236}">
                  <a16:creationId xmlns:a16="http://schemas.microsoft.com/office/drawing/2014/main" id="{1C4FD619-CB40-0C33-FCC2-9C5660F741AC}"/>
                </a:ext>
              </a:extLst>
            </p:cNvPr>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a:extLst>
              <a:ext uri="{FF2B5EF4-FFF2-40B4-BE49-F238E27FC236}">
                <a16:creationId xmlns:a16="http://schemas.microsoft.com/office/drawing/2014/main" id="{1B517EDE-617A-3EEC-7B7B-4DFEFDF5A0CF}"/>
              </a:ext>
            </a:extLst>
          </p:cNvPr>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a:extLst>
              <a:ext uri="{FF2B5EF4-FFF2-40B4-BE49-F238E27FC236}">
                <a16:creationId xmlns:a16="http://schemas.microsoft.com/office/drawing/2014/main" id="{C8FE1FF7-CD37-5559-24E7-BF6EDF971BA9}"/>
              </a:ext>
            </a:extLst>
          </p:cNvPr>
          <p:cNvGrpSpPr/>
          <p:nvPr/>
        </p:nvGrpSpPr>
        <p:grpSpPr>
          <a:xfrm>
            <a:off x="5185997" y="9939233"/>
            <a:ext cx="13203627" cy="357292"/>
            <a:chOff x="0" y="0"/>
            <a:chExt cx="3477498" cy="94102"/>
          </a:xfrm>
        </p:grpSpPr>
        <p:sp>
          <p:nvSpPr>
            <p:cNvPr id="8" name="Freeform 8">
              <a:extLst>
                <a:ext uri="{FF2B5EF4-FFF2-40B4-BE49-F238E27FC236}">
                  <a16:creationId xmlns:a16="http://schemas.microsoft.com/office/drawing/2014/main" id="{5A92E11E-E7C4-9DF4-FE56-8EDD318114ED}"/>
                </a:ext>
              </a:extLst>
            </p:cNvPr>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a:extLst>
                <a:ext uri="{FF2B5EF4-FFF2-40B4-BE49-F238E27FC236}">
                  <a16:creationId xmlns:a16="http://schemas.microsoft.com/office/drawing/2014/main" id="{C55A85AF-9919-B53C-5ADF-7EE5239036C7}"/>
                </a:ext>
              </a:extLst>
            </p:cNvPr>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6" name="TextBox 16">
            <a:extLst>
              <a:ext uri="{FF2B5EF4-FFF2-40B4-BE49-F238E27FC236}">
                <a16:creationId xmlns:a16="http://schemas.microsoft.com/office/drawing/2014/main" id="{5B6B3F9A-1E35-78C2-5A01-7D82693BBFF8}"/>
              </a:ext>
            </a:extLst>
          </p:cNvPr>
          <p:cNvSpPr txBox="1"/>
          <p:nvPr/>
        </p:nvSpPr>
        <p:spPr>
          <a:xfrm>
            <a:off x="1369695" y="1796415"/>
            <a:ext cx="15232380" cy="6095365"/>
          </a:xfrm>
          <a:prstGeom prst="rect">
            <a:avLst/>
          </a:prstGeom>
        </p:spPr>
        <p:txBody>
          <a:bodyPr lIns="0" tIns="0" rIns="0" bIns="0" rtlCol="0" anchor="t">
            <a:noAutofit/>
          </a:bodyPr>
          <a:lstStyle/>
          <a:p>
            <a:pPr algn="ctr">
              <a:lnSpc>
                <a:spcPct val="150000"/>
              </a:lnSpc>
              <a:spcBef>
                <a:spcPct val="0"/>
              </a:spcBef>
            </a:pPr>
            <a:r>
              <a:rPr lang="en-US" sz="2850" b="1" dirty="0">
                <a:solidFill>
                  <a:srgbClr val="000000"/>
                </a:solidFill>
                <a:latin typeface="Poppins Bold" panose="00000800000000000000"/>
                <a:ea typeface="Poppins Bold" panose="00000800000000000000"/>
                <a:cs typeface="Poppins Bold" panose="00000800000000000000"/>
                <a:sym typeface="Poppins Bold" panose="00000800000000000000"/>
              </a:rPr>
              <a:t>Luke 9:1-2 (TPT)</a:t>
            </a:r>
          </a:p>
          <a:p>
            <a:pPr algn="ctr">
              <a:lnSpc>
                <a:spcPct val="150000"/>
              </a:lnSpc>
              <a:spcBef>
                <a:spcPct val="0"/>
              </a:spcBef>
            </a:pPr>
            <a:endPar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endParaRPr>
          </a:p>
          <a:p>
            <a:pPr algn="ctr">
              <a:lnSpc>
                <a:spcPct val="150000"/>
              </a:lnSpc>
              <a:spcBef>
                <a:spcPct val="0"/>
              </a:spcBef>
            </a:pP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1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Jesus summoned together his twelve apostles  and imparted to them authority over every demon and the power to heal every disease. </a:t>
            </a:r>
            <a:r>
              <a:rPr lang="en-US" altLang="en-US" sz="2850" b="1" baseline="30000" dirty="0">
                <a:solidFill>
                  <a:srgbClr val="000000"/>
                </a:solidFill>
                <a:latin typeface="Poppins" panose="00000500000000000000"/>
                <a:ea typeface="Poppins" panose="00000500000000000000"/>
                <a:cs typeface="Poppins" panose="00000500000000000000"/>
                <a:sym typeface="Poppins" panose="00000500000000000000"/>
              </a:rPr>
              <a:t>2 </a:t>
            </a:r>
            <a:r>
              <a:rPr lang="en-US" altLang="en-US" sz="2850" dirty="0">
                <a:solidFill>
                  <a:srgbClr val="000000"/>
                </a:solidFill>
                <a:latin typeface="Poppins" panose="00000500000000000000"/>
                <a:ea typeface="Poppins" panose="00000500000000000000"/>
                <a:cs typeface="Poppins" panose="00000500000000000000"/>
                <a:sym typeface="Poppins" panose="00000500000000000000"/>
              </a:rPr>
              <a:t>Then he commissioned them to proclaim God’s kingdom and to heal the sick to demonstrate that the kingdom had arrived. As he sent them out, he gave them these instructions: </a:t>
            </a:r>
          </a:p>
        </p:txBody>
      </p:sp>
      <p:sp>
        <p:nvSpPr>
          <p:cNvPr id="17" name="Freeform 17">
            <a:extLst>
              <a:ext uri="{FF2B5EF4-FFF2-40B4-BE49-F238E27FC236}">
                <a16:creationId xmlns:a16="http://schemas.microsoft.com/office/drawing/2014/main" id="{F31589C9-4B4A-FF0C-75BD-1A11CDBFEEBC}"/>
              </a:ext>
            </a:extLst>
          </p:cNvPr>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8" name="AutoShape 18">
            <a:extLst>
              <a:ext uri="{FF2B5EF4-FFF2-40B4-BE49-F238E27FC236}">
                <a16:creationId xmlns:a16="http://schemas.microsoft.com/office/drawing/2014/main" id="{B613FBEB-7941-238B-ABBF-94F1533437AC}"/>
              </a:ext>
            </a:extLst>
          </p:cNvPr>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a:extLst>
              <a:ext uri="{FF2B5EF4-FFF2-40B4-BE49-F238E27FC236}">
                <a16:creationId xmlns:a16="http://schemas.microsoft.com/office/drawing/2014/main" id="{C9FD42C5-FBD8-6676-4C41-B0002A054B7C}"/>
              </a:ext>
            </a:extLst>
          </p:cNvPr>
          <p:cNvSpPr txBox="1"/>
          <p:nvPr/>
        </p:nvSpPr>
        <p:spPr>
          <a:xfrm>
            <a:off x="3581251" y="638693"/>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a:extLst>
              <a:ext uri="{FF2B5EF4-FFF2-40B4-BE49-F238E27FC236}">
                <a16:creationId xmlns:a16="http://schemas.microsoft.com/office/drawing/2014/main" id="{B87B7558-B9C1-A33B-1BE0-7339963C7158}"/>
              </a:ext>
            </a:extLst>
          </p:cNvPr>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extLst>
      <p:ext uri="{BB962C8B-B14F-4D97-AF65-F5344CB8AC3E}">
        <p14:creationId xmlns:p14="http://schemas.microsoft.com/office/powerpoint/2010/main" val="41090649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6" name="TextBox 16"/>
          <p:cNvSpPr txBox="1"/>
          <p:nvPr/>
        </p:nvSpPr>
        <p:spPr>
          <a:xfrm>
            <a:off x="1369695" y="1796415"/>
            <a:ext cx="15232380" cy="6095365"/>
          </a:xfrm>
          <a:prstGeom prst="rect">
            <a:avLst/>
          </a:prstGeom>
        </p:spPr>
        <p:txBody>
          <a:bodyPr lIns="0" tIns="0" rIns="0" bIns="0" rtlCol="0" anchor="t">
            <a:noAutofit/>
          </a:bodyPr>
          <a:lstStyle/>
          <a:p>
            <a:pPr algn="ctr">
              <a:lnSpc>
                <a:spcPct val="150000"/>
              </a:lnSpc>
              <a:spcBef>
                <a:spcPct val="0"/>
              </a:spcBef>
            </a:pPr>
            <a:r>
              <a:rPr lang="en-US" sz="2850" b="1">
                <a:solidFill>
                  <a:srgbClr val="000000"/>
                </a:solidFill>
                <a:latin typeface="Poppins Bold" panose="00000800000000000000"/>
                <a:ea typeface="Poppins Bold" panose="00000800000000000000"/>
                <a:cs typeface="Poppins Bold" panose="00000800000000000000"/>
                <a:sym typeface="Poppins Bold" panose="00000800000000000000"/>
              </a:rPr>
              <a:t>Acts 4:6-14 (TPT)</a:t>
            </a:r>
          </a:p>
          <a:p>
            <a:pPr algn="ctr">
              <a:lnSpc>
                <a:spcPct val="150000"/>
              </a:lnSpc>
              <a:spcBef>
                <a:spcPct val="0"/>
              </a:spcBef>
            </a:pP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6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Annas the high priest was there with Caiaphas, John, Alexander, and others who were members of the high priest’s family. </a:t>
            </a: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7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They made Peter and John stand in front of the council as they questioned them, saying, “Tell us, by what power and authority have you done these things?” </a:t>
            </a: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8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Peter, filled with the Holy Spirit, answered, “Respected elders and leaders of the people, listen. </a:t>
            </a: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9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Are we being put on trial today for doing an act of kindness by healing a frail, crippled man? Well then, </a:t>
            </a: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10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you and everyone else in Israel should know that it is by the power of the name of Jesus that the crippled man stands here today completely healed!</a:t>
            </a:r>
          </a:p>
          <a:p>
            <a:pPr algn="ctr">
              <a:lnSpc>
                <a:spcPct val="150000"/>
              </a:lnSpc>
              <a:spcBef>
                <a:spcPct val="0"/>
              </a:spcBef>
            </a:pPr>
            <a:r>
              <a:rPr lang="en-US" altLang="en-US" sz="2850">
                <a:solidFill>
                  <a:srgbClr val="000000"/>
                </a:solidFill>
                <a:latin typeface="Poppins" panose="00000500000000000000"/>
                <a:ea typeface="Poppins" panose="00000500000000000000"/>
                <a:cs typeface="Poppins" panose="00000500000000000000"/>
                <a:sym typeface="Poppins" panose="00000500000000000000"/>
              </a:rPr>
              <a:t>You crucified Jesus Christ of Nazareth, but God raised him from the dead.</a:t>
            </a:r>
          </a:p>
        </p:txBody>
      </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8" name="AutoShape 1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p:cNvSpPr txBox="1"/>
          <p:nvPr/>
        </p:nvSpPr>
        <p:spPr>
          <a:xfrm>
            <a:off x="3581251" y="638693"/>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130096" y="-600396"/>
            <a:ext cx="6157904" cy="1200791"/>
          </a:xfrm>
          <a:custGeom>
            <a:avLst/>
            <a:gdLst/>
            <a:ahLst/>
            <a:cxnLst/>
            <a:rect l="l" t="t" r="r" b="b"/>
            <a:pathLst>
              <a:path w="6157904" h="1200791">
                <a:moveTo>
                  <a:pt x="0" y="0"/>
                </a:moveTo>
                <a:lnTo>
                  <a:pt x="6157904" y="0"/>
                </a:lnTo>
                <a:lnTo>
                  <a:pt x="6157904" y="1200792"/>
                </a:lnTo>
                <a:lnTo>
                  <a:pt x="0" y="12007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6" name="TextBox 16"/>
          <p:cNvSpPr txBox="1"/>
          <p:nvPr/>
        </p:nvSpPr>
        <p:spPr>
          <a:xfrm>
            <a:off x="1369695" y="1796415"/>
            <a:ext cx="15232380" cy="6095365"/>
          </a:xfrm>
          <a:prstGeom prst="rect">
            <a:avLst/>
          </a:prstGeom>
        </p:spPr>
        <p:txBody>
          <a:bodyPr lIns="0" tIns="0" rIns="0" bIns="0" rtlCol="0" anchor="t">
            <a:noAutofit/>
          </a:bodyPr>
          <a:lstStyle/>
          <a:p>
            <a:pPr algn="ctr">
              <a:lnSpc>
                <a:spcPct val="150000"/>
              </a:lnSpc>
              <a:spcBef>
                <a:spcPct val="0"/>
              </a:spcBef>
            </a:pPr>
            <a:r>
              <a:rPr lang="en-US" sz="2850" b="1">
                <a:solidFill>
                  <a:srgbClr val="000000"/>
                </a:solidFill>
                <a:latin typeface="Poppins Bold" panose="00000800000000000000"/>
                <a:ea typeface="Poppins Bold" panose="00000800000000000000"/>
                <a:cs typeface="Poppins Bold" panose="00000800000000000000"/>
                <a:sym typeface="Poppins Bold" panose="00000800000000000000"/>
              </a:rPr>
              <a:t>Acts 4:6-14 (TPT)</a:t>
            </a:r>
          </a:p>
          <a:p>
            <a:pPr algn="ctr">
              <a:lnSpc>
                <a:spcPct val="150000"/>
              </a:lnSpc>
              <a:spcBef>
                <a:spcPct val="0"/>
              </a:spcBef>
            </a:pP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11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This Jesus is ‘the stone that you, the builders, have rejected, and now he has become the cornerstone!’ </a:t>
            </a: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12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There is no one else who has the power to save us, for there is only one name to whom God has given authority by which we must experience salvation: the name of Jesus.” </a:t>
            </a: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13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The council members were astonished as they witnessed the bold courage of Peter and John, especially when they discovered that they were just ordinary men who had never had religious training. Then they began to understand the effect Jesus had on them simply by spending time with him. </a:t>
            </a:r>
            <a:r>
              <a:rPr lang="en-US" altLang="en-US" sz="2850" b="1" baseline="30000">
                <a:solidFill>
                  <a:srgbClr val="000000"/>
                </a:solidFill>
                <a:latin typeface="Poppins" panose="00000500000000000000"/>
                <a:ea typeface="Poppins" panose="00000500000000000000"/>
                <a:cs typeface="Poppins" panose="00000500000000000000"/>
                <a:sym typeface="Poppins" panose="00000500000000000000"/>
              </a:rPr>
              <a:t>14 </a:t>
            </a:r>
            <a:r>
              <a:rPr lang="en-US" altLang="en-US" sz="2850">
                <a:solidFill>
                  <a:srgbClr val="000000"/>
                </a:solidFill>
                <a:latin typeface="Poppins" panose="00000500000000000000"/>
                <a:ea typeface="Poppins" panose="00000500000000000000"/>
                <a:cs typeface="Poppins" panose="00000500000000000000"/>
                <a:sym typeface="Poppins" panose="00000500000000000000"/>
              </a:rPr>
              <a:t>Standing there with them was the healed man, and there was nothing further they could say.” </a:t>
            </a:r>
          </a:p>
        </p:txBody>
      </p:sp>
      <p:sp>
        <p:nvSpPr>
          <p:cNvPr id="17" name="Freeform 17"/>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8" name="AutoShape 18"/>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22" name="TextBox 22"/>
          <p:cNvSpPr txBox="1"/>
          <p:nvPr/>
        </p:nvSpPr>
        <p:spPr>
          <a:xfrm>
            <a:off x="3581251" y="638693"/>
            <a:ext cx="10987068" cy="466725"/>
          </a:xfrm>
          <a:prstGeom prst="rect">
            <a:avLst/>
          </a:prstGeom>
        </p:spPr>
        <p:txBody>
          <a:bodyPr lIns="0" tIns="0" rIns="0" bIns="0" rtlCol="0" anchor="t">
            <a:spAutoFit/>
          </a:bodyPr>
          <a:lstStyle/>
          <a:p>
            <a:pPr algn="ctr">
              <a:lnSpc>
                <a:spcPts val="3450"/>
              </a:lnSpc>
            </a:pPr>
            <a:r>
              <a:rPr lang="en-US" sz="3000" b="1">
                <a:solidFill>
                  <a:srgbClr val="000000"/>
                </a:solidFill>
                <a:latin typeface="Poppins Bold" panose="00000800000000000000"/>
                <a:ea typeface="Poppins Bold" panose="00000800000000000000"/>
                <a:cs typeface="Poppins Bold" panose="00000800000000000000"/>
                <a:sym typeface="Poppins Bold" panose="00000800000000000000"/>
              </a:rPr>
              <a:t>The Prayers of the Righteous: Power &amp; Authority</a:t>
            </a:r>
          </a:p>
        </p:txBody>
      </p:sp>
      <p:sp>
        <p:nvSpPr>
          <p:cNvPr id="23" name="TextBox 23"/>
          <p:cNvSpPr txBox="1"/>
          <p:nvPr/>
        </p:nvSpPr>
        <p:spPr>
          <a:xfrm>
            <a:off x="17132717" y="9958283"/>
            <a:ext cx="90990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22 | Page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1787811" y="-553024"/>
            <a:ext cx="6500189" cy="1267537"/>
          </a:xfrm>
          <a:custGeom>
            <a:avLst/>
            <a:gdLst/>
            <a:ahLst/>
            <a:cxnLst/>
            <a:rect l="l" t="t" r="r" b="b"/>
            <a:pathLst>
              <a:path w="6500189" h="1267537">
                <a:moveTo>
                  <a:pt x="0" y="0"/>
                </a:moveTo>
                <a:lnTo>
                  <a:pt x="6500189" y="0"/>
                </a:lnTo>
                <a:lnTo>
                  <a:pt x="6500189" y="1267537"/>
                </a:lnTo>
                <a:lnTo>
                  <a:pt x="0" y="1267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a:off x="6109733" y="9629414"/>
            <a:ext cx="11936260" cy="93167"/>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2" name="Group 12"/>
          <p:cNvGrpSpPr/>
          <p:nvPr/>
        </p:nvGrpSpPr>
        <p:grpSpPr>
          <a:xfrm>
            <a:off x="737527" y="1729655"/>
            <a:ext cx="12110621" cy="4147888"/>
            <a:chOff x="0" y="0"/>
            <a:chExt cx="16147495" cy="5530517"/>
          </a:xfrm>
        </p:grpSpPr>
        <p:sp>
          <p:nvSpPr>
            <p:cNvPr id="13" name="Freeform 13"/>
            <p:cNvSpPr/>
            <p:nvPr/>
          </p:nvSpPr>
          <p:spPr>
            <a:xfrm>
              <a:off x="0" y="0"/>
              <a:ext cx="16147495" cy="5530517"/>
            </a:xfrm>
            <a:custGeom>
              <a:avLst/>
              <a:gdLst/>
              <a:ahLst/>
              <a:cxnLst/>
              <a:rect l="l" t="t" r="r" b="b"/>
              <a:pathLst>
                <a:path w="16147495" h="5530517">
                  <a:moveTo>
                    <a:pt x="0" y="0"/>
                  </a:moveTo>
                  <a:lnTo>
                    <a:pt x="16147495" y="0"/>
                  </a:lnTo>
                  <a:lnTo>
                    <a:pt x="16147495" y="5530517"/>
                  </a:lnTo>
                  <a:lnTo>
                    <a:pt x="0" y="55305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743831" y="1253959"/>
              <a:ext cx="14528800" cy="3045278"/>
            </a:xfrm>
            <a:prstGeom prst="rect">
              <a:avLst/>
            </a:prstGeom>
          </p:spPr>
          <p:txBody>
            <a:bodyPr wrap="square" lIns="0" tIns="0" rIns="0" bIns="0" rtlCol="0" anchor="t">
              <a:spAutoFit/>
            </a:bodyPr>
            <a:lstStyle/>
            <a:p>
              <a:pPr algn="ctr">
                <a:lnSpc>
                  <a:spcPts val="3000"/>
                </a:lnSpc>
              </a:pPr>
              <a:r>
                <a:rPr lang="en-US" sz="2000" dirty="0">
                  <a:solidFill>
                    <a:srgbClr val="FFFFFF"/>
                  </a:solidFill>
                  <a:latin typeface="Poppins" panose="00000500000000000000"/>
                  <a:ea typeface="Poppins" panose="00000500000000000000"/>
                  <a:cs typeface="Poppins" panose="00000500000000000000"/>
                  <a:sym typeface="Poppins" panose="00000500000000000000"/>
                </a:rPr>
                <a:t>As a believer, you share in the same power and authority as Jesus, seated with Him in the heavenly realm. Because of your union with Christ:</a:t>
              </a:r>
            </a:p>
            <a:p>
              <a:pPr algn="ctr">
                <a:lnSpc>
                  <a:spcPts val="3000"/>
                </a:lnSpc>
              </a:pPr>
              <a:r>
                <a:rPr lang="en-US" sz="2000" dirty="0">
                  <a:solidFill>
                    <a:srgbClr val="FFFFFF"/>
                  </a:solidFill>
                  <a:latin typeface="Poppins" panose="00000500000000000000"/>
                  <a:ea typeface="Poppins" panose="00000500000000000000"/>
                  <a:cs typeface="Poppins" panose="00000500000000000000"/>
                  <a:sym typeface="Poppins" panose="00000500000000000000"/>
                </a:rPr>
                <a:t>· The resurrection power of God works through you (Ephesians 1:19–20 (TPT))</a:t>
              </a:r>
            </a:p>
            <a:p>
              <a:pPr algn="ctr">
                <a:lnSpc>
                  <a:spcPts val="3000"/>
                </a:lnSpc>
              </a:pPr>
              <a:r>
                <a:rPr lang="en-US" sz="2000" dirty="0">
                  <a:solidFill>
                    <a:srgbClr val="FFFFFF"/>
                  </a:solidFill>
                  <a:latin typeface="Poppins" panose="00000500000000000000"/>
                  <a:ea typeface="Poppins" panose="00000500000000000000"/>
                  <a:cs typeface="Poppins" panose="00000500000000000000"/>
                  <a:sym typeface="Poppins" panose="00000500000000000000"/>
                </a:rPr>
                <a:t>· You are co-seated with Christ in heavenly authority (Ephesians 2:5–6 (TPT))</a:t>
              </a:r>
            </a:p>
            <a:p>
              <a:pPr algn="ctr">
                <a:lnSpc>
                  <a:spcPts val="3000"/>
                </a:lnSpc>
              </a:pPr>
              <a:r>
                <a:rPr lang="en-US" sz="2000" dirty="0">
                  <a:solidFill>
                    <a:srgbClr val="FFFFFF"/>
                  </a:solidFill>
                  <a:latin typeface="Poppins" panose="00000500000000000000"/>
                  <a:ea typeface="Poppins" panose="00000500000000000000"/>
                  <a:cs typeface="Poppins" panose="00000500000000000000"/>
                  <a:sym typeface="Poppins" panose="00000500000000000000"/>
                </a:rPr>
                <a:t>· You have been given authority over all the power of the enemy (Luke 10:18-20 (TPT))</a:t>
              </a:r>
            </a:p>
            <a:p>
              <a:pPr algn="ctr">
                <a:lnSpc>
                  <a:spcPts val="3000"/>
                </a:lnSpc>
              </a:pPr>
              <a:r>
                <a:rPr lang="en-US" sz="2000" dirty="0">
                  <a:solidFill>
                    <a:srgbClr val="FFFFFF"/>
                  </a:solidFill>
                  <a:latin typeface="Poppins" panose="00000500000000000000"/>
                  <a:ea typeface="Poppins" panose="00000500000000000000"/>
                  <a:cs typeface="Poppins" panose="00000500000000000000"/>
                  <a:sym typeface="Poppins" panose="00000500000000000000"/>
                </a:rPr>
                <a:t>· You are empowered to speak God’s Word and will into the earth, just as Jesus did.</a:t>
              </a:r>
            </a:p>
          </p:txBody>
        </p:sp>
      </p:grpSp>
      <p:grpSp>
        <p:nvGrpSpPr>
          <p:cNvPr id="15" name="Group 15"/>
          <p:cNvGrpSpPr/>
          <p:nvPr/>
        </p:nvGrpSpPr>
        <p:grpSpPr>
          <a:xfrm>
            <a:off x="2168601" y="5205102"/>
            <a:ext cx="8426879" cy="3655352"/>
            <a:chOff x="-48974" y="376396"/>
            <a:chExt cx="11235839" cy="4873802"/>
          </a:xfrm>
        </p:grpSpPr>
        <p:sp>
          <p:nvSpPr>
            <p:cNvPr id="16" name="Freeform 16"/>
            <p:cNvSpPr/>
            <p:nvPr/>
          </p:nvSpPr>
          <p:spPr>
            <a:xfrm rot="-238441">
              <a:off x="155625" y="376396"/>
              <a:ext cx="11031240" cy="4873802"/>
            </a:xfrm>
            <a:custGeom>
              <a:avLst/>
              <a:gdLst/>
              <a:ahLst/>
              <a:cxnLst/>
              <a:rect l="l" t="t" r="r" b="b"/>
              <a:pathLst>
                <a:path w="11031240" h="4873802">
                  <a:moveTo>
                    <a:pt x="0" y="0"/>
                  </a:moveTo>
                  <a:lnTo>
                    <a:pt x="11031241" y="0"/>
                  </a:lnTo>
                  <a:lnTo>
                    <a:pt x="11031241" y="4873802"/>
                  </a:lnTo>
                  <a:lnTo>
                    <a:pt x="0" y="48738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TextBox 17"/>
            <p:cNvSpPr txBox="1"/>
            <p:nvPr/>
          </p:nvSpPr>
          <p:spPr>
            <a:xfrm rot="21228061">
              <a:off x="-48974" y="894261"/>
              <a:ext cx="11116242" cy="3798733"/>
            </a:xfrm>
            <a:prstGeom prst="rect">
              <a:avLst/>
            </a:prstGeom>
          </p:spPr>
          <p:txBody>
            <a:bodyPr wrap="square" lIns="0" tIns="0" rIns="0" bIns="0" rtlCol="0" anchor="t">
              <a:spAutoFit/>
            </a:bodyPr>
            <a:lstStyle/>
            <a:p>
              <a:pPr algn="ctr">
                <a:lnSpc>
                  <a:spcPts val="2765"/>
                </a:lnSpc>
              </a:pPr>
              <a:r>
                <a:rPr lang="en-US" sz="1845" b="1" dirty="0">
                  <a:solidFill>
                    <a:srgbClr val="000000"/>
                  </a:solidFill>
                  <a:latin typeface="Poppins Bold" panose="00000800000000000000"/>
                  <a:ea typeface="Poppins Bold" panose="00000800000000000000"/>
                  <a:cs typeface="Poppins Bold" panose="00000800000000000000"/>
                  <a:sym typeface="Poppins Bold" panose="00000800000000000000"/>
                </a:rPr>
                <a:t>How to Use Your Authority</a:t>
              </a:r>
            </a:p>
            <a:p>
              <a:pPr marL="398145" lvl="1" indent="-199390" algn="ctr">
                <a:lnSpc>
                  <a:spcPts val="2765"/>
                </a:lnSpc>
                <a:buFont typeface="Arial" panose="020B0604020202020204"/>
                <a:buChar char="•"/>
              </a:pPr>
              <a:r>
                <a:rPr lang="en-US" sz="1845" dirty="0">
                  <a:solidFill>
                    <a:srgbClr val="000000"/>
                  </a:solidFill>
                  <a:latin typeface="Poppins" panose="00000500000000000000"/>
                  <a:ea typeface="Poppins" panose="00000500000000000000"/>
                  <a:cs typeface="Poppins" panose="00000500000000000000"/>
                  <a:sym typeface="Poppins" panose="00000500000000000000"/>
                </a:rPr>
                <a:t>Speak what the Father says, just like Jesus (John 12:49–50(TPT)).</a:t>
              </a:r>
            </a:p>
            <a:p>
              <a:pPr marL="398145" lvl="1" indent="-199390" algn="ctr">
                <a:lnSpc>
                  <a:spcPts val="2765"/>
                </a:lnSpc>
                <a:buFont typeface="Arial" panose="020B0604020202020204"/>
                <a:buChar char="•"/>
              </a:pPr>
              <a:r>
                <a:rPr lang="en-US" sz="1845" dirty="0">
                  <a:solidFill>
                    <a:srgbClr val="000000"/>
                  </a:solidFill>
                  <a:latin typeface="Poppins" panose="00000500000000000000"/>
                  <a:ea typeface="Poppins" panose="00000500000000000000"/>
                  <a:cs typeface="Poppins" panose="00000500000000000000"/>
                  <a:sym typeface="Poppins" panose="00000500000000000000"/>
                </a:rPr>
                <a:t>Declare healing, deliverance, and truth by speaking the name of Jesus (Luke 7:8–10; Acts 4:10–12).</a:t>
              </a:r>
            </a:p>
            <a:p>
              <a:pPr marL="398145" lvl="1" indent="-199390" algn="ctr">
                <a:lnSpc>
                  <a:spcPts val="2765"/>
                </a:lnSpc>
                <a:buFont typeface="Arial" panose="020B0604020202020204"/>
                <a:buChar char="•"/>
              </a:pPr>
              <a:r>
                <a:rPr lang="en-US" sz="1845" dirty="0">
                  <a:solidFill>
                    <a:srgbClr val="000000"/>
                  </a:solidFill>
                  <a:latin typeface="Poppins" panose="00000500000000000000"/>
                  <a:ea typeface="Poppins" panose="00000500000000000000"/>
                  <a:cs typeface="Poppins" panose="00000500000000000000"/>
                  <a:sym typeface="Poppins" panose="00000500000000000000"/>
                </a:rPr>
                <a:t>· Activate the Kingdom of God by declaring God’s Word—the Kingdom is voice-activated.</a:t>
              </a:r>
            </a:p>
            <a:p>
              <a:pPr marL="398145" lvl="1" indent="-199390" algn="ctr">
                <a:lnSpc>
                  <a:spcPts val="2765"/>
                </a:lnSpc>
                <a:buFont typeface="Arial" panose="020B0604020202020204"/>
                <a:buChar char="•"/>
              </a:pPr>
              <a:r>
                <a:rPr lang="en-US" sz="1845" dirty="0">
                  <a:solidFill>
                    <a:srgbClr val="000000"/>
                  </a:solidFill>
                  <a:latin typeface="Poppins" panose="00000500000000000000"/>
                  <a:ea typeface="Poppins" panose="00000500000000000000"/>
                  <a:cs typeface="Poppins" panose="00000500000000000000"/>
                  <a:sym typeface="Poppins" panose="00000500000000000000"/>
                </a:rPr>
                <a:t>· Your words carry power—they bring life or death (Proverbs 18:21(TPT &amp; AMPC).</a:t>
              </a:r>
            </a:p>
          </p:txBody>
        </p:sp>
      </p:grpSp>
      <p:grpSp>
        <p:nvGrpSpPr>
          <p:cNvPr id="18" name="Group 18"/>
          <p:cNvGrpSpPr/>
          <p:nvPr/>
        </p:nvGrpSpPr>
        <p:grpSpPr>
          <a:xfrm>
            <a:off x="11105669" y="4812214"/>
            <a:ext cx="6899849" cy="3048479"/>
            <a:chOff x="175802" y="437604"/>
            <a:chExt cx="9199800" cy="4064639"/>
          </a:xfrm>
        </p:grpSpPr>
        <p:sp>
          <p:nvSpPr>
            <p:cNvPr id="19" name="Freeform 19"/>
            <p:cNvSpPr/>
            <p:nvPr/>
          </p:nvSpPr>
          <p:spPr>
            <a:xfrm rot="-334769">
              <a:off x="175802" y="437604"/>
              <a:ext cx="9199800" cy="4064639"/>
            </a:xfrm>
            <a:custGeom>
              <a:avLst/>
              <a:gdLst/>
              <a:ahLst/>
              <a:cxnLst/>
              <a:rect l="l" t="t" r="r" b="b"/>
              <a:pathLst>
                <a:path w="9199800" h="4064639">
                  <a:moveTo>
                    <a:pt x="0" y="0"/>
                  </a:moveTo>
                  <a:lnTo>
                    <a:pt x="9199800" y="0"/>
                  </a:lnTo>
                  <a:lnTo>
                    <a:pt x="9199800" y="4064639"/>
                  </a:lnTo>
                  <a:lnTo>
                    <a:pt x="0" y="406463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0" name="TextBox 20"/>
            <p:cNvSpPr txBox="1"/>
            <p:nvPr/>
          </p:nvSpPr>
          <p:spPr>
            <a:xfrm rot="21082042">
              <a:off x="511311" y="1025397"/>
              <a:ext cx="8211617" cy="2848643"/>
            </a:xfrm>
            <a:prstGeom prst="rect">
              <a:avLst/>
            </a:prstGeom>
          </p:spPr>
          <p:txBody>
            <a:bodyPr lIns="0" tIns="0" rIns="0" bIns="0" rtlCol="0" anchor="t">
              <a:spAutoFit/>
            </a:bodyPr>
            <a:lstStyle/>
            <a:p>
              <a:pPr algn="ctr">
                <a:lnSpc>
                  <a:spcPts val="2800"/>
                </a:lnSpc>
                <a:spcBef>
                  <a:spcPct val="0"/>
                </a:spcBef>
              </a:pPr>
              <a:r>
                <a:rPr lang="en-US" sz="2000" b="1" dirty="0">
                  <a:solidFill>
                    <a:srgbClr val="000000"/>
                  </a:solidFill>
                  <a:latin typeface="Poppins Bold" panose="00000800000000000000"/>
                  <a:ea typeface="Poppins Bold" panose="00000800000000000000"/>
                  <a:cs typeface="Poppins Bold" panose="00000800000000000000"/>
                  <a:sym typeface="Poppins Bold" panose="00000800000000000000"/>
                </a:rPr>
                <a:t>Your Identity and Power in Christ</a:t>
              </a:r>
            </a:p>
            <a:p>
              <a:pPr marL="431800" lvl="1" indent="-215900" algn="ctr">
                <a:lnSpc>
                  <a:spcPts val="2800"/>
                </a:lnSpc>
                <a:buFont typeface="Arial" panose="020B0604020202020204"/>
                <a:buChar char="•"/>
              </a:pPr>
              <a:r>
                <a:rPr lang="en-US" sz="2000" dirty="0">
                  <a:solidFill>
                    <a:srgbClr val="000000"/>
                  </a:solidFill>
                  <a:latin typeface="Poppins" panose="00000500000000000000"/>
                  <a:ea typeface="Poppins" panose="00000500000000000000"/>
                  <a:cs typeface="Poppins" panose="00000500000000000000"/>
                  <a:sym typeface="Poppins" panose="00000500000000000000"/>
                </a:rPr>
                <a:t>· You are crowned with glory and delegated authority over the earth (Psalm 8).</a:t>
              </a:r>
            </a:p>
            <a:p>
              <a:pPr marL="431800" lvl="1" indent="-215900" algn="ctr">
                <a:lnSpc>
                  <a:spcPts val="2800"/>
                </a:lnSpc>
                <a:buFont typeface="Arial" panose="020B0604020202020204"/>
                <a:buChar char="•"/>
              </a:pPr>
              <a:r>
                <a:rPr lang="en-US" sz="2000" dirty="0">
                  <a:solidFill>
                    <a:srgbClr val="000000"/>
                  </a:solidFill>
                  <a:latin typeface="Poppins" panose="00000500000000000000"/>
                  <a:ea typeface="Poppins" panose="00000500000000000000"/>
                  <a:cs typeface="Poppins" panose="00000500000000000000"/>
                  <a:sym typeface="Poppins" panose="00000500000000000000"/>
                </a:rPr>
                <a:t>· Your prayers are powerful and effective.</a:t>
              </a:r>
            </a:p>
            <a:p>
              <a:pPr marL="431800" lvl="1" indent="-215900" algn="ctr">
                <a:lnSpc>
                  <a:spcPts val="2800"/>
                </a:lnSpc>
                <a:buFont typeface="Arial" panose="020B0604020202020204"/>
                <a:buChar char="•"/>
              </a:pPr>
              <a:r>
                <a:rPr lang="en-US" sz="2000" dirty="0">
                  <a:solidFill>
                    <a:srgbClr val="000000"/>
                  </a:solidFill>
                  <a:latin typeface="Poppins" panose="00000500000000000000"/>
                  <a:ea typeface="Poppins" panose="00000500000000000000"/>
                  <a:cs typeface="Poppins" panose="00000500000000000000"/>
                  <a:sym typeface="Poppins" panose="00000500000000000000"/>
                </a:rPr>
                <a:t>· You speak with God's voice when you declare His Word (Proverbs 23:16 (TPT)).</a:t>
              </a:r>
            </a:p>
          </p:txBody>
        </p:sp>
      </p:grpSp>
      <p:sp>
        <p:nvSpPr>
          <p:cNvPr id="21" name="Freeform 21"/>
          <p:cNvSpPr/>
          <p:nvPr/>
        </p:nvSpPr>
        <p:spPr>
          <a:xfrm>
            <a:off x="9914736" y="7325789"/>
            <a:ext cx="2118165" cy="2396792"/>
          </a:xfrm>
          <a:custGeom>
            <a:avLst/>
            <a:gdLst/>
            <a:ahLst/>
            <a:cxnLst/>
            <a:rect l="l" t="t" r="r" b="b"/>
            <a:pathLst>
              <a:path w="2118165" h="2396792">
                <a:moveTo>
                  <a:pt x="0" y="0"/>
                </a:moveTo>
                <a:lnTo>
                  <a:pt x="2118164" y="0"/>
                </a:lnTo>
                <a:lnTo>
                  <a:pt x="2118164" y="2396792"/>
                </a:lnTo>
                <a:lnTo>
                  <a:pt x="0" y="2396792"/>
                </a:lnTo>
                <a:lnTo>
                  <a:pt x="0" y="0"/>
                </a:lnTo>
                <a:close/>
              </a:path>
            </a:pathLst>
          </a:custGeom>
          <a:blipFill>
            <a:blip r:embed="rId14">
              <a:alphaModFix amt="59000"/>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2" name="Freeform 22"/>
          <p:cNvSpPr/>
          <p:nvPr/>
        </p:nvSpPr>
        <p:spPr>
          <a:xfrm>
            <a:off x="13068213" y="1729655"/>
            <a:ext cx="4465315" cy="2857801"/>
          </a:xfrm>
          <a:custGeom>
            <a:avLst/>
            <a:gdLst/>
            <a:ahLst/>
            <a:cxnLst/>
            <a:rect l="l" t="t" r="r" b="b"/>
            <a:pathLst>
              <a:path w="4465315" h="2857801">
                <a:moveTo>
                  <a:pt x="0" y="0"/>
                </a:moveTo>
                <a:lnTo>
                  <a:pt x="4465315" y="0"/>
                </a:lnTo>
                <a:lnTo>
                  <a:pt x="4465315" y="2857801"/>
                </a:lnTo>
                <a:lnTo>
                  <a:pt x="0" y="285780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3" name="TextBox 23"/>
          <p:cNvSpPr txBox="1"/>
          <p:nvPr/>
        </p:nvSpPr>
        <p:spPr>
          <a:xfrm>
            <a:off x="11440546" y="825543"/>
            <a:ext cx="6706350" cy="496948"/>
          </a:xfrm>
          <a:prstGeom prst="rect">
            <a:avLst/>
          </a:prstGeom>
        </p:spPr>
        <p:txBody>
          <a:bodyPr lIns="0" tIns="0" rIns="0" bIns="0" rtlCol="0" anchor="t">
            <a:spAutoFit/>
          </a:bodyPr>
          <a:lstStyle/>
          <a:p>
            <a:pPr algn="r">
              <a:lnSpc>
                <a:spcPts val="3750"/>
              </a:lnSpc>
            </a:pPr>
            <a:r>
              <a:rPr lang="en-US" sz="3260" b="1">
                <a:solidFill>
                  <a:srgbClr val="000000"/>
                </a:solidFill>
                <a:latin typeface="Poppins Bold" panose="00000800000000000000"/>
                <a:ea typeface="Poppins Bold" panose="00000800000000000000"/>
                <a:cs typeface="Poppins Bold" panose="00000800000000000000"/>
                <a:sym typeface="Poppins Bold" panose="00000800000000000000"/>
              </a:rPr>
              <a:t>You Have Authority in Christ</a:t>
            </a:r>
          </a:p>
        </p:txBody>
      </p:sp>
      <p:sp>
        <p:nvSpPr>
          <p:cNvPr id="24" name="TextBox 24"/>
          <p:cNvSpPr txBox="1"/>
          <p:nvPr/>
        </p:nvSpPr>
        <p:spPr>
          <a:xfrm>
            <a:off x="17129343" y="9958283"/>
            <a:ext cx="91664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23 | Page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1787811" y="-553024"/>
            <a:ext cx="6500189" cy="1267537"/>
          </a:xfrm>
          <a:custGeom>
            <a:avLst/>
            <a:gdLst/>
            <a:ahLst/>
            <a:cxnLst/>
            <a:rect l="l" t="t" r="r" b="b"/>
            <a:pathLst>
              <a:path w="6500189" h="1267537">
                <a:moveTo>
                  <a:pt x="0" y="0"/>
                </a:moveTo>
                <a:lnTo>
                  <a:pt x="6500189" y="0"/>
                </a:lnTo>
                <a:lnTo>
                  <a:pt x="6500189" y="1267537"/>
                </a:lnTo>
                <a:lnTo>
                  <a:pt x="0" y="1267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a:off x="6109733" y="9629414"/>
            <a:ext cx="11936260" cy="93167"/>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2" name="Group 12"/>
          <p:cNvGrpSpPr/>
          <p:nvPr/>
        </p:nvGrpSpPr>
        <p:grpSpPr>
          <a:xfrm>
            <a:off x="737527" y="1729655"/>
            <a:ext cx="12121515" cy="8065135"/>
            <a:chOff x="0" y="0"/>
            <a:chExt cx="16162020" cy="10753513"/>
          </a:xfrm>
        </p:grpSpPr>
        <p:sp>
          <p:nvSpPr>
            <p:cNvPr id="13" name="Freeform 13"/>
            <p:cNvSpPr/>
            <p:nvPr/>
          </p:nvSpPr>
          <p:spPr>
            <a:xfrm>
              <a:off x="0" y="0"/>
              <a:ext cx="16162020" cy="10753513"/>
            </a:xfrm>
            <a:custGeom>
              <a:avLst/>
              <a:gdLst/>
              <a:ahLst/>
              <a:cxnLst/>
              <a:rect l="l" t="t" r="r" b="b"/>
              <a:pathLst>
                <a:path w="16147495" h="5530517">
                  <a:moveTo>
                    <a:pt x="0" y="0"/>
                  </a:moveTo>
                  <a:lnTo>
                    <a:pt x="16147495" y="0"/>
                  </a:lnTo>
                  <a:lnTo>
                    <a:pt x="16147495" y="5530517"/>
                  </a:lnTo>
                  <a:lnTo>
                    <a:pt x="0" y="55305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845820" y="2824480"/>
              <a:ext cx="14293427" cy="4340860"/>
            </a:xfrm>
            <a:prstGeom prst="rect">
              <a:avLst/>
            </a:prstGeom>
          </p:spPr>
          <p:txBody>
            <a:bodyPr wrap="square" lIns="0" tIns="0" rIns="0" bIns="0" rtlCol="0" anchor="t">
              <a:noAutofit/>
            </a:bodyPr>
            <a:lstStyle/>
            <a:p>
              <a:pPr algn="ctr">
                <a:lnSpc>
                  <a:spcPct val="150000"/>
                </a:lnSpc>
              </a:pPr>
              <a:r>
                <a:rPr lang="en-US" sz="2850" b="1">
                  <a:solidFill>
                    <a:srgbClr val="FFFFFF"/>
                  </a:solidFill>
                  <a:latin typeface="Poppins" panose="00000500000000000000"/>
                  <a:ea typeface="Poppins" panose="00000500000000000000"/>
                  <a:cs typeface="Poppins" panose="00000500000000000000"/>
                  <a:sym typeface="Poppins" panose="00000500000000000000"/>
                </a:rPr>
                <a:t>Proverbs 23:15-16(TPT)</a:t>
              </a:r>
            </a:p>
            <a:p>
              <a:pPr algn="ctr">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15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My beloved child, when your heart is full of wisdom, my heart is full of gladness. </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16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And when you speak anointed words, we are speaking mouth to mouth!</a:t>
              </a:r>
            </a:p>
          </p:txBody>
        </p:sp>
      </p:grpSp>
      <p:sp>
        <p:nvSpPr>
          <p:cNvPr id="21" name="Freeform 21"/>
          <p:cNvSpPr/>
          <p:nvPr/>
        </p:nvSpPr>
        <p:spPr>
          <a:xfrm>
            <a:off x="9914736" y="7325789"/>
            <a:ext cx="2118165" cy="2396792"/>
          </a:xfrm>
          <a:custGeom>
            <a:avLst/>
            <a:gdLst/>
            <a:ahLst/>
            <a:cxnLst/>
            <a:rect l="l" t="t" r="r" b="b"/>
            <a:pathLst>
              <a:path w="2118165" h="2396792">
                <a:moveTo>
                  <a:pt x="0" y="0"/>
                </a:moveTo>
                <a:lnTo>
                  <a:pt x="2118164" y="0"/>
                </a:lnTo>
                <a:lnTo>
                  <a:pt x="2118164" y="2396792"/>
                </a:lnTo>
                <a:lnTo>
                  <a:pt x="0" y="2396792"/>
                </a:lnTo>
                <a:lnTo>
                  <a:pt x="0" y="0"/>
                </a:lnTo>
                <a:close/>
              </a:path>
            </a:pathLst>
          </a:custGeom>
          <a:blipFill>
            <a:blip r:embed="rId10">
              <a:alphaModFix amt="59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13068213" y="1729655"/>
            <a:ext cx="4465315" cy="2857801"/>
          </a:xfrm>
          <a:custGeom>
            <a:avLst/>
            <a:gdLst/>
            <a:ahLst/>
            <a:cxnLst/>
            <a:rect l="l" t="t" r="r" b="b"/>
            <a:pathLst>
              <a:path w="4465315" h="2857801">
                <a:moveTo>
                  <a:pt x="0" y="0"/>
                </a:moveTo>
                <a:lnTo>
                  <a:pt x="4465315" y="0"/>
                </a:lnTo>
                <a:lnTo>
                  <a:pt x="4465315" y="2857801"/>
                </a:lnTo>
                <a:lnTo>
                  <a:pt x="0" y="28578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3" name="TextBox 23"/>
          <p:cNvSpPr txBox="1"/>
          <p:nvPr/>
        </p:nvSpPr>
        <p:spPr>
          <a:xfrm>
            <a:off x="11440546" y="825543"/>
            <a:ext cx="6706350" cy="496948"/>
          </a:xfrm>
          <a:prstGeom prst="rect">
            <a:avLst/>
          </a:prstGeom>
        </p:spPr>
        <p:txBody>
          <a:bodyPr lIns="0" tIns="0" rIns="0" bIns="0" rtlCol="0" anchor="t">
            <a:spAutoFit/>
          </a:bodyPr>
          <a:lstStyle/>
          <a:p>
            <a:pPr algn="r">
              <a:lnSpc>
                <a:spcPts val="3750"/>
              </a:lnSpc>
            </a:pPr>
            <a:r>
              <a:rPr lang="en-US" sz="3260" b="1">
                <a:solidFill>
                  <a:srgbClr val="000000"/>
                </a:solidFill>
                <a:latin typeface="Poppins Bold" panose="00000800000000000000"/>
                <a:ea typeface="Poppins Bold" panose="00000800000000000000"/>
                <a:cs typeface="Poppins Bold" panose="00000800000000000000"/>
                <a:sym typeface="Poppins Bold" panose="00000800000000000000"/>
              </a:rPr>
              <a:t>You Have Authority in Christ</a:t>
            </a:r>
          </a:p>
        </p:txBody>
      </p:sp>
      <p:sp>
        <p:nvSpPr>
          <p:cNvPr id="24" name="TextBox 24"/>
          <p:cNvSpPr txBox="1"/>
          <p:nvPr/>
        </p:nvSpPr>
        <p:spPr>
          <a:xfrm>
            <a:off x="17129343" y="9958283"/>
            <a:ext cx="91664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23 | Page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94693" y="344346"/>
            <a:ext cx="1337105" cy="539337"/>
          </a:xfrm>
          <a:custGeom>
            <a:avLst/>
            <a:gdLst/>
            <a:ahLst/>
            <a:cxnLst/>
            <a:rect l="l" t="t" r="r" b="b"/>
            <a:pathLst>
              <a:path w="1337105" h="539337">
                <a:moveTo>
                  <a:pt x="0" y="0"/>
                </a:moveTo>
                <a:lnTo>
                  <a:pt x="1337106" y="0"/>
                </a:lnTo>
                <a:lnTo>
                  <a:pt x="1337106" y="539337"/>
                </a:lnTo>
                <a:lnTo>
                  <a:pt x="0" y="53933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286151" y="390196"/>
            <a:ext cx="1644705" cy="493487"/>
            <a:chOff x="0" y="0"/>
            <a:chExt cx="2192940" cy="657982"/>
          </a:xfrm>
        </p:grpSpPr>
        <p:sp>
          <p:nvSpPr>
            <p:cNvPr id="5" name="Freeform 5"/>
            <p:cNvSpPr/>
            <p:nvPr/>
          </p:nvSpPr>
          <p:spPr>
            <a:xfrm>
              <a:off x="0" y="0"/>
              <a:ext cx="754917" cy="657982"/>
            </a:xfrm>
            <a:custGeom>
              <a:avLst/>
              <a:gdLst/>
              <a:ahLst/>
              <a:cxnLst/>
              <a:rect l="l" t="t" r="r" b="b"/>
              <a:pathLst>
                <a:path w="754917" h="657982">
                  <a:moveTo>
                    <a:pt x="0" y="0"/>
                  </a:moveTo>
                  <a:lnTo>
                    <a:pt x="754917" y="0"/>
                  </a:lnTo>
                  <a:lnTo>
                    <a:pt x="754917" y="657982"/>
                  </a:lnTo>
                  <a:lnTo>
                    <a:pt x="0" y="65798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02896" y="153961"/>
              <a:ext cx="1490045" cy="350061"/>
            </a:xfrm>
            <a:prstGeom prst="rect">
              <a:avLst/>
            </a:prstGeom>
          </p:spPr>
          <p:txBody>
            <a:bodyPr lIns="0" tIns="0" rIns="0" bIns="0" rtlCol="0" anchor="t">
              <a:spAutoFit/>
            </a:bodyPr>
            <a:lstStyle/>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967963" y="1158878"/>
            <a:ext cx="6206819" cy="8954027"/>
          </a:xfrm>
          <a:custGeom>
            <a:avLst/>
            <a:gdLst/>
            <a:ahLst/>
            <a:cxnLst/>
            <a:rect l="l" t="t" r="r" b="b"/>
            <a:pathLst>
              <a:path w="6206819" h="8954027">
                <a:moveTo>
                  <a:pt x="0" y="0"/>
                </a:moveTo>
                <a:lnTo>
                  <a:pt x="6206819" y="0"/>
                </a:lnTo>
                <a:lnTo>
                  <a:pt x="6206819" y="8954027"/>
                </a:lnTo>
                <a:lnTo>
                  <a:pt x="0" y="8954027"/>
                </a:lnTo>
                <a:lnTo>
                  <a:pt x="0" y="0"/>
                </a:lnTo>
                <a:close/>
              </a:path>
            </a:pathLst>
          </a:custGeom>
          <a:blipFill>
            <a:blip r:embed="rId7"/>
            <a:stretch>
              <a:fillRect l="-4310" r="-23832" b="-1807"/>
            </a:stretch>
          </a:blipFill>
        </p:spPr>
        <p:txBody>
          <a:bodyPr/>
          <a:lstStyle/>
          <a:p>
            <a:endParaRPr lang="en-US"/>
          </a:p>
        </p:txBody>
      </p:sp>
      <p:grpSp>
        <p:nvGrpSpPr>
          <p:cNvPr id="9" name="Group 9"/>
          <p:cNvGrpSpPr/>
          <p:nvPr/>
        </p:nvGrpSpPr>
        <p:grpSpPr>
          <a:xfrm>
            <a:off x="5195522" y="9939233"/>
            <a:ext cx="13203627" cy="357292"/>
            <a:chOff x="0" y="0"/>
            <a:chExt cx="3477498" cy="94102"/>
          </a:xfrm>
        </p:grpSpPr>
        <p:sp>
          <p:nvSpPr>
            <p:cNvPr id="10" name="Freeform 10"/>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1" name="TextBox 11"/>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2" name="Freeform 12"/>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8">
              <a:extLst>
                <a:ext uri="{96DAC541-7B7A-43D3-8B79-37D633B846F1}">
                  <asvg:svgBlip xmlns:asvg="http://schemas.microsoft.com/office/drawing/2016/SVG/main" r:embed="rId9"/>
                </a:ext>
              </a:extLst>
            </a:blip>
            <a:stretch>
              <a:fillRect r="-103224"/>
            </a:stretch>
          </a:blipFill>
        </p:spPr>
        <p:txBody>
          <a:bodyPr/>
          <a:lstStyle/>
          <a:p>
            <a:endParaRPr lang="en-US"/>
          </a:p>
        </p:txBody>
      </p:sp>
      <p:sp>
        <p:nvSpPr>
          <p:cNvPr id="13" name="AutoShape 13"/>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4" name="Group 14"/>
          <p:cNvGrpSpPr/>
          <p:nvPr/>
        </p:nvGrpSpPr>
        <p:grpSpPr>
          <a:xfrm>
            <a:off x="6607078" y="4342620"/>
            <a:ext cx="4669536" cy="4669536"/>
            <a:chOff x="0" y="0"/>
            <a:chExt cx="6226048" cy="6226048"/>
          </a:xfrm>
        </p:grpSpPr>
        <p:sp>
          <p:nvSpPr>
            <p:cNvPr id="15" name="Freeform 15"/>
            <p:cNvSpPr/>
            <p:nvPr/>
          </p:nvSpPr>
          <p:spPr>
            <a:xfrm>
              <a:off x="0" y="0"/>
              <a:ext cx="6226048" cy="6226048"/>
            </a:xfrm>
            <a:custGeom>
              <a:avLst/>
              <a:gdLst/>
              <a:ahLst/>
              <a:cxnLst/>
              <a:rect l="l" t="t" r="r" b="b"/>
              <a:pathLst>
                <a:path w="6226048" h="6226048">
                  <a:moveTo>
                    <a:pt x="0" y="0"/>
                  </a:moveTo>
                  <a:lnTo>
                    <a:pt x="6226048" y="0"/>
                  </a:lnTo>
                  <a:lnTo>
                    <a:pt x="6226048" y="6226048"/>
                  </a:lnTo>
                  <a:lnTo>
                    <a:pt x="0" y="6226048"/>
                  </a:lnTo>
                  <a:lnTo>
                    <a:pt x="0" y="0"/>
                  </a:lnTo>
                  <a:close/>
                </a:path>
              </a:pathLst>
            </a:custGeom>
            <a:blipFill>
              <a:blip r:embed="rId10">
                <a:alphaModFix amt="97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985461" y="518287"/>
              <a:ext cx="4329704" cy="5049218"/>
            </a:xfrm>
            <a:custGeom>
              <a:avLst/>
              <a:gdLst/>
              <a:ahLst/>
              <a:cxnLst/>
              <a:rect l="l" t="t" r="r" b="b"/>
              <a:pathLst>
                <a:path w="4329704" h="5049218">
                  <a:moveTo>
                    <a:pt x="0" y="0"/>
                  </a:moveTo>
                  <a:lnTo>
                    <a:pt x="4329704" y="0"/>
                  </a:lnTo>
                  <a:lnTo>
                    <a:pt x="4329704" y="5049218"/>
                  </a:lnTo>
                  <a:lnTo>
                    <a:pt x="0" y="50492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17" name="TextBox 17"/>
          <p:cNvSpPr txBox="1"/>
          <p:nvPr/>
        </p:nvSpPr>
        <p:spPr>
          <a:xfrm>
            <a:off x="9305925" y="1177928"/>
            <a:ext cx="8615021" cy="456279"/>
          </a:xfrm>
          <a:prstGeom prst="rect">
            <a:avLst/>
          </a:prstGeom>
        </p:spPr>
        <p:txBody>
          <a:bodyPr lIns="0" tIns="0" rIns="0" bIns="0" rtlCol="0" anchor="t">
            <a:spAutoFit/>
          </a:bodyPr>
          <a:lstStyle/>
          <a:p>
            <a:pPr algn="r">
              <a:lnSpc>
                <a:spcPts val="3390"/>
              </a:lnSpc>
            </a:pPr>
            <a:r>
              <a:rPr lang="en-US" sz="3600" b="1" dirty="0">
                <a:solidFill>
                  <a:srgbClr val="000000"/>
                </a:solidFill>
                <a:latin typeface="Poppins Bold" panose="00000800000000000000"/>
                <a:ea typeface="Poppins Bold" panose="00000800000000000000"/>
                <a:cs typeface="Poppins Bold" panose="00000800000000000000"/>
                <a:sym typeface="Poppins Bold" panose="00000800000000000000"/>
              </a:rPr>
              <a:t>Romans 9:6-9(MSG)</a:t>
            </a:r>
          </a:p>
        </p:txBody>
      </p:sp>
      <p:sp>
        <p:nvSpPr>
          <p:cNvPr id="18" name="TextBox 18"/>
          <p:cNvSpPr txBox="1"/>
          <p:nvPr/>
        </p:nvSpPr>
        <p:spPr>
          <a:xfrm>
            <a:off x="7346174" y="1738676"/>
            <a:ext cx="10641663" cy="5668218"/>
          </a:xfrm>
          <a:prstGeom prst="rect">
            <a:avLst/>
          </a:prstGeom>
        </p:spPr>
        <p:txBody>
          <a:bodyPr wrap="square" lIns="0" tIns="0" rIns="0" bIns="0" rtlCol="0" anchor="t">
            <a:spAutoFit/>
          </a:bodyPr>
          <a:lstStyle/>
          <a:p>
            <a:pPr>
              <a:lnSpc>
                <a:spcPts val="3390"/>
              </a:lnSpc>
            </a:pPr>
            <a:r>
              <a:rPr lang="en-US" sz="2850" b="1" baseline="30000" dirty="0">
                <a:latin typeface="Poppins" panose="00000500000000000000" pitchFamily="2" charset="0"/>
                <a:cs typeface="Poppins" panose="00000500000000000000" pitchFamily="2" charset="0"/>
              </a:rPr>
              <a:t>6 </a:t>
            </a:r>
            <a:r>
              <a:rPr lang="en-US" sz="2850" dirty="0">
                <a:latin typeface="Poppins" panose="00000500000000000000" pitchFamily="2" charset="0"/>
                <a:cs typeface="Poppins" panose="00000500000000000000" pitchFamily="2" charset="0"/>
              </a:rPr>
              <a:t>Don’t suppose for a moment, though, that God’s Word has malfunctioned in some way or other. The problem goes back a long way. From the outset, not all Israelites of the flesh were Israelites of the spirit. It wasn’t Abraham’s sperm that gave identity here, but God’s promise. Remember how it was put: “Your family will be defined by 				    Isaac”? That means that Israelite 				    identity was never racially 						    determined by sexual transmission, 				    but it was God-determined by 					    promise. Remember that promise, 				    “When I come back next year at this 				    time, Sarah will have a son”?</a:t>
            </a:r>
            <a:endParaRPr lang="en-US" sz="2850" dirty="0">
              <a:solidFill>
                <a:srgbClr val="000000"/>
              </a:solidFill>
              <a:latin typeface="Poppins" panose="00000500000000000000" pitchFamily="2" charset="0"/>
              <a:ea typeface="Poppins" panose="00000500000000000000"/>
              <a:cs typeface="Poppins" panose="00000500000000000000" pitchFamily="2" charset="0"/>
              <a:sym typeface="Poppins" panose="00000500000000000000"/>
            </a:endParaRPr>
          </a:p>
        </p:txBody>
      </p:sp>
      <p:sp>
        <p:nvSpPr>
          <p:cNvPr id="19" name="TextBox 19"/>
          <p:cNvSpPr txBox="1"/>
          <p:nvPr/>
        </p:nvSpPr>
        <p:spPr>
          <a:xfrm>
            <a:off x="2757336" y="387239"/>
            <a:ext cx="7126799" cy="506634"/>
          </a:xfrm>
          <a:prstGeom prst="rect">
            <a:avLst/>
          </a:prstGeom>
        </p:spPr>
        <p:txBody>
          <a:bodyPr lIns="0" tIns="0" rIns="0" bIns="0" rtlCol="0" anchor="t">
            <a:spAutoFit/>
          </a:bodyPr>
          <a:lstStyle/>
          <a:p>
            <a:pPr algn="r">
              <a:lnSpc>
                <a:spcPts val="3775"/>
              </a:lnSpc>
            </a:pPr>
            <a:r>
              <a:rPr lang="en-US" sz="3285" b="1">
                <a:solidFill>
                  <a:srgbClr val="000000"/>
                </a:solidFill>
                <a:latin typeface="Poppins Bold" panose="00000800000000000000"/>
                <a:ea typeface="Poppins Bold" panose="00000800000000000000"/>
                <a:cs typeface="Poppins Bold" panose="00000800000000000000"/>
                <a:sym typeface="Poppins Bold" panose="00000800000000000000"/>
              </a:rPr>
              <a:t>Defined by all God’s Promises</a:t>
            </a:r>
          </a:p>
        </p:txBody>
      </p:sp>
      <p:sp>
        <p:nvSpPr>
          <p:cNvPr id="21" name="TextBox 21"/>
          <p:cNvSpPr txBox="1"/>
          <p:nvPr/>
        </p:nvSpPr>
        <p:spPr>
          <a:xfrm>
            <a:off x="17187499" y="9958283"/>
            <a:ext cx="80033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5 | Page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1816386" y="-524587"/>
            <a:ext cx="6500189" cy="1267537"/>
          </a:xfrm>
          <a:custGeom>
            <a:avLst/>
            <a:gdLst/>
            <a:ahLst/>
            <a:cxnLst/>
            <a:rect l="l" t="t" r="r" b="b"/>
            <a:pathLst>
              <a:path w="6500189" h="1267537">
                <a:moveTo>
                  <a:pt x="0" y="0"/>
                </a:moveTo>
                <a:lnTo>
                  <a:pt x="6500189" y="0"/>
                </a:lnTo>
                <a:lnTo>
                  <a:pt x="6500189" y="1267537"/>
                </a:lnTo>
                <a:lnTo>
                  <a:pt x="0" y="1267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2" name="Group 12"/>
          <p:cNvGrpSpPr/>
          <p:nvPr/>
        </p:nvGrpSpPr>
        <p:grpSpPr>
          <a:xfrm>
            <a:off x="10489861" y="1009650"/>
            <a:ext cx="7396148" cy="8843323"/>
            <a:chOff x="0" y="0"/>
            <a:chExt cx="8603361" cy="10286746"/>
          </a:xfrm>
        </p:grpSpPr>
        <p:sp>
          <p:nvSpPr>
            <p:cNvPr id="13" name="Freeform 13"/>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8"/>
              <a:stretch>
                <a:fillRect l="-39731" r="-39731"/>
              </a:stretch>
            </a:blipFill>
          </p:spPr>
          <p:txBody>
            <a:bodyPr/>
            <a:lstStyle/>
            <a:p>
              <a:endParaRPr lang="en-US"/>
            </a:p>
          </p:txBody>
        </p:sp>
      </p:grpSp>
      <p:grpSp>
        <p:nvGrpSpPr>
          <p:cNvPr id="14" name="Group 14"/>
          <p:cNvGrpSpPr/>
          <p:nvPr/>
        </p:nvGrpSpPr>
        <p:grpSpPr>
          <a:xfrm rot="-69212">
            <a:off x="1096838" y="1766289"/>
            <a:ext cx="9169380" cy="6861458"/>
            <a:chOff x="0" y="0"/>
            <a:chExt cx="12225840" cy="9148611"/>
          </a:xfrm>
        </p:grpSpPr>
        <p:sp>
          <p:nvSpPr>
            <p:cNvPr id="15" name="Freeform 15"/>
            <p:cNvSpPr/>
            <p:nvPr/>
          </p:nvSpPr>
          <p:spPr>
            <a:xfrm>
              <a:off x="0" y="0"/>
              <a:ext cx="12225840" cy="9148611"/>
            </a:xfrm>
            <a:custGeom>
              <a:avLst/>
              <a:gdLst/>
              <a:ahLst/>
              <a:cxnLst/>
              <a:rect l="l" t="t" r="r" b="b"/>
              <a:pathLst>
                <a:path w="12225840" h="9148611">
                  <a:moveTo>
                    <a:pt x="0" y="0"/>
                  </a:moveTo>
                  <a:lnTo>
                    <a:pt x="12225840" y="0"/>
                  </a:lnTo>
                  <a:lnTo>
                    <a:pt x="12225840" y="9148611"/>
                  </a:lnTo>
                  <a:lnTo>
                    <a:pt x="0" y="9148611"/>
                  </a:lnTo>
                  <a:lnTo>
                    <a:pt x="0" y="0"/>
                  </a:lnTo>
                  <a:close/>
                </a:path>
              </a:pathLst>
            </a:custGeom>
            <a:blipFill>
              <a:blip r:embed="rId9">
                <a:extLst>
                  <a:ext uri="{96DAC541-7B7A-43D3-8B79-37D633B846F1}">
                    <asvg:svgBlip xmlns:asvg="http://schemas.microsoft.com/office/drawing/2016/SVG/main" r:embed="rId10"/>
                  </a:ext>
                </a:extLst>
              </a:blip>
              <a:stretch>
                <a:fillRect l="-59241" r="-59241"/>
              </a:stretch>
            </a:blipFill>
          </p:spPr>
          <p:txBody>
            <a:bodyPr/>
            <a:lstStyle/>
            <a:p>
              <a:endParaRPr lang="en-US"/>
            </a:p>
          </p:txBody>
        </p:sp>
        <p:sp>
          <p:nvSpPr>
            <p:cNvPr id="16" name="TextBox 16"/>
            <p:cNvSpPr txBox="1"/>
            <p:nvPr/>
          </p:nvSpPr>
          <p:spPr>
            <a:xfrm>
              <a:off x="903408" y="1612019"/>
              <a:ext cx="10676379" cy="6074834"/>
            </a:xfrm>
            <a:prstGeom prst="rect">
              <a:avLst/>
            </a:prstGeom>
          </p:spPr>
          <p:txBody>
            <a:bodyPr lIns="0" tIns="0" rIns="0" bIns="0" rtlCol="0" anchor="t">
              <a:spAutoFit/>
            </a:bodyPr>
            <a:lstStyle/>
            <a:p>
              <a:pPr algn="ctr">
                <a:lnSpc>
                  <a:spcPts val="3230"/>
                </a:lnSpc>
              </a:pPr>
              <a:r>
                <a:rPr lang="en-US" sz="2150" b="1">
                  <a:solidFill>
                    <a:srgbClr val="FFFFFF"/>
                  </a:solidFill>
                  <a:latin typeface="Poppins Bold" panose="00000800000000000000"/>
                  <a:ea typeface="Poppins Bold" panose="00000800000000000000"/>
                  <a:cs typeface="Poppins Bold" panose="00000800000000000000"/>
                  <a:sym typeface="Poppins Bold" panose="00000800000000000000"/>
                </a:rPr>
                <a:t>Living and Praying as Jesus Did</a:t>
              </a:r>
            </a:p>
            <a:p>
              <a:pPr algn="ctr">
                <a:lnSpc>
                  <a:spcPts val="3230"/>
                </a:lnSpc>
              </a:pPr>
              <a:r>
                <a:rPr lang="en-US" sz="2150">
                  <a:solidFill>
                    <a:srgbClr val="FFFFFF"/>
                  </a:solidFill>
                  <a:latin typeface="Poppins" panose="00000500000000000000"/>
                  <a:ea typeface="Poppins" panose="00000500000000000000"/>
                  <a:cs typeface="Poppins" panose="00000500000000000000"/>
                  <a:sym typeface="Poppins" panose="00000500000000000000"/>
                </a:rPr>
                <a:t>As co-seated with Christ in the heavenly realm, you speak God's word with authority. the same Spirit that raised Jesus from the dead works in you - your words of faith manifest healing, blessing, and God's will on earth (Ephesians 2:5-6 (TPT); Luke 10:18-20(TPT).</a:t>
              </a:r>
            </a:p>
            <a:p>
              <a:pPr algn="ctr">
                <a:lnSpc>
                  <a:spcPts val="3230"/>
                </a:lnSpc>
              </a:pPr>
              <a:endParaRPr lang="en-US" sz="2150">
                <a:solidFill>
                  <a:srgbClr val="FFFFFF"/>
                </a:solidFill>
                <a:latin typeface="Poppins" panose="00000500000000000000"/>
                <a:ea typeface="Poppins" panose="00000500000000000000"/>
                <a:cs typeface="Poppins" panose="00000500000000000000"/>
                <a:sym typeface="Poppins" panose="00000500000000000000"/>
              </a:endParaRPr>
            </a:p>
            <a:p>
              <a:pPr algn="ctr">
                <a:lnSpc>
                  <a:spcPts val="3230"/>
                </a:lnSpc>
              </a:pPr>
              <a:r>
                <a:rPr lang="en-US" sz="2150" b="1">
                  <a:solidFill>
                    <a:srgbClr val="FFFFFF"/>
                  </a:solidFill>
                  <a:latin typeface="Poppins Bold" panose="00000800000000000000"/>
                  <a:ea typeface="Poppins Bold" panose="00000800000000000000"/>
                  <a:cs typeface="Poppins Bold" panose="00000800000000000000"/>
                  <a:sym typeface="Poppins Bold" panose="00000800000000000000"/>
                </a:rPr>
                <a:t>The Power of Your Words</a:t>
              </a:r>
            </a:p>
            <a:p>
              <a:pPr algn="ctr">
                <a:lnSpc>
                  <a:spcPts val="3230"/>
                </a:lnSpc>
              </a:pPr>
              <a:r>
                <a:rPr lang="en-US" sz="2150">
                  <a:solidFill>
                    <a:srgbClr val="FFFFFF"/>
                  </a:solidFill>
                  <a:latin typeface="Poppins" panose="00000500000000000000"/>
                  <a:ea typeface="Poppins" panose="00000500000000000000"/>
                  <a:cs typeface="Poppins" panose="00000500000000000000"/>
                  <a:sym typeface="Poppins" panose="00000500000000000000"/>
                </a:rPr>
                <a:t>Life and death are in the power of the tongue (Proverbs 18:21)(AMPC, TPT). Speak life and blessing - over yourself, your family, and the world.</a:t>
              </a:r>
            </a:p>
          </p:txBody>
        </p:sp>
        <p:sp>
          <p:nvSpPr>
            <p:cNvPr id="17" name="TextBox 17"/>
            <p:cNvSpPr txBox="1"/>
            <p:nvPr/>
          </p:nvSpPr>
          <p:spPr>
            <a:xfrm>
              <a:off x="1941752" y="610747"/>
              <a:ext cx="8342337" cy="400616"/>
            </a:xfrm>
            <a:prstGeom prst="rect">
              <a:avLst/>
            </a:prstGeom>
          </p:spPr>
          <p:txBody>
            <a:bodyPr lIns="0" tIns="0" rIns="0" bIns="0" rtlCol="0" anchor="t">
              <a:spAutoFit/>
            </a:bodyPr>
            <a:lstStyle/>
            <a:p>
              <a:pPr algn="ctr">
                <a:lnSpc>
                  <a:spcPts val="2090"/>
                </a:lnSpc>
                <a:spcBef>
                  <a:spcPct val="0"/>
                </a:spcBef>
              </a:pPr>
              <a:r>
                <a:rPr lang="en-US" sz="2090" b="1">
                  <a:solidFill>
                    <a:srgbClr val="FFFFFF"/>
                  </a:solidFill>
                  <a:latin typeface="Poppins Bold" panose="00000800000000000000"/>
                  <a:ea typeface="Poppins Bold" panose="00000800000000000000"/>
                  <a:cs typeface="Poppins Bold" panose="00000800000000000000"/>
                  <a:sym typeface="Poppins Bold" panose="00000800000000000000"/>
                </a:rPr>
                <a:t>Kingdom Authority: Speaking Life and Healing</a:t>
              </a:r>
            </a:p>
          </p:txBody>
        </p:sp>
      </p:grpSp>
      <p:sp>
        <p:nvSpPr>
          <p:cNvPr id="18" name="TextBox 18"/>
          <p:cNvSpPr txBox="1"/>
          <p:nvPr/>
        </p:nvSpPr>
        <p:spPr>
          <a:xfrm>
            <a:off x="200025" y="988458"/>
            <a:ext cx="6706350" cy="546478"/>
          </a:xfrm>
          <a:prstGeom prst="rect">
            <a:avLst/>
          </a:prstGeom>
        </p:spPr>
        <p:txBody>
          <a:bodyPr lIns="0" tIns="0" rIns="0" bIns="0" rtlCol="0" anchor="t">
            <a:spAutoFit/>
          </a:bodyPr>
          <a:lstStyle/>
          <a:p>
            <a:pPr algn="r">
              <a:lnSpc>
                <a:spcPts val="4095"/>
              </a:lnSpc>
            </a:pPr>
            <a:r>
              <a:rPr lang="en-US" sz="3560" b="1">
                <a:solidFill>
                  <a:srgbClr val="000000"/>
                </a:solidFill>
                <a:latin typeface="Poppins Bold" panose="00000800000000000000"/>
                <a:ea typeface="Poppins Bold" panose="00000800000000000000"/>
                <a:cs typeface="Poppins Bold" panose="00000800000000000000"/>
                <a:sym typeface="Poppins Bold" panose="00000800000000000000"/>
              </a:rPr>
              <a:t>You Have Authority in Christ</a:t>
            </a:r>
          </a:p>
        </p:txBody>
      </p:sp>
      <p:sp>
        <p:nvSpPr>
          <p:cNvPr id="19" name="TextBox 19"/>
          <p:cNvSpPr txBox="1"/>
          <p:nvPr/>
        </p:nvSpPr>
        <p:spPr>
          <a:xfrm>
            <a:off x="17126698" y="9958283"/>
            <a:ext cx="921941"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24 | Page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1816386" y="-524587"/>
            <a:ext cx="6500189" cy="1267537"/>
          </a:xfrm>
          <a:custGeom>
            <a:avLst/>
            <a:gdLst/>
            <a:ahLst/>
            <a:cxnLst/>
            <a:rect l="l" t="t" r="r" b="b"/>
            <a:pathLst>
              <a:path w="6500189" h="1267537">
                <a:moveTo>
                  <a:pt x="0" y="0"/>
                </a:moveTo>
                <a:lnTo>
                  <a:pt x="6500189" y="0"/>
                </a:lnTo>
                <a:lnTo>
                  <a:pt x="6500189" y="1267537"/>
                </a:lnTo>
                <a:lnTo>
                  <a:pt x="0" y="1267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2" name="Group 12"/>
          <p:cNvGrpSpPr/>
          <p:nvPr/>
        </p:nvGrpSpPr>
        <p:grpSpPr>
          <a:xfrm>
            <a:off x="10489861" y="1009650"/>
            <a:ext cx="7396148" cy="8843323"/>
            <a:chOff x="0" y="0"/>
            <a:chExt cx="8603361" cy="10286746"/>
          </a:xfrm>
        </p:grpSpPr>
        <p:sp>
          <p:nvSpPr>
            <p:cNvPr id="13" name="Freeform 13"/>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8"/>
              <a:stretch>
                <a:fillRect l="-39731" r="-39731"/>
              </a:stretch>
            </a:blipFill>
          </p:spPr>
          <p:txBody>
            <a:bodyPr/>
            <a:lstStyle/>
            <a:p>
              <a:endParaRPr lang="en-US"/>
            </a:p>
          </p:txBody>
        </p:sp>
      </p:grpSp>
      <p:grpSp>
        <p:nvGrpSpPr>
          <p:cNvPr id="14" name="Group 14"/>
          <p:cNvGrpSpPr/>
          <p:nvPr/>
        </p:nvGrpSpPr>
        <p:grpSpPr>
          <a:xfrm rot="-69212">
            <a:off x="1096838" y="1766289"/>
            <a:ext cx="9169380" cy="6861458"/>
            <a:chOff x="0" y="0"/>
            <a:chExt cx="12225840" cy="9148611"/>
          </a:xfrm>
        </p:grpSpPr>
        <p:sp>
          <p:nvSpPr>
            <p:cNvPr id="15" name="Freeform 15"/>
            <p:cNvSpPr/>
            <p:nvPr/>
          </p:nvSpPr>
          <p:spPr>
            <a:xfrm>
              <a:off x="0" y="0"/>
              <a:ext cx="12225840" cy="9148611"/>
            </a:xfrm>
            <a:custGeom>
              <a:avLst/>
              <a:gdLst/>
              <a:ahLst/>
              <a:cxnLst/>
              <a:rect l="l" t="t" r="r" b="b"/>
              <a:pathLst>
                <a:path w="12225840" h="9148611">
                  <a:moveTo>
                    <a:pt x="0" y="0"/>
                  </a:moveTo>
                  <a:lnTo>
                    <a:pt x="12225840" y="0"/>
                  </a:lnTo>
                  <a:lnTo>
                    <a:pt x="12225840" y="9148611"/>
                  </a:lnTo>
                  <a:lnTo>
                    <a:pt x="0" y="9148611"/>
                  </a:lnTo>
                  <a:lnTo>
                    <a:pt x="0" y="0"/>
                  </a:lnTo>
                  <a:close/>
                </a:path>
              </a:pathLst>
            </a:custGeom>
            <a:blipFill>
              <a:blip r:embed="rId9">
                <a:extLst>
                  <a:ext uri="{96DAC541-7B7A-43D3-8B79-37D633B846F1}">
                    <asvg:svgBlip xmlns:asvg="http://schemas.microsoft.com/office/drawing/2016/SVG/main" r:embed="rId10"/>
                  </a:ext>
                </a:extLst>
              </a:blip>
              <a:stretch>
                <a:fillRect l="-59241" r="-59241"/>
              </a:stretch>
            </a:blipFill>
          </p:spPr>
          <p:txBody>
            <a:bodyPr/>
            <a:lstStyle/>
            <a:p>
              <a:endParaRPr lang="en-US"/>
            </a:p>
          </p:txBody>
        </p:sp>
        <p:sp>
          <p:nvSpPr>
            <p:cNvPr id="16" name="TextBox 16"/>
            <p:cNvSpPr txBox="1"/>
            <p:nvPr/>
          </p:nvSpPr>
          <p:spPr>
            <a:xfrm>
              <a:off x="903408" y="1612019"/>
              <a:ext cx="10676379" cy="5262880"/>
            </a:xfrm>
            <a:prstGeom prst="rect">
              <a:avLst/>
            </a:prstGeom>
          </p:spPr>
          <p:txBody>
            <a:bodyPr lIns="0" tIns="0" rIns="0" bIns="0" rtlCol="0" anchor="t">
              <a:spAutoFit/>
            </a:bodyPr>
            <a:lstStyle/>
            <a:p>
              <a:pPr algn="ctr">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21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Your words are so powerful that they will kill or give life (TPT)</a:t>
              </a:r>
            </a:p>
            <a:p>
              <a:pPr algn="ctr">
                <a:lnSpc>
                  <a:spcPct val="150000"/>
                </a:lnSpc>
              </a:pPr>
              <a:endParaRPr lang="en-US" altLang="en-US" sz="2850">
                <a:solidFill>
                  <a:srgbClr val="FFFFFF"/>
                </a:solidFill>
                <a:latin typeface="Poppins" panose="00000500000000000000"/>
                <a:ea typeface="Poppins" panose="00000500000000000000"/>
                <a:cs typeface="Poppins" panose="00000500000000000000"/>
                <a:sym typeface="Poppins" panose="00000500000000000000"/>
              </a:endParaRPr>
            </a:p>
            <a:p>
              <a:pPr algn="ctr">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21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Death and life are in the power of the tongue, and they who indulge in it shall eat the fruit of it [for death or life]. (AMPC)</a:t>
              </a:r>
            </a:p>
          </p:txBody>
        </p:sp>
        <p:sp>
          <p:nvSpPr>
            <p:cNvPr id="17" name="TextBox 17"/>
            <p:cNvSpPr txBox="1"/>
            <p:nvPr/>
          </p:nvSpPr>
          <p:spPr>
            <a:xfrm>
              <a:off x="1941752" y="610747"/>
              <a:ext cx="8342337" cy="357293"/>
            </a:xfrm>
            <a:prstGeom prst="rect">
              <a:avLst/>
            </a:prstGeom>
          </p:spPr>
          <p:txBody>
            <a:bodyPr lIns="0" tIns="0" rIns="0" bIns="0" rtlCol="0" anchor="t">
              <a:spAutoFit/>
            </a:bodyPr>
            <a:lstStyle/>
            <a:p>
              <a:pPr algn="ctr">
                <a:lnSpc>
                  <a:spcPts val="2090"/>
                </a:lnSpc>
                <a:spcBef>
                  <a:spcPct val="0"/>
                </a:spcBef>
              </a:pPr>
              <a:r>
                <a:rPr lang="en-US" sz="2850">
                  <a:solidFill>
                    <a:srgbClr val="FFFFFF"/>
                  </a:solidFill>
                  <a:latin typeface="Poppins" panose="00000500000000000000"/>
                  <a:ea typeface="Poppins" panose="00000500000000000000"/>
                  <a:cs typeface="Poppins" panose="00000500000000000000"/>
                  <a:sym typeface="Poppins" panose="00000500000000000000"/>
                </a:rPr>
                <a:t>Proverbs 18:21 (TPT, AMPC)</a:t>
              </a:r>
              <a:endParaRPr lang="en-US" sz="2850"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grpSp>
      <p:sp>
        <p:nvSpPr>
          <p:cNvPr id="18" name="TextBox 18"/>
          <p:cNvSpPr txBox="1"/>
          <p:nvPr/>
        </p:nvSpPr>
        <p:spPr>
          <a:xfrm>
            <a:off x="200025" y="988458"/>
            <a:ext cx="6706350" cy="546478"/>
          </a:xfrm>
          <a:prstGeom prst="rect">
            <a:avLst/>
          </a:prstGeom>
        </p:spPr>
        <p:txBody>
          <a:bodyPr lIns="0" tIns="0" rIns="0" bIns="0" rtlCol="0" anchor="t">
            <a:spAutoFit/>
          </a:bodyPr>
          <a:lstStyle/>
          <a:p>
            <a:pPr algn="r">
              <a:lnSpc>
                <a:spcPts val="4095"/>
              </a:lnSpc>
            </a:pPr>
            <a:r>
              <a:rPr lang="en-US" sz="3560" b="1">
                <a:solidFill>
                  <a:srgbClr val="000000"/>
                </a:solidFill>
                <a:latin typeface="Poppins Bold" panose="00000800000000000000"/>
                <a:ea typeface="Poppins Bold" panose="00000800000000000000"/>
                <a:cs typeface="Poppins Bold" panose="00000800000000000000"/>
                <a:sym typeface="Poppins Bold" panose="00000800000000000000"/>
              </a:rPr>
              <a:t>You Have Authority in Christ</a:t>
            </a:r>
          </a:p>
        </p:txBody>
      </p:sp>
      <p:sp>
        <p:nvSpPr>
          <p:cNvPr id="19" name="TextBox 19"/>
          <p:cNvSpPr txBox="1"/>
          <p:nvPr/>
        </p:nvSpPr>
        <p:spPr>
          <a:xfrm>
            <a:off x="17126698" y="9958283"/>
            <a:ext cx="921941"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24 | Page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1889945" y="-621106"/>
            <a:ext cx="6398055" cy="1247621"/>
          </a:xfrm>
          <a:custGeom>
            <a:avLst/>
            <a:gdLst/>
            <a:ahLst/>
            <a:cxnLst/>
            <a:rect l="l" t="t" r="r" b="b"/>
            <a:pathLst>
              <a:path w="6398055" h="1247621">
                <a:moveTo>
                  <a:pt x="0" y="0"/>
                </a:moveTo>
                <a:lnTo>
                  <a:pt x="6398055" y="0"/>
                </a:lnTo>
                <a:lnTo>
                  <a:pt x="6398055" y="1247621"/>
                </a:lnTo>
                <a:lnTo>
                  <a:pt x="0" y="12476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85997"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2" name="Freeform 12"/>
          <p:cNvSpPr/>
          <p:nvPr/>
        </p:nvSpPr>
        <p:spPr>
          <a:xfrm>
            <a:off x="186546" y="3916138"/>
            <a:ext cx="2118165" cy="2396792"/>
          </a:xfrm>
          <a:custGeom>
            <a:avLst/>
            <a:gdLst/>
            <a:ahLst/>
            <a:cxnLst/>
            <a:rect l="l" t="t" r="r" b="b"/>
            <a:pathLst>
              <a:path w="2118165" h="2396792">
                <a:moveTo>
                  <a:pt x="0" y="0"/>
                </a:moveTo>
                <a:lnTo>
                  <a:pt x="2118164" y="0"/>
                </a:lnTo>
                <a:lnTo>
                  <a:pt x="2118164" y="2396792"/>
                </a:lnTo>
                <a:lnTo>
                  <a:pt x="0" y="23967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11369341" y="712599"/>
            <a:ext cx="6706350" cy="496948"/>
          </a:xfrm>
          <a:prstGeom prst="rect">
            <a:avLst/>
          </a:prstGeom>
        </p:spPr>
        <p:txBody>
          <a:bodyPr lIns="0" tIns="0" rIns="0" bIns="0" rtlCol="0" anchor="t">
            <a:spAutoFit/>
          </a:bodyPr>
          <a:lstStyle/>
          <a:p>
            <a:pPr algn="r">
              <a:lnSpc>
                <a:spcPts val="3750"/>
              </a:lnSpc>
            </a:pPr>
            <a:r>
              <a:rPr lang="en-US" sz="3260" b="1">
                <a:solidFill>
                  <a:srgbClr val="000000"/>
                </a:solidFill>
                <a:latin typeface="Poppins Bold" panose="00000800000000000000"/>
                <a:ea typeface="Poppins Bold" panose="00000800000000000000"/>
                <a:cs typeface="Poppins Bold" panose="00000800000000000000"/>
                <a:sym typeface="Poppins Bold" panose="00000800000000000000"/>
              </a:rPr>
              <a:t>You Have Authority in Christ</a:t>
            </a:r>
          </a:p>
        </p:txBody>
      </p:sp>
      <p:grpSp>
        <p:nvGrpSpPr>
          <p:cNvPr id="14" name="Group 14"/>
          <p:cNvGrpSpPr/>
          <p:nvPr/>
        </p:nvGrpSpPr>
        <p:grpSpPr>
          <a:xfrm>
            <a:off x="2287057" y="1243614"/>
            <a:ext cx="13713886" cy="7799773"/>
            <a:chOff x="0" y="0"/>
            <a:chExt cx="18285181" cy="10399697"/>
          </a:xfrm>
        </p:grpSpPr>
        <p:sp>
          <p:nvSpPr>
            <p:cNvPr id="15" name="Freeform 15"/>
            <p:cNvSpPr/>
            <p:nvPr/>
          </p:nvSpPr>
          <p:spPr>
            <a:xfrm>
              <a:off x="0" y="0"/>
              <a:ext cx="18285181" cy="10399697"/>
            </a:xfrm>
            <a:custGeom>
              <a:avLst/>
              <a:gdLst/>
              <a:ahLst/>
              <a:cxnLst/>
              <a:rect l="l" t="t" r="r" b="b"/>
              <a:pathLst>
                <a:path w="18285181" h="10399697">
                  <a:moveTo>
                    <a:pt x="0" y="0"/>
                  </a:moveTo>
                  <a:lnTo>
                    <a:pt x="18285181" y="0"/>
                  </a:lnTo>
                  <a:lnTo>
                    <a:pt x="18285181" y="10399697"/>
                  </a:lnTo>
                  <a:lnTo>
                    <a:pt x="0" y="103996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16"/>
            <p:cNvSpPr txBox="1"/>
            <p:nvPr/>
          </p:nvSpPr>
          <p:spPr>
            <a:xfrm>
              <a:off x="1400313" y="2806167"/>
              <a:ext cx="15484556" cy="5360672"/>
            </a:xfrm>
            <a:prstGeom prst="rect">
              <a:avLst/>
            </a:prstGeom>
          </p:spPr>
          <p:txBody>
            <a:bodyPr lIns="0" tIns="0" rIns="0" bIns="0" rtlCol="0" anchor="t">
              <a:spAutoFit/>
            </a:bodyPr>
            <a:lstStyle/>
            <a:p>
              <a:pPr algn="ctr">
                <a:lnSpc>
                  <a:spcPts val="5400"/>
                </a:lnSpc>
              </a:pPr>
              <a:r>
                <a:rPr lang="en-US" sz="3600">
                  <a:solidFill>
                    <a:srgbClr val="FFFFFF"/>
                  </a:solidFill>
                  <a:latin typeface="Poppins" panose="00000500000000000000"/>
                  <a:ea typeface="Poppins" panose="00000500000000000000"/>
                  <a:cs typeface="Poppins" panose="00000500000000000000"/>
                  <a:sym typeface="Poppins" panose="00000500000000000000"/>
                </a:rPr>
                <a:t>You are not powerless. </a:t>
              </a:r>
            </a:p>
            <a:p>
              <a:pPr algn="ctr">
                <a:lnSpc>
                  <a:spcPts val="5400"/>
                </a:lnSpc>
              </a:pPr>
              <a:r>
                <a:rPr lang="en-US" sz="3600">
                  <a:solidFill>
                    <a:srgbClr val="FFFFFF"/>
                  </a:solidFill>
                  <a:latin typeface="Poppins" panose="00000500000000000000"/>
                  <a:ea typeface="Poppins" panose="00000500000000000000"/>
                  <a:cs typeface="Poppins" panose="00000500000000000000"/>
                  <a:sym typeface="Poppins" panose="00000500000000000000"/>
                </a:rPr>
                <a:t>As a child of God, you have been given divine authority to speak life, enforce God’s will, and manifest His Kingdom on earth. </a:t>
              </a:r>
            </a:p>
            <a:p>
              <a:pPr algn="ctr">
                <a:lnSpc>
                  <a:spcPts val="5400"/>
                </a:lnSpc>
              </a:pPr>
              <a:r>
                <a:rPr lang="en-US" sz="3600">
                  <a:solidFill>
                    <a:srgbClr val="FFFFFF"/>
                  </a:solidFill>
                  <a:latin typeface="Poppins" panose="00000500000000000000"/>
                  <a:ea typeface="Poppins" panose="00000500000000000000"/>
                  <a:cs typeface="Poppins" panose="00000500000000000000"/>
                  <a:sym typeface="Poppins" panose="00000500000000000000"/>
                </a:rPr>
                <a:t>Your words, aligned with God’s Word, carry supernatural power.</a:t>
              </a:r>
            </a:p>
          </p:txBody>
        </p:sp>
      </p:grpSp>
      <p:sp>
        <p:nvSpPr>
          <p:cNvPr id="17" name="TextBox 17"/>
          <p:cNvSpPr txBox="1"/>
          <p:nvPr/>
        </p:nvSpPr>
        <p:spPr>
          <a:xfrm>
            <a:off x="17128219" y="9958283"/>
            <a:ext cx="91889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25 | Page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56743">
            <a:off x="3591681" y="5974958"/>
            <a:ext cx="19419733" cy="4927757"/>
          </a:xfrm>
          <a:custGeom>
            <a:avLst/>
            <a:gdLst/>
            <a:ahLst/>
            <a:cxnLst/>
            <a:rect l="l" t="t" r="r" b="b"/>
            <a:pathLst>
              <a:path w="19419733" h="4927757">
                <a:moveTo>
                  <a:pt x="0" y="0"/>
                </a:moveTo>
                <a:lnTo>
                  <a:pt x="19419732" y="0"/>
                </a:lnTo>
                <a:lnTo>
                  <a:pt x="19419732" y="4927757"/>
                </a:lnTo>
                <a:lnTo>
                  <a:pt x="0" y="4927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3770254">
            <a:off x="15063529" y="7586485"/>
            <a:ext cx="3342967" cy="6002834"/>
            <a:chOff x="0" y="0"/>
            <a:chExt cx="812800" cy="1459513"/>
          </a:xfrm>
        </p:grpSpPr>
        <p:sp>
          <p:nvSpPr>
            <p:cNvPr id="4" name="Freeform 4"/>
            <p:cNvSpPr/>
            <p:nvPr/>
          </p:nvSpPr>
          <p:spPr>
            <a:xfrm>
              <a:off x="0" y="0"/>
              <a:ext cx="812800" cy="1459513"/>
            </a:xfrm>
            <a:custGeom>
              <a:avLst/>
              <a:gdLst/>
              <a:ahLst/>
              <a:cxnLst/>
              <a:rect l="l" t="t" r="r" b="b"/>
              <a:pathLst>
                <a:path w="812800" h="1459513">
                  <a:moveTo>
                    <a:pt x="0" y="0"/>
                  </a:moveTo>
                  <a:lnTo>
                    <a:pt x="812800" y="0"/>
                  </a:lnTo>
                  <a:lnTo>
                    <a:pt x="812800" y="1459513"/>
                  </a:lnTo>
                  <a:lnTo>
                    <a:pt x="0" y="1459513"/>
                  </a:lnTo>
                  <a:close/>
                </a:path>
              </a:pathLst>
            </a:custGeom>
            <a:solidFill>
              <a:srgbClr val="62366E"/>
            </a:solidFill>
          </p:spPr>
          <p:txBody>
            <a:bodyPr/>
            <a:lstStyle/>
            <a:p>
              <a:endParaRPr lang="en-US"/>
            </a:p>
          </p:txBody>
        </p:sp>
        <p:sp>
          <p:nvSpPr>
            <p:cNvPr id="5" name="TextBox 5"/>
            <p:cNvSpPr txBox="1"/>
            <p:nvPr/>
          </p:nvSpPr>
          <p:spPr>
            <a:xfrm>
              <a:off x="0" y="-57150"/>
              <a:ext cx="812800" cy="1516663"/>
            </a:xfrm>
            <a:prstGeom prst="rect">
              <a:avLst/>
            </a:prstGeom>
          </p:spPr>
          <p:txBody>
            <a:bodyPr lIns="50800" tIns="50800" rIns="50800" bIns="50800" rtlCol="0" anchor="ctr"/>
            <a:lstStyle/>
            <a:p>
              <a:pPr algn="ctr">
                <a:lnSpc>
                  <a:spcPts val="2660"/>
                </a:lnSpc>
              </a:pPr>
              <a:endParaRPr/>
            </a:p>
          </p:txBody>
        </p:sp>
      </p:grpSp>
      <p:sp>
        <p:nvSpPr>
          <p:cNvPr id="6" name="Freeform 6"/>
          <p:cNvSpPr/>
          <p:nvPr/>
        </p:nvSpPr>
        <p:spPr>
          <a:xfrm rot="-7394909">
            <a:off x="1183064" y="-2572582"/>
            <a:ext cx="16367478" cy="5564942"/>
          </a:xfrm>
          <a:custGeom>
            <a:avLst/>
            <a:gdLst/>
            <a:ahLst/>
            <a:cxnLst/>
            <a:rect l="l" t="t" r="r" b="b"/>
            <a:pathLst>
              <a:path w="16367478" h="5564942">
                <a:moveTo>
                  <a:pt x="0" y="0"/>
                </a:moveTo>
                <a:lnTo>
                  <a:pt x="16367478" y="0"/>
                </a:lnTo>
                <a:lnTo>
                  <a:pt x="16367478" y="5564943"/>
                </a:lnTo>
                <a:lnTo>
                  <a:pt x="0" y="5564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rot="8202600">
            <a:off x="11314825" y="-7625590"/>
            <a:ext cx="12039093" cy="13253655"/>
            <a:chOff x="0" y="0"/>
            <a:chExt cx="2927153" cy="3222458"/>
          </a:xfrm>
        </p:grpSpPr>
        <p:sp>
          <p:nvSpPr>
            <p:cNvPr id="8" name="Freeform 8"/>
            <p:cNvSpPr/>
            <p:nvPr/>
          </p:nvSpPr>
          <p:spPr>
            <a:xfrm>
              <a:off x="0" y="0"/>
              <a:ext cx="2927153" cy="3222458"/>
            </a:xfrm>
            <a:custGeom>
              <a:avLst/>
              <a:gdLst/>
              <a:ahLst/>
              <a:cxnLst/>
              <a:rect l="l" t="t" r="r" b="b"/>
              <a:pathLst>
                <a:path w="2927153" h="3222458">
                  <a:moveTo>
                    <a:pt x="0" y="0"/>
                  </a:moveTo>
                  <a:lnTo>
                    <a:pt x="2927153" y="0"/>
                  </a:lnTo>
                  <a:lnTo>
                    <a:pt x="2927153" y="3222458"/>
                  </a:lnTo>
                  <a:lnTo>
                    <a:pt x="0" y="3222458"/>
                  </a:lnTo>
                  <a:close/>
                </a:path>
              </a:pathLst>
            </a:custGeom>
            <a:solidFill>
              <a:srgbClr val="62366E"/>
            </a:solidFill>
          </p:spPr>
          <p:txBody>
            <a:bodyPr/>
            <a:lstStyle/>
            <a:p>
              <a:endParaRPr lang="en-US"/>
            </a:p>
          </p:txBody>
        </p:sp>
        <p:sp>
          <p:nvSpPr>
            <p:cNvPr id="9" name="TextBox 9"/>
            <p:cNvSpPr txBox="1"/>
            <p:nvPr/>
          </p:nvSpPr>
          <p:spPr>
            <a:xfrm>
              <a:off x="0" y="-57150"/>
              <a:ext cx="2927153" cy="3279608"/>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a:off x="10009684" y="172544"/>
            <a:ext cx="9941911" cy="9941911"/>
          </a:xfrm>
          <a:custGeom>
            <a:avLst/>
            <a:gdLst/>
            <a:ahLst/>
            <a:cxnLst/>
            <a:rect l="l" t="t" r="r" b="b"/>
            <a:pathLst>
              <a:path w="9941911" h="9941911">
                <a:moveTo>
                  <a:pt x="0" y="0"/>
                </a:moveTo>
                <a:lnTo>
                  <a:pt x="9941912" y="0"/>
                </a:lnTo>
                <a:lnTo>
                  <a:pt x="9941912" y="9941912"/>
                </a:lnTo>
                <a:lnTo>
                  <a:pt x="0" y="9941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rot="-804598">
            <a:off x="10660075" y="1695823"/>
            <a:ext cx="381373" cy="2422809"/>
            <a:chOff x="0" y="0"/>
            <a:chExt cx="100444" cy="638106"/>
          </a:xfrm>
        </p:grpSpPr>
        <p:sp>
          <p:nvSpPr>
            <p:cNvPr id="12" name="Freeform 12"/>
            <p:cNvSpPr/>
            <p:nvPr/>
          </p:nvSpPr>
          <p:spPr>
            <a:xfrm>
              <a:off x="0" y="0"/>
              <a:ext cx="100444" cy="638106"/>
            </a:xfrm>
            <a:custGeom>
              <a:avLst/>
              <a:gdLst/>
              <a:ahLst/>
              <a:cxnLst/>
              <a:rect l="l" t="t" r="r" b="b"/>
              <a:pathLst>
                <a:path w="100444" h="638106">
                  <a:moveTo>
                    <a:pt x="50222" y="0"/>
                  </a:moveTo>
                  <a:lnTo>
                    <a:pt x="100444" y="638106"/>
                  </a:lnTo>
                  <a:lnTo>
                    <a:pt x="0" y="638106"/>
                  </a:lnTo>
                  <a:lnTo>
                    <a:pt x="50222" y="0"/>
                  </a:lnTo>
                  <a:close/>
                </a:path>
              </a:pathLst>
            </a:custGeom>
            <a:solidFill>
              <a:srgbClr val="84E278">
                <a:alpha val="38824"/>
              </a:srgbClr>
            </a:solidFill>
          </p:spPr>
          <p:txBody>
            <a:bodyPr/>
            <a:lstStyle/>
            <a:p>
              <a:endParaRPr lang="en-US"/>
            </a:p>
          </p:txBody>
        </p:sp>
        <p:sp>
          <p:nvSpPr>
            <p:cNvPr id="13" name="TextBox 13"/>
            <p:cNvSpPr txBox="1"/>
            <p:nvPr/>
          </p:nvSpPr>
          <p:spPr>
            <a:xfrm>
              <a:off x="15694" y="239114"/>
              <a:ext cx="69055" cy="353414"/>
            </a:xfrm>
            <a:prstGeom prst="rect">
              <a:avLst/>
            </a:prstGeom>
          </p:spPr>
          <p:txBody>
            <a:bodyPr lIns="50800" tIns="50800" rIns="50800" bIns="50800" rtlCol="0" anchor="ctr"/>
            <a:lstStyle/>
            <a:p>
              <a:pPr algn="ctr">
                <a:lnSpc>
                  <a:spcPts val="2660"/>
                </a:lnSpc>
              </a:pPr>
              <a:endParaRPr/>
            </a:p>
          </p:txBody>
        </p:sp>
      </p:grpSp>
      <p:grpSp>
        <p:nvGrpSpPr>
          <p:cNvPr id="14" name="Group 14"/>
          <p:cNvGrpSpPr/>
          <p:nvPr/>
        </p:nvGrpSpPr>
        <p:grpSpPr>
          <a:xfrm>
            <a:off x="10776986" y="432078"/>
            <a:ext cx="9321013" cy="932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73B1"/>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a:p>
          </p:txBody>
        </p:sp>
      </p:grpSp>
      <p:grpSp>
        <p:nvGrpSpPr>
          <p:cNvPr id="17" name="Group 17"/>
          <p:cNvGrpSpPr/>
          <p:nvPr/>
        </p:nvGrpSpPr>
        <p:grpSpPr>
          <a:xfrm>
            <a:off x="11078635" y="733727"/>
            <a:ext cx="8717715" cy="871771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a:p>
          </p:txBody>
        </p:sp>
      </p:grpSp>
      <p:grpSp>
        <p:nvGrpSpPr>
          <p:cNvPr id="20" name="Group 20"/>
          <p:cNvGrpSpPr/>
          <p:nvPr/>
        </p:nvGrpSpPr>
        <p:grpSpPr>
          <a:xfrm>
            <a:off x="11355295" y="1028700"/>
            <a:ext cx="8164395" cy="8164362"/>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41671" t="-17407" r="-34439"/>
              </a:stretch>
            </a:blipFill>
          </p:spPr>
          <p:txBody>
            <a:bodyPr/>
            <a:lstStyle/>
            <a:p>
              <a:endParaRPr lang="en-US"/>
            </a:p>
          </p:txBody>
        </p:sp>
      </p:grpSp>
      <p:sp>
        <p:nvSpPr>
          <p:cNvPr id="22" name="TextBox 22"/>
          <p:cNvSpPr txBox="1"/>
          <p:nvPr/>
        </p:nvSpPr>
        <p:spPr>
          <a:xfrm>
            <a:off x="1028700" y="3838384"/>
            <a:ext cx="7799395" cy="1703225"/>
          </a:xfrm>
          <a:prstGeom prst="rect">
            <a:avLst/>
          </a:prstGeom>
        </p:spPr>
        <p:txBody>
          <a:bodyPr lIns="0" tIns="0" rIns="0" bIns="0" rtlCol="0" anchor="t">
            <a:spAutoFit/>
          </a:bodyPr>
          <a:lstStyle/>
          <a:p>
            <a:pPr algn="l">
              <a:lnSpc>
                <a:spcPts val="12460"/>
              </a:lnSpc>
            </a:pPr>
            <a:r>
              <a:rPr lang="en-US" sz="10930" b="1">
                <a:solidFill>
                  <a:srgbClr val="62366E"/>
                </a:solidFill>
                <a:latin typeface="Poppins Bold" panose="00000800000000000000"/>
                <a:ea typeface="Poppins Bold" panose="00000800000000000000"/>
                <a:cs typeface="Poppins Bold" panose="00000800000000000000"/>
                <a:sym typeface="Poppins Bold" panose="00000800000000000000"/>
              </a:rPr>
              <a:t>Lesson 5</a:t>
            </a:r>
          </a:p>
        </p:txBody>
      </p:sp>
      <p:sp>
        <p:nvSpPr>
          <p:cNvPr id="23" name="TextBox 23"/>
          <p:cNvSpPr txBox="1"/>
          <p:nvPr/>
        </p:nvSpPr>
        <p:spPr>
          <a:xfrm>
            <a:off x="1028700" y="5682555"/>
            <a:ext cx="8980984" cy="909163"/>
          </a:xfrm>
          <a:prstGeom prst="rect">
            <a:avLst/>
          </a:prstGeom>
        </p:spPr>
        <p:txBody>
          <a:bodyPr lIns="0" tIns="0" rIns="0" bIns="0" rtlCol="0" anchor="t">
            <a:spAutoFit/>
          </a:bodyPr>
          <a:lstStyle/>
          <a:p>
            <a:pPr algn="l">
              <a:lnSpc>
                <a:spcPts val="3490"/>
              </a:lnSpc>
            </a:pPr>
            <a:r>
              <a:rPr lang="en-US" sz="3060" b="1" spc="612">
                <a:solidFill>
                  <a:srgbClr val="000000"/>
                </a:solidFill>
                <a:latin typeface="Poppins Semi-Bold" panose="00000700000000000000"/>
                <a:ea typeface="Poppins Semi-Bold" panose="00000700000000000000"/>
                <a:cs typeface="Poppins Semi-Bold" panose="00000700000000000000"/>
                <a:sym typeface="Poppins Semi-Bold" panose="00000700000000000000"/>
              </a:rPr>
              <a:t>Healing Belongs to You! Divine Health Defines You in Christ.</a:t>
            </a:r>
          </a:p>
        </p:txBody>
      </p:sp>
      <p:grpSp>
        <p:nvGrpSpPr>
          <p:cNvPr id="24" name="Group 24"/>
          <p:cNvGrpSpPr/>
          <p:nvPr/>
        </p:nvGrpSpPr>
        <p:grpSpPr>
          <a:xfrm>
            <a:off x="11355295" y="1028700"/>
            <a:ext cx="8164395" cy="8164362"/>
            <a:chOff x="0" y="0"/>
            <a:chExt cx="6350000" cy="6349975"/>
          </a:xfrm>
        </p:grpSpPr>
        <p:sp>
          <p:nvSpPr>
            <p:cNvPr id="25" name="Freeform 2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a:stretch>
            </a:blipFill>
          </p:spPr>
          <p:txBody>
            <a:bodyPr/>
            <a:lstStyle/>
            <a:p>
              <a:endParaRPr lang="en-US"/>
            </a:p>
          </p:txBody>
        </p:sp>
      </p:grpSp>
      <p:grpSp>
        <p:nvGrpSpPr>
          <p:cNvPr id="26" name="Group 26"/>
          <p:cNvGrpSpPr/>
          <p:nvPr/>
        </p:nvGrpSpPr>
        <p:grpSpPr>
          <a:xfrm>
            <a:off x="566777" y="281801"/>
            <a:ext cx="1911002" cy="9754257"/>
            <a:chOff x="0" y="0"/>
            <a:chExt cx="2548002" cy="13005675"/>
          </a:xfrm>
        </p:grpSpPr>
        <p:sp>
          <p:nvSpPr>
            <p:cNvPr id="27" name="Freeform 27"/>
            <p:cNvSpPr/>
            <p:nvPr/>
          </p:nvSpPr>
          <p:spPr>
            <a:xfrm>
              <a:off x="0" y="0"/>
              <a:ext cx="1748140" cy="705132"/>
            </a:xfrm>
            <a:custGeom>
              <a:avLst/>
              <a:gdLst/>
              <a:ahLst/>
              <a:cxnLst/>
              <a:rect l="l" t="t" r="r" b="b"/>
              <a:pathLst>
                <a:path w="1748140" h="705132">
                  <a:moveTo>
                    <a:pt x="0" y="0"/>
                  </a:moveTo>
                  <a:lnTo>
                    <a:pt x="1748140" y="0"/>
                  </a:lnTo>
                  <a:lnTo>
                    <a:pt x="1748140" y="705132"/>
                  </a:lnTo>
                  <a:lnTo>
                    <a:pt x="0" y="705132"/>
                  </a:lnTo>
                  <a:lnTo>
                    <a:pt x="0" y="0"/>
                  </a:lnTo>
                  <a:close/>
                </a:path>
              </a:pathLst>
            </a:custGeom>
            <a:blipFill>
              <a:blip r:embed="rId10"/>
              <a:stretch>
                <a:fillRect/>
              </a:stretch>
            </a:blipFill>
          </p:spPr>
          <p:txBody>
            <a:bodyPr/>
            <a:lstStyle/>
            <a:p>
              <a:endParaRPr lang="en-US"/>
            </a:p>
          </p:txBody>
        </p:sp>
        <p:sp>
          <p:nvSpPr>
            <p:cNvPr id="28" name="Freeform 28"/>
            <p:cNvSpPr/>
            <p:nvPr/>
          </p:nvSpPr>
          <p:spPr>
            <a:xfrm>
              <a:off x="228600" y="12309749"/>
              <a:ext cx="798451" cy="695927"/>
            </a:xfrm>
            <a:custGeom>
              <a:avLst/>
              <a:gdLst/>
              <a:ahLst/>
              <a:cxnLst/>
              <a:rect l="l" t="t" r="r" b="b"/>
              <a:pathLst>
                <a:path w="798451" h="695927">
                  <a:moveTo>
                    <a:pt x="0" y="0"/>
                  </a:moveTo>
                  <a:lnTo>
                    <a:pt x="798451" y="0"/>
                  </a:lnTo>
                  <a:lnTo>
                    <a:pt x="798451" y="695926"/>
                  </a:lnTo>
                  <a:lnTo>
                    <a:pt x="0" y="695926"/>
                  </a:lnTo>
                  <a:lnTo>
                    <a:pt x="0" y="0"/>
                  </a:lnTo>
                  <a:close/>
                </a:path>
              </a:pathLst>
            </a:custGeom>
            <a:blipFill>
              <a:blip r:embed="rId11"/>
              <a:stretch>
                <a:fillRect/>
              </a:stretch>
            </a:blipFill>
          </p:spPr>
          <p:txBody>
            <a:bodyPr/>
            <a:lstStyle/>
            <a:p>
              <a:endParaRPr lang="en-US"/>
            </a:p>
          </p:txBody>
        </p:sp>
        <p:sp>
          <p:nvSpPr>
            <p:cNvPr id="29" name="TextBox 29"/>
            <p:cNvSpPr txBox="1"/>
            <p:nvPr/>
          </p:nvSpPr>
          <p:spPr>
            <a:xfrm>
              <a:off x="972030" y="12482113"/>
              <a:ext cx="1575972" cy="360723"/>
            </a:xfrm>
            <a:prstGeom prst="rect">
              <a:avLst/>
            </a:prstGeom>
          </p:spPr>
          <p:txBody>
            <a:bodyPr lIns="0" tIns="0" rIns="0" bIns="0" rtlCol="0" anchor="t">
              <a:spAutoFit/>
            </a:bodyPr>
            <a:lstStyle/>
            <a:p>
              <a:pPr algn="l">
                <a:lnSpc>
                  <a:spcPts val="1095"/>
                </a:lnSpc>
              </a:pPr>
              <a:r>
                <a:rPr lang="en-US" sz="96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95"/>
                </a:lnSpc>
              </a:pPr>
              <a:r>
                <a:rPr lang="en-US" sz="96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07881" y="-497538"/>
            <a:ext cx="6589644" cy="1284981"/>
          </a:xfrm>
          <a:custGeom>
            <a:avLst/>
            <a:gdLst/>
            <a:ahLst/>
            <a:cxnLst/>
            <a:rect l="l" t="t" r="r" b="b"/>
            <a:pathLst>
              <a:path w="6589644" h="1284981">
                <a:moveTo>
                  <a:pt x="0" y="0"/>
                </a:moveTo>
                <a:lnTo>
                  <a:pt x="6589644" y="0"/>
                </a:lnTo>
                <a:lnTo>
                  <a:pt x="6589644" y="1284981"/>
                </a:lnTo>
                <a:lnTo>
                  <a:pt x="0" y="12849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76366" y="9409421"/>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4"/>
              <a:stretch>
                <a:fillRect/>
              </a:stretch>
            </a:blipFill>
          </p:spPr>
          <p:txBody>
            <a:bodyPr/>
            <a:lstStyle/>
            <a:p>
              <a:endParaRPr lang="en-US"/>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7" name="Group 7"/>
          <p:cNvGrpSpPr>
            <a:grpSpLocks noChangeAspect="1"/>
          </p:cNvGrpSpPr>
          <p:nvPr/>
        </p:nvGrpSpPr>
        <p:grpSpPr>
          <a:xfrm>
            <a:off x="-92018" y="-32339"/>
            <a:ext cx="9551719" cy="5372843"/>
            <a:chOff x="0" y="0"/>
            <a:chExt cx="6089457" cy="3425320"/>
          </a:xfrm>
        </p:grpSpPr>
        <p:sp>
          <p:nvSpPr>
            <p:cNvPr id="8" name="Freeform 8"/>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0296BD"/>
            </a:solidFill>
          </p:spPr>
          <p:txBody>
            <a:bodyPr/>
            <a:lstStyle/>
            <a:p>
              <a:endParaRPr lang="en-US"/>
            </a:p>
          </p:txBody>
        </p:sp>
        <p:sp>
          <p:nvSpPr>
            <p:cNvPr id="9" name="Freeform 9"/>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6"/>
              <a:stretch>
                <a:fillRect t="-9222" b="-9222"/>
              </a:stretch>
            </a:blipFill>
          </p:spPr>
          <p:txBody>
            <a:bodyPr/>
            <a:lstStyle/>
            <a:p>
              <a:endParaRPr lang="en-US"/>
            </a:p>
          </p:txBody>
        </p:sp>
      </p:grpSp>
      <p:grpSp>
        <p:nvGrpSpPr>
          <p:cNvPr id="10" name="Group 10"/>
          <p:cNvGrpSpPr/>
          <p:nvPr/>
        </p:nvGrpSpPr>
        <p:grpSpPr>
          <a:xfrm rot="-1660488">
            <a:off x="-4233206" y="5189176"/>
            <a:ext cx="8282376" cy="404757"/>
            <a:chOff x="0" y="0"/>
            <a:chExt cx="2181367" cy="106603"/>
          </a:xfrm>
        </p:grpSpPr>
        <p:sp>
          <p:nvSpPr>
            <p:cNvPr id="11" name="Freeform 11"/>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62366E"/>
            </a:solidFill>
          </p:spPr>
          <p:txBody>
            <a:bodyPr/>
            <a:lstStyle/>
            <a:p>
              <a:endParaRPr lang="en-US"/>
            </a:p>
          </p:txBody>
        </p:sp>
        <p:sp>
          <p:nvSpPr>
            <p:cNvPr id="12" name="TextBox 12"/>
            <p:cNvSpPr txBox="1"/>
            <p:nvPr/>
          </p:nvSpPr>
          <p:spPr>
            <a:xfrm>
              <a:off x="0" y="-19050"/>
              <a:ext cx="2181367" cy="125653"/>
            </a:xfrm>
            <a:prstGeom prst="rect">
              <a:avLst/>
            </a:prstGeom>
          </p:spPr>
          <p:txBody>
            <a:bodyPr lIns="50800" tIns="50800" rIns="50800" bIns="50800" rtlCol="0" anchor="ctr"/>
            <a:lstStyle/>
            <a:p>
              <a:pPr algn="ctr">
                <a:lnSpc>
                  <a:spcPts val="2860"/>
                </a:lnSpc>
              </a:pPr>
              <a:endParaRPr/>
            </a:p>
          </p:txBody>
        </p:sp>
      </p:grpSp>
      <p:grpSp>
        <p:nvGrpSpPr>
          <p:cNvPr id="13" name="Group 13"/>
          <p:cNvGrpSpPr/>
          <p:nvPr/>
        </p:nvGrpSpPr>
        <p:grpSpPr>
          <a:xfrm rot="-1747322">
            <a:off x="3921959" y="1003562"/>
            <a:ext cx="8282376" cy="111180"/>
            <a:chOff x="0" y="0"/>
            <a:chExt cx="2181367" cy="29282"/>
          </a:xfrm>
        </p:grpSpPr>
        <p:sp>
          <p:nvSpPr>
            <p:cNvPr id="14" name="Freeform 14"/>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BF8DCA"/>
            </a:solidFill>
          </p:spPr>
          <p:txBody>
            <a:bodyPr/>
            <a:lstStyle/>
            <a:p>
              <a:endParaRPr lang="en-US"/>
            </a:p>
          </p:txBody>
        </p:sp>
        <p:sp>
          <p:nvSpPr>
            <p:cNvPr id="15" name="TextBox 15"/>
            <p:cNvSpPr txBox="1"/>
            <p:nvPr/>
          </p:nvSpPr>
          <p:spPr>
            <a:xfrm>
              <a:off x="0" y="-19050"/>
              <a:ext cx="2181367" cy="48332"/>
            </a:xfrm>
            <a:prstGeom prst="rect">
              <a:avLst/>
            </a:prstGeom>
          </p:spPr>
          <p:txBody>
            <a:bodyPr lIns="50800" tIns="50800" rIns="50800" bIns="50800" rtlCol="0" anchor="ctr"/>
            <a:lstStyle/>
            <a:p>
              <a:pPr algn="ctr">
                <a:lnSpc>
                  <a:spcPts val="2860"/>
                </a:lnSpc>
              </a:pPr>
              <a:endParaRPr/>
            </a:p>
          </p:txBody>
        </p:sp>
      </p:grpSp>
      <p:grpSp>
        <p:nvGrpSpPr>
          <p:cNvPr id="16" name="Group 16"/>
          <p:cNvGrpSpPr/>
          <p:nvPr/>
        </p:nvGrpSpPr>
        <p:grpSpPr>
          <a:xfrm>
            <a:off x="9760285" y="2316983"/>
            <a:ext cx="8283388" cy="3074571"/>
            <a:chOff x="0" y="0"/>
            <a:chExt cx="4075920" cy="1512872"/>
          </a:xfrm>
        </p:grpSpPr>
        <p:sp>
          <p:nvSpPr>
            <p:cNvPr id="17" name="Freeform 17"/>
            <p:cNvSpPr/>
            <p:nvPr/>
          </p:nvSpPr>
          <p:spPr>
            <a:xfrm>
              <a:off x="0" y="0"/>
              <a:ext cx="4075811" cy="1512879"/>
            </a:xfrm>
            <a:custGeom>
              <a:avLst/>
              <a:gdLst/>
              <a:ahLst/>
              <a:cxnLst/>
              <a:rect l="l" t="t" r="r" b="b"/>
              <a:pathLst>
                <a:path w="4075811" h="1512879">
                  <a:moveTo>
                    <a:pt x="3351530" y="0"/>
                  </a:moveTo>
                  <a:cubicBezTo>
                    <a:pt x="0" y="0"/>
                    <a:pt x="0" y="0"/>
                    <a:pt x="0" y="0"/>
                  </a:cubicBezTo>
                  <a:cubicBezTo>
                    <a:pt x="0" y="1512879"/>
                    <a:pt x="0" y="1512879"/>
                    <a:pt x="0" y="1512879"/>
                  </a:cubicBezTo>
                  <a:cubicBezTo>
                    <a:pt x="3351530" y="1512879"/>
                    <a:pt x="3351530" y="1512879"/>
                    <a:pt x="3351530" y="1512879"/>
                  </a:cubicBezTo>
                  <a:cubicBezTo>
                    <a:pt x="3750564" y="1512879"/>
                    <a:pt x="4075811" y="1173175"/>
                    <a:pt x="4075811" y="756506"/>
                  </a:cubicBezTo>
                  <a:cubicBezTo>
                    <a:pt x="4075811" y="339837"/>
                    <a:pt x="3750564" y="0"/>
                    <a:pt x="3351530" y="0"/>
                  </a:cubicBezTo>
                  <a:close/>
                </a:path>
              </a:pathLst>
            </a:custGeom>
            <a:solidFill>
              <a:srgbClr val="F2F2F2"/>
            </a:solidFill>
          </p:spPr>
          <p:txBody>
            <a:bodyPr/>
            <a:lstStyle/>
            <a:p>
              <a:endParaRPr lang="en-US"/>
            </a:p>
          </p:txBody>
        </p:sp>
      </p:grpSp>
      <p:grpSp>
        <p:nvGrpSpPr>
          <p:cNvPr id="18" name="Group 18"/>
          <p:cNvGrpSpPr/>
          <p:nvPr/>
        </p:nvGrpSpPr>
        <p:grpSpPr>
          <a:xfrm>
            <a:off x="8634028" y="2644610"/>
            <a:ext cx="2438367" cy="2438367"/>
            <a:chOff x="0" y="0"/>
            <a:chExt cx="2055600" cy="2055600"/>
          </a:xfrm>
        </p:grpSpPr>
        <p:sp>
          <p:nvSpPr>
            <p:cNvPr id="19" name="Freeform 19"/>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20" name="Freeform 20"/>
          <p:cNvSpPr/>
          <p:nvPr/>
        </p:nvSpPr>
        <p:spPr>
          <a:xfrm>
            <a:off x="9369798" y="3186003"/>
            <a:ext cx="985313" cy="1543937"/>
          </a:xfrm>
          <a:custGeom>
            <a:avLst/>
            <a:gdLst/>
            <a:ahLst/>
            <a:cxnLst/>
            <a:rect l="l" t="t" r="r" b="b"/>
            <a:pathLst>
              <a:path w="985313" h="1543937">
                <a:moveTo>
                  <a:pt x="0" y="0"/>
                </a:moveTo>
                <a:lnTo>
                  <a:pt x="985313" y="0"/>
                </a:lnTo>
                <a:lnTo>
                  <a:pt x="985313" y="1543937"/>
                </a:lnTo>
                <a:lnTo>
                  <a:pt x="0" y="15439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1" name="Group 21"/>
          <p:cNvGrpSpPr/>
          <p:nvPr/>
        </p:nvGrpSpPr>
        <p:grpSpPr>
          <a:xfrm>
            <a:off x="9525" y="9929708"/>
            <a:ext cx="18288000" cy="357292"/>
            <a:chOff x="0" y="0"/>
            <a:chExt cx="4816593" cy="94102"/>
          </a:xfrm>
        </p:grpSpPr>
        <p:sp>
          <p:nvSpPr>
            <p:cNvPr id="22" name="Freeform 22"/>
            <p:cNvSpPr/>
            <p:nvPr/>
          </p:nvSpPr>
          <p:spPr>
            <a:xfrm>
              <a:off x="0" y="0"/>
              <a:ext cx="4816592" cy="94102"/>
            </a:xfrm>
            <a:custGeom>
              <a:avLst/>
              <a:gdLst/>
              <a:ahLst/>
              <a:cxnLst/>
              <a:rect l="l" t="t" r="r" b="b"/>
              <a:pathLst>
                <a:path w="4816592" h="94102">
                  <a:moveTo>
                    <a:pt x="0" y="0"/>
                  </a:moveTo>
                  <a:lnTo>
                    <a:pt x="4816592" y="0"/>
                  </a:lnTo>
                  <a:lnTo>
                    <a:pt x="4816592" y="94102"/>
                  </a:lnTo>
                  <a:lnTo>
                    <a:pt x="0" y="94102"/>
                  </a:lnTo>
                  <a:close/>
                </a:path>
              </a:pathLst>
            </a:custGeom>
            <a:solidFill>
              <a:srgbClr val="62366E"/>
            </a:solidFill>
          </p:spPr>
          <p:txBody>
            <a:bodyPr/>
            <a:lstStyle/>
            <a:p>
              <a:endParaRPr lang="en-US"/>
            </a:p>
          </p:txBody>
        </p:sp>
        <p:sp>
          <p:nvSpPr>
            <p:cNvPr id="23" name="TextBox 23"/>
            <p:cNvSpPr txBox="1"/>
            <p:nvPr/>
          </p:nvSpPr>
          <p:spPr>
            <a:xfrm>
              <a:off x="0" y="-38100"/>
              <a:ext cx="4816593" cy="132202"/>
            </a:xfrm>
            <a:prstGeom prst="rect">
              <a:avLst/>
            </a:prstGeom>
          </p:spPr>
          <p:txBody>
            <a:bodyPr lIns="50800" tIns="50800" rIns="50800" bIns="50800" rtlCol="0" anchor="ctr"/>
            <a:lstStyle/>
            <a:p>
              <a:pPr algn="ctr">
                <a:lnSpc>
                  <a:spcPts val="2660"/>
                </a:lnSpc>
              </a:pPr>
              <a:endParaRPr/>
            </a:p>
          </p:txBody>
        </p:sp>
      </p:grpSp>
      <p:sp>
        <p:nvSpPr>
          <p:cNvPr id="24" name="TextBox 24"/>
          <p:cNvSpPr txBox="1"/>
          <p:nvPr/>
        </p:nvSpPr>
        <p:spPr>
          <a:xfrm>
            <a:off x="11278621" y="854118"/>
            <a:ext cx="6706350" cy="1060828"/>
          </a:xfrm>
          <a:prstGeom prst="rect">
            <a:avLst/>
          </a:prstGeom>
        </p:spPr>
        <p:txBody>
          <a:bodyPr lIns="0" tIns="0" rIns="0" bIns="0" rtlCol="0" anchor="t">
            <a:spAutoFit/>
          </a:bodyPr>
          <a:lstStyle/>
          <a:p>
            <a:pPr algn="r">
              <a:lnSpc>
                <a:spcPts val="4095"/>
              </a:lnSpc>
            </a:pPr>
            <a:r>
              <a:rPr lang="en-US" sz="3560" b="1">
                <a:solidFill>
                  <a:srgbClr val="000000"/>
                </a:solidFill>
                <a:latin typeface="Poppins Bold" panose="00000800000000000000"/>
                <a:ea typeface="Poppins Bold" panose="00000800000000000000"/>
                <a:cs typeface="Poppins Bold" panose="00000800000000000000"/>
                <a:sym typeface="Poppins Bold" panose="00000800000000000000"/>
              </a:rPr>
              <a:t>Healing and Divine Health: Your Birthright in Christ</a:t>
            </a:r>
          </a:p>
        </p:txBody>
      </p:sp>
      <p:sp>
        <p:nvSpPr>
          <p:cNvPr id="25" name="TextBox 25"/>
          <p:cNvSpPr txBox="1"/>
          <p:nvPr/>
        </p:nvSpPr>
        <p:spPr>
          <a:xfrm>
            <a:off x="11043820" y="2625507"/>
            <a:ext cx="4845224" cy="434665"/>
          </a:xfrm>
          <a:prstGeom prst="rect">
            <a:avLst/>
          </a:prstGeom>
        </p:spPr>
        <p:txBody>
          <a:bodyPr lIns="0" tIns="0" rIns="0" bIns="0" rtlCol="0" anchor="t">
            <a:spAutoFit/>
          </a:bodyPr>
          <a:lstStyle/>
          <a:p>
            <a:pPr marL="0" lvl="1" indent="0" algn="l">
              <a:lnSpc>
                <a:spcPts val="3660"/>
              </a:lnSpc>
              <a:spcBef>
                <a:spcPct val="0"/>
              </a:spcBef>
            </a:pPr>
            <a:r>
              <a:rPr lang="en-US" sz="2650" b="1" spc="259">
                <a:solidFill>
                  <a:srgbClr val="231F20"/>
                </a:solidFill>
                <a:latin typeface="Open Sauce Bold" panose="00000800000000000000"/>
                <a:ea typeface="Open Sauce Bold" panose="00000800000000000000"/>
                <a:cs typeface="Open Sauce Bold" panose="00000800000000000000"/>
                <a:sym typeface="Open Sauce Bold" panose="00000800000000000000"/>
              </a:rPr>
              <a:t>Victo</a:t>
            </a:r>
            <a:r>
              <a:rPr lang="en-US" sz="2650" b="1" u="none" spc="259">
                <a:solidFill>
                  <a:srgbClr val="231F20"/>
                </a:solidFill>
                <a:latin typeface="Open Sauce Bold" panose="00000800000000000000"/>
                <a:ea typeface="Open Sauce Bold" panose="00000800000000000000"/>
                <a:cs typeface="Open Sauce Bold" panose="00000800000000000000"/>
                <a:sym typeface="Open Sauce Bold" panose="00000800000000000000"/>
              </a:rPr>
              <a:t>ry Over Sickness</a:t>
            </a:r>
          </a:p>
        </p:txBody>
      </p:sp>
      <p:sp>
        <p:nvSpPr>
          <p:cNvPr id="26" name="TextBox 26"/>
          <p:cNvSpPr txBox="1"/>
          <p:nvPr/>
        </p:nvSpPr>
        <p:spPr>
          <a:xfrm>
            <a:off x="2536433" y="4373175"/>
            <a:ext cx="5488313" cy="505187"/>
          </a:xfrm>
          <a:prstGeom prst="rect">
            <a:avLst/>
          </a:prstGeom>
        </p:spPr>
        <p:txBody>
          <a:bodyPr lIns="0" tIns="0" rIns="0" bIns="0" rtlCol="0" anchor="t">
            <a:spAutoFit/>
          </a:bodyPr>
          <a:lstStyle/>
          <a:p>
            <a:pPr algn="l">
              <a:lnSpc>
                <a:spcPts val="3550"/>
              </a:lnSpc>
            </a:pPr>
            <a:r>
              <a:rPr lang="en-US" sz="3585" b="1" spc="125">
                <a:solidFill>
                  <a:srgbClr val="040506"/>
                </a:solidFill>
                <a:latin typeface="Poppins Bold" panose="00000800000000000000"/>
                <a:ea typeface="Poppins Bold" panose="00000800000000000000"/>
                <a:cs typeface="Poppins Bold" panose="00000800000000000000"/>
                <a:sym typeface="Poppins Bold" panose="00000800000000000000"/>
              </a:rPr>
              <a:t>Heirs of God's Healing</a:t>
            </a:r>
          </a:p>
        </p:txBody>
      </p:sp>
      <p:sp>
        <p:nvSpPr>
          <p:cNvPr id="27" name="TextBox 27"/>
          <p:cNvSpPr txBox="1"/>
          <p:nvPr/>
        </p:nvSpPr>
        <p:spPr>
          <a:xfrm>
            <a:off x="2536433" y="4855491"/>
            <a:ext cx="6271390" cy="4847590"/>
          </a:xfrm>
          <a:prstGeom prst="rect">
            <a:avLst/>
          </a:prstGeom>
        </p:spPr>
        <p:txBody>
          <a:bodyPr lIns="0" tIns="0" rIns="0" bIns="0" rtlCol="0" anchor="t">
            <a:spAutoFit/>
          </a:bodyPr>
          <a:lstStyle/>
          <a:p>
            <a:pPr algn="l">
              <a:lnSpc>
                <a:spcPts val="3780"/>
              </a:lnSpc>
            </a:pPr>
            <a:r>
              <a:rPr lang="en-US" sz="2520" spc="247" dirty="0">
                <a:solidFill>
                  <a:srgbClr val="231F20"/>
                </a:solidFill>
                <a:latin typeface="Open Sauce" panose="00000500000000000000"/>
                <a:ea typeface="Open Sauce" panose="00000500000000000000"/>
                <a:cs typeface="Open Sauce" panose="00000500000000000000"/>
                <a:sym typeface="Open Sauce" panose="00000500000000000000"/>
              </a:rPr>
              <a:t>As a child of God, healing and divine health are your inheritance. Jesus paid for your healing through the cross, and God's promises take precedence over your family genetics - His DNA and Spirit dwell in you (Romans 8:16-17(TPT); 17 (NLT), Isaiah 53:4 (NKJV), Matthew 8:16-17(CEV), 1 Peter 2:24 (NIV).</a:t>
            </a:r>
          </a:p>
          <a:p>
            <a:pPr algn="l">
              <a:lnSpc>
                <a:spcPts val="3780"/>
              </a:lnSpc>
            </a:pPr>
            <a:endParaRPr lang="en-US" sz="2520" spc="247" dirty="0">
              <a:solidFill>
                <a:srgbClr val="231F20"/>
              </a:solidFill>
              <a:latin typeface="Open Sauce" panose="00000500000000000000"/>
              <a:ea typeface="Open Sauce" panose="00000500000000000000"/>
              <a:cs typeface="Open Sauce" panose="00000500000000000000"/>
              <a:sym typeface="Open Sauce" panose="00000500000000000000"/>
            </a:endParaRPr>
          </a:p>
        </p:txBody>
      </p:sp>
      <p:sp>
        <p:nvSpPr>
          <p:cNvPr id="28" name="TextBox 28"/>
          <p:cNvSpPr txBox="1"/>
          <p:nvPr/>
        </p:nvSpPr>
        <p:spPr>
          <a:xfrm>
            <a:off x="11215626" y="3064294"/>
            <a:ext cx="6544069" cy="2050368"/>
          </a:xfrm>
          <a:prstGeom prst="rect">
            <a:avLst/>
          </a:prstGeom>
        </p:spPr>
        <p:txBody>
          <a:bodyPr lIns="0" tIns="0" rIns="0" bIns="0" rtlCol="0" anchor="t">
            <a:spAutoFit/>
          </a:bodyPr>
          <a:lstStyle/>
          <a:p>
            <a:pPr algn="l">
              <a:lnSpc>
                <a:spcPts val="2725"/>
              </a:lnSpc>
            </a:pPr>
            <a:r>
              <a:rPr lang="en-US" sz="1975" spc="193">
                <a:solidFill>
                  <a:srgbClr val="231F20"/>
                </a:solidFill>
                <a:latin typeface="Open Sauce" panose="00000500000000000000"/>
                <a:ea typeface="Open Sauce" panose="00000500000000000000"/>
                <a:cs typeface="Open Sauce" panose="00000500000000000000"/>
                <a:sym typeface="Open Sauce" panose="00000500000000000000"/>
              </a:rPr>
              <a:t>As you embrace God's words of righteousness and health, you reign over sickness in Jesus name, speaking life and healing as Jesus and the apostles did. All God's promises concerning health are 'Yes' in Christ (2 Corinthians 1:20).</a:t>
            </a:r>
          </a:p>
        </p:txBody>
      </p:sp>
      <p:grpSp>
        <p:nvGrpSpPr>
          <p:cNvPr id="29" name="Group 29"/>
          <p:cNvGrpSpPr/>
          <p:nvPr/>
        </p:nvGrpSpPr>
        <p:grpSpPr>
          <a:xfrm rot="-289566">
            <a:off x="9929350" y="5433047"/>
            <a:ext cx="6400401" cy="4515192"/>
            <a:chOff x="0" y="0"/>
            <a:chExt cx="8533868" cy="6020256"/>
          </a:xfrm>
        </p:grpSpPr>
        <p:sp>
          <p:nvSpPr>
            <p:cNvPr id="30" name="Freeform 30"/>
            <p:cNvSpPr/>
            <p:nvPr/>
          </p:nvSpPr>
          <p:spPr>
            <a:xfrm>
              <a:off x="0" y="0"/>
              <a:ext cx="8533868" cy="6020256"/>
            </a:xfrm>
            <a:custGeom>
              <a:avLst/>
              <a:gdLst/>
              <a:ahLst/>
              <a:cxnLst/>
              <a:rect l="l" t="t" r="r" b="b"/>
              <a:pathLst>
                <a:path w="8533868" h="6020256">
                  <a:moveTo>
                    <a:pt x="0" y="0"/>
                  </a:moveTo>
                  <a:lnTo>
                    <a:pt x="8533868" y="0"/>
                  </a:lnTo>
                  <a:lnTo>
                    <a:pt x="8533868" y="6020256"/>
                  </a:lnTo>
                  <a:lnTo>
                    <a:pt x="0" y="60202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1" name="TextBox 31"/>
            <p:cNvSpPr txBox="1"/>
            <p:nvPr/>
          </p:nvSpPr>
          <p:spPr>
            <a:xfrm>
              <a:off x="1458809" y="1582088"/>
              <a:ext cx="4968443" cy="3002129"/>
            </a:xfrm>
            <a:prstGeom prst="rect">
              <a:avLst/>
            </a:prstGeom>
          </p:spPr>
          <p:txBody>
            <a:bodyPr lIns="0" tIns="0" rIns="0" bIns="0" rtlCol="0" anchor="t">
              <a:spAutoFit/>
            </a:bodyPr>
            <a:lstStyle/>
            <a:p>
              <a:pPr algn="ctr">
                <a:lnSpc>
                  <a:spcPts val="2210"/>
                </a:lnSpc>
                <a:spcBef>
                  <a:spcPct val="0"/>
                </a:spcBef>
              </a:pPr>
              <a:r>
                <a:rPr lang="en-US" sz="2210" b="1">
                  <a:solidFill>
                    <a:srgbClr val="000000"/>
                  </a:solidFill>
                  <a:latin typeface="Poppins Bold" panose="00000800000000000000"/>
                  <a:ea typeface="Poppins Bold" panose="00000800000000000000"/>
                  <a:cs typeface="Poppins Bold" panose="00000800000000000000"/>
                  <a:sym typeface="Poppins Bold" panose="00000800000000000000"/>
                </a:rPr>
                <a:t>Who is God? </a:t>
              </a:r>
            </a:p>
            <a:p>
              <a:pPr algn="ctr">
                <a:lnSpc>
                  <a:spcPts val="2210"/>
                </a:lnSpc>
                <a:spcBef>
                  <a:spcPct val="0"/>
                </a:spcBef>
              </a:pPr>
              <a:r>
                <a:rPr lang="en-US" sz="2210" b="1">
                  <a:solidFill>
                    <a:srgbClr val="000000"/>
                  </a:solidFill>
                  <a:latin typeface="Poppins Bold" panose="00000800000000000000"/>
                  <a:ea typeface="Poppins Bold" panose="00000800000000000000"/>
                  <a:cs typeface="Poppins Bold" panose="00000800000000000000"/>
                  <a:sym typeface="Poppins Bold" panose="00000800000000000000"/>
                </a:rPr>
                <a:t>He is Jehovah Rapha: </a:t>
              </a:r>
            </a:p>
            <a:p>
              <a:pPr algn="ctr">
                <a:lnSpc>
                  <a:spcPts val="2210"/>
                </a:lnSpc>
                <a:spcBef>
                  <a:spcPct val="0"/>
                </a:spcBef>
              </a:pPr>
              <a:r>
                <a:rPr lang="en-US" sz="2210" b="1">
                  <a:solidFill>
                    <a:srgbClr val="000000"/>
                  </a:solidFill>
                  <a:latin typeface="Poppins Bold" panose="00000800000000000000"/>
                  <a:ea typeface="Poppins Bold" panose="00000800000000000000"/>
                  <a:cs typeface="Poppins Bold" panose="00000800000000000000"/>
                  <a:sym typeface="Poppins Bold" panose="00000800000000000000"/>
                </a:rPr>
                <a:t>The Lord Who Heals You! Christ in you is the hope (a confident expectation) of you experiencing His glory -</a:t>
              </a:r>
            </a:p>
            <a:p>
              <a:pPr algn="ctr">
                <a:lnSpc>
                  <a:spcPts val="2210"/>
                </a:lnSpc>
                <a:spcBef>
                  <a:spcPct val="0"/>
                </a:spcBef>
              </a:pPr>
              <a:r>
                <a:rPr lang="en-US" sz="2210" b="1">
                  <a:solidFill>
                    <a:srgbClr val="000000"/>
                  </a:solidFill>
                  <a:latin typeface="Poppins Bold" panose="00000800000000000000"/>
                  <a:ea typeface="Poppins Bold" panose="00000800000000000000"/>
                  <a:cs typeface="Poppins Bold" panose="00000800000000000000"/>
                  <a:sym typeface="Poppins Bold" panose="00000800000000000000"/>
                </a:rPr>
                <a:t> DIVINE HEALTH</a:t>
              </a:r>
            </a:p>
          </p:txBody>
        </p:sp>
      </p:grpSp>
      <p:sp>
        <p:nvSpPr>
          <p:cNvPr id="32" name="TextBox 32"/>
          <p:cNvSpPr txBox="1"/>
          <p:nvPr/>
        </p:nvSpPr>
        <p:spPr>
          <a:xfrm>
            <a:off x="17138736" y="9977333"/>
            <a:ext cx="897864"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27 | Page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07881" y="-497538"/>
            <a:ext cx="6589644" cy="1284981"/>
          </a:xfrm>
          <a:custGeom>
            <a:avLst/>
            <a:gdLst/>
            <a:ahLst/>
            <a:cxnLst/>
            <a:rect l="l" t="t" r="r" b="b"/>
            <a:pathLst>
              <a:path w="6589644" h="1284981">
                <a:moveTo>
                  <a:pt x="0" y="0"/>
                </a:moveTo>
                <a:lnTo>
                  <a:pt x="6589644" y="0"/>
                </a:lnTo>
                <a:lnTo>
                  <a:pt x="6589644" y="1284981"/>
                </a:lnTo>
                <a:lnTo>
                  <a:pt x="0" y="12849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76366" y="9409421"/>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4"/>
              <a:stretch>
                <a:fillRect/>
              </a:stretch>
            </a:blipFill>
          </p:spPr>
          <p:txBody>
            <a:bodyPr/>
            <a:lstStyle/>
            <a:p>
              <a:endParaRPr lang="en-US"/>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7" name="Group 7"/>
          <p:cNvGrpSpPr>
            <a:grpSpLocks noChangeAspect="1"/>
          </p:cNvGrpSpPr>
          <p:nvPr/>
        </p:nvGrpSpPr>
        <p:grpSpPr>
          <a:xfrm>
            <a:off x="-92018" y="-32339"/>
            <a:ext cx="9551719" cy="5372843"/>
            <a:chOff x="0" y="0"/>
            <a:chExt cx="6089457" cy="3425320"/>
          </a:xfrm>
        </p:grpSpPr>
        <p:sp>
          <p:nvSpPr>
            <p:cNvPr id="8" name="Freeform 8"/>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0296BD"/>
            </a:solidFill>
          </p:spPr>
          <p:txBody>
            <a:bodyPr/>
            <a:lstStyle/>
            <a:p>
              <a:endParaRPr lang="en-US"/>
            </a:p>
          </p:txBody>
        </p:sp>
        <p:sp>
          <p:nvSpPr>
            <p:cNvPr id="9" name="Freeform 9"/>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6"/>
              <a:stretch>
                <a:fillRect t="-9222" b="-9222"/>
              </a:stretch>
            </a:blipFill>
          </p:spPr>
          <p:txBody>
            <a:bodyPr/>
            <a:lstStyle/>
            <a:p>
              <a:endParaRPr lang="en-US"/>
            </a:p>
          </p:txBody>
        </p:sp>
      </p:grpSp>
      <p:grpSp>
        <p:nvGrpSpPr>
          <p:cNvPr id="10" name="Group 10"/>
          <p:cNvGrpSpPr/>
          <p:nvPr/>
        </p:nvGrpSpPr>
        <p:grpSpPr>
          <a:xfrm rot="-1660488">
            <a:off x="-4233206" y="5189176"/>
            <a:ext cx="8282376" cy="404757"/>
            <a:chOff x="0" y="0"/>
            <a:chExt cx="2181367" cy="106603"/>
          </a:xfrm>
        </p:grpSpPr>
        <p:sp>
          <p:nvSpPr>
            <p:cNvPr id="11" name="Freeform 11"/>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62366E"/>
            </a:solidFill>
          </p:spPr>
          <p:txBody>
            <a:bodyPr/>
            <a:lstStyle/>
            <a:p>
              <a:endParaRPr lang="en-US"/>
            </a:p>
          </p:txBody>
        </p:sp>
        <p:sp>
          <p:nvSpPr>
            <p:cNvPr id="12" name="TextBox 12"/>
            <p:cNvSpPr txBox="1"/>
            <p:nvPr/>
          </p:nvSpPr>
          <p:spPr>
            <a:xfrm>
              <a:off x="0" y="-19050"/>
              <a:ext cx="2181367" cy="125653"/>
            </a:xfrm>
            <a:prstGeom prst="rect">
              <a:avLst/>
            </a:prstGeom>
          </p:spPr>
          <p:txBody>
            <a:bodyPr lIns="50800" tIns="50800" rIns="50800" bIns="50800" rtlCol="0" anchor="ctr"/>
            <a:lstStyle/>
            <a:p>
              <a:pPr algn="ctr">
                <a:lnSpc>
                  <a:spcPts val="2860"/>
                </a:lnSpc>
              </a:pPr>
              <a:endParaRPr/>
            </a:p>
          </p:txBody>
        </p:sp>
      </p:grpSp>
      <p:grpSp>
        <p:nvGrpSpPr>
          <p:cNvPr id="13" name="Group 13"/>
          <p:cNvGrpSpPr/>
          <p:nvPr/>
        </p:nvGrpSpPr>
        <p:grpSpPr>
          <a:xfrm rot="-1747322">
            <a:off x="3921959" y="1003562"/>
            <a:ext cx="8282376" cy="111180"/>
            <a:chOff x="0" y="0"/>
            <a:chExt cx="2181367" cy="29282"/>
          </a:xfrm>
        </p:grpSpPr>
        <p:sp>
          <p:nvSpPr>
            <p:cNvPr id="14" name="Freeform 14"/>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BF8DCA"/>
            </a:solidFill>
          </p:spPr>
          <p:txBody>
            <a:bodyPr/>
            <a:lstStyle/>
            <a:p>
              <a:endParaRPr lang="en-US"/>
            </a:p>
          </p:txBody>
        </p:sp>
        <p:sp>
          <p:nvSpPr>
            <p:cNvPr id="15" name="TextBox 15"/>
            <p:cNvSpPr txBox="1"/>
            <p:nvPr/>
          </p:nvSpPr>
          <p:spPr>
            <a:xfrm>
              <a:off x="0" y="-19050"/>
              <a:ext cx="2181367" cy="48332"/>
            </a:xfrm>
            <a:prstGeom prst="rect">
              <a:avLst/>
            </a:prstGeom>
          </p:spPr>
          <p:txBody>
            <a:bodyPr lIns="50800" tIns="50800" rIns="50800" bIns="50800" rtlCol="0" anchor="ctr"/>
            <a:lstStyle/>
            <a:p>
              <a:pPr algn="ctr">
                <a:lnSpc>
                  <a:spcPts val="2860"/>
                </a:lnSpc>
              </a:pPr>
              <a:endParaRPr/>
            </a:p>
          </p:txBody>
        </p:sp>
      </p:grpSp>
      <p:grpSp>
        <p:nvGrpSpPr>
          <p:cNvPr id="16" name="Group 16"/>
          <p:cNvGrpSpPr/>
          <p:nvPr/>
        </p:nvGrpSpPr>
        <p:grpSpPr>
          <a:xfrm>
            <a:off x="9448500" y="2316983"/>
            <a:ext cx="8383270" cy="2656839"/>
            <a:chOff x="-153417" y="0"/>
            <a:chExt cx="4125068" cy="1307323"/>
          </a:xfrm>
        </p:grpSpPr>
        <p:sp>
          <p:nvSpPr>
            <p:cNvPr id="17" name="Freeform 17"/>
            <p:cNvSpPr/>
            <p:nvPr/>
          </p:nvSpPr>
          <p:spPr>
            <a:xfrm>
              <a:off x="-153417" y="0"/>
              <a:ext cx="4125068" cy="1307323"/>
            </a:xfrm>
            <a:custGeom>
              <a:avLst/>
              <a:gdLst/>
              <a:ahLst/>
              <a:cxnLst/>
              <a:rect l="l" t="t" r="r" b="b"/>
              <a:pathLst>
                <a:path w="4075811" h="1512879">
                  <a:moveTo>
                    <a:pt x="3351530" y="0"/>
                  </a:moveTo>
                  <a:cubicBezTo>
                    <a:pt x="0" y="0"/>
                    <a:pt x="0" y="0"/>
                    <a:pt x="0" y="0"/>
                  </a:cubicBezTo>
                  <a:cubicBezTo>
                    <a:pt x="0" y="1512879"/>
                    <a:pt x="0" y="1512879"/>
                    <a:pt x="0" y="1512879"/>
                  </a:cubicBezTo>
                  <a:cubicBezTo>
                    <a:pt x="3351530" y="1512879"/>
                    <a:pt x="3351530" y="1512879"/>
                    <a:pt x="3351530" y="1512879"/>
                  </a:cubicBezTo>
                  <a:cubicBezTo>
                    <a:pt x="3750564" y="1512879"/>
                    <a:pt x="4075811" y="1173175"/>
                    <a:pt x="4075811" y="756506"/>
                  </a:cubicBezTo>
                  <a:cubicBezTo>
                    <a:pt x="4075811" y="339837"/>
                    <a:pt x="3750564" y="0"/>
                    <a:pt x="3351530" y="0"/>
                  </a:cubicBezTo>
                  <a:close/>
                </a:path>
              </a:pathLst>
            </a:custGeom>
            <a:solidFill>
              <a:srgbClr val="F2F2F2"/>
            </a:solidFill>
          </p:spPr>
          <p:txBody>
            <a:bodyPr/>
            <a:lstStyle/>
            <a:p>
              <a:pPr>
                <a:lnSpc>
                  <a:spcPct val="150000"/>
                </a:lnSpc>
              </a:pPr>
              <a:endParaRPr lang="en-US" altLang="en-US" sz="2850" dirty="0">
                <a:latin typeface="Poppins" panose="00000500000000000000"/>
                <a:ea typeface="Poppins" panose="00000500000000000000"/>
                <a:cs typeface="Poppins" panose="00000500000000000000"/>
                <a:sym typeface="Poppins" panose="00000500000000000000"/>
              </a:endParaRPr>
            </a:p>
            <a:p>
              <a:pPr>
                <a:lnSpc>
                  <a:spcPct val="150000"/>
                </a:lnSpc>
              </a:pPr>
              <a:r>
                <a:rPr lang="en-US" altLang="en-US" sz="2850" dirty="0">
                  <a:latin typeface="Poppins" panose="00000500000000000000"/>
                  <a:ea typeface="Poppins" panose="00000500000000000000"/>
                  <a:cs typeface="Poppins" panose="00000500000000000000"/>
                  <a:sym typeface="Poppins" panose="00000500000000000000"/>
                </a:rPr>
                <a:t> </a:t>
              </a:r>
              <a:r>
                <a:rPr lang="en-US" altLang="en-US" sz="2850" b="1" baseline="30000" dirty="0">
                  <a:latin typeface="Poppins" panose="00000500000000000000"/>
                  <a:ea typeface="Poppins" panose="00000500000000000000"/>
                  <a:cs typeface="Poppins" panose="00000500000000000000"/>
                  <a:sym typeface="Poppins" panose="00000500000000000000"/>
                </a:rPr>
                <a:t>17 </a:t>
              </a:r>
              <a:r>
                <a:rPr lang="en-US" altLang="en-US" sz="2850" dirty="0">
                  <a:latin typeface="Poppins" panose="00000500000000000000"/>
                  <a:ea typeface="Poppins" panose="00000500000000000000"/>
                  <a:cs typeface="Poppins" panose="00000500000000000000"/>
                  <a:sym typeface="Poppins" panose="00000500000000000000"/>
                </a:rPr>
                <a:t>And since we are joined to Christ, we also inherit all that He is and all that He has (TPT). </a:t>
              </a:r>
              <a:endParaRPr lang="en-US" altLang="en-US" sz="2850" dirty="0">
                <a:solidFill>
                  <a:schemeClr val="tx1"/>
                </a:solidFill>
                <a:latin typeface="Poppins" panose="00000500000000000000"/>
                <a:ea typeface="Poppins" panose="00000500000000000000"/>
                <a:cs typeface="Poppins" panose="00000500000000000000"/>
                <a:sym typeface="Poppins" panose="00000500000000000000"/>
              </a:endParaRPr>
            </a:p>
            <a:p>
              <a:endParaRPr lang="en-US" altLang="en-US" dirty="0">
                <a:solidFill>
                  <a:schemeClr val="tx1"/>
                </a:solidFill>
                <a:latin typeface="Poppins" panose="00000500000000000000"/>
                <a:ea typeface="Poppins" panose="00000500000000000000"/>
                <a:cs typeface="Poppins" panose="00000500000000000000"/>
                <a:sym typeface="Poppins" panose="00000500000000000000"/>
              </a:endParaRPr>
            </a:p>
            <a:p>
              <a:endParaRPr lang="en-US" dirty="0"/>
            </a:p>
          </p:txBody>
        </p:sp>
      </p:grpSp>
      <p:grpSp>
        <p:nvGrpSpPr>
          <p:cNvPr id="21" name="Group 21"/>
          <p:cNvGrpSpPr/>
          <p:nvPr/>
        </p:nvGrpSpPr>
        <p:grpSpPr>
          <a:xfrm>
            <a:off x="9525" y="9929708"/>
            <a:ext cx="18288000" cy="357292"/>
            <a:chOff x="0" y="0"/>
            <a:chExt cx="4816593" cy="94102"/>
          </a:xfrm>
        </p:grpSpPr>
        <p:sp>
          <p:nvSpPr>
            <p:cNvPr id="22" name="Freeform 22"/>
            <p:cNvSpPr/>
            <p:nvPr/>
          </p:nvSpPr>
          <p:spPr>
            <a:xfrm>
              <a:off x="0" y="0"/>
              <a:ext cx="4816592" cy="94102"/>
            </a:xfrm>
            <a:custGeom>
              <a:avLst/>
              <a:gdLst/>
              <a:ahLst/>
              <a:cxnLst/>
              <a:rect l="l" t="t" r="r" b="b"/>
              <a:pathLst>
                <a:path w="4816592" h="94102">
                  <a:moveTo>
                    <a:pt x="0" y="0"/>
                  </a:moveTo>
                  <a:lnTo>
                    <a:pt x="4816592" y="0"/>
                  </a:lnTo>
                  <a:lnTo>
                    <a:pt x="4816592" y="94102"/>
                  </a:lnTo>
                  <a:lnTo>
                    <a:pt x="0" y="94102"/>
                  </a:lnTo>
                  <a:close/>
                </a:path>
              </a:pathLst>
            </a:custGeom>
            <a:solidFill>
              <a:srgbClr val="62366E"/>
            </a:solidFill>
          </p:spPr>
          <p:txBody>
            <a:bodyPr/>
            <a:lstStyle/>
            <a:p>
              <a:endParaRPr lang="en-US"/>
            </a:p>
          </p:txBody>
        </p:sp>
        <p:sp>
          <p:nvSpPr>
            <p:cNvPr id="23" name="TextBox 23"/>
            <p:cNvSpPr txBox="1"/>
            <p:nvPr/>
          </p:nvSpPr>
          <p:spPr>
            <a:xfrm>
              <a:off x="0" y="-38100"/>
              <a:ext cx="4816593" cy="132202"/>
            </a:xfrm>
            <a:prstGeom prst="rect">
              <a:avLst/>
            </a:prstGeom>
          </p:spPr>
          <p:txBody>
            <a:bodyPr lIns="50800" tIns="50800" rIns="50800" bIns="50800" rtlCol="0" anchor="ctr"/>
            <a:lstStyle/>
            <a:p>
              <a:pPr algn="ctr">
                <a:lnSpc>
                  <a:spcPts val="2660"/>
                </a:lnSpc>
              </a:pPr>
              <a:endParaRPr/>
            </a:p>
          </p:txBody>
        </p:sp>
      </p:grpSp>
      <p:sp>
        <p:nvSpPr>
          <p:cNvPr id="24" name="TextBox 24"/>
          <p:cNvSpPr txBox="1"/>
          <p:nvPr/>
        </p:nvSpPr>
        <p:spPr>
          <a:xfrm>
            <a:off x="11278621" y="854118"/>
            <a:ext cx="6706350" cy="1060828"/>
          </a:xfrm>
          <a:prstGeom prst="rect">
            <a:avLst/>
          </a:prstGeom>
        </p:spPr>
        <p:txBody>
          <a:bodyPr lIns="0" tIns="0" rIns="0" bIns="0" rtlCol="0" anchor="t">
            <a:spAutoFit/>
          </a:bodyPr>
          <a:lstStyle/>
          <a:p>
            <a:pPr algn="r">
              <a:lnSpc>
                <a:spcPts val="4095"/>
              </a:lnSpc>
            </a:pPr>
            <a:r>
              <a:rPr lang="en-US" sz="3560" b="1">
                <a:solidFill>
                  <a:srgbClr val="000000"/>
                </a:solidFill>
                <a:latin typeface="Poppins Bold" panose="00000800000000000000"/>
                <a:ea typeface="Poppins Bold" panose="00000800000000000000"/>
                <a:cs typeface="Poppins Bold" panose="00000800000000000000"/>
                <a:sym typeface="Poppins Bold" panose="00000800000000000000"/>
              </a:rPr>
              <a:t>Healing and Divine Health: Your Birthright in Christ</a:t>
            </a:r>
          </a:p>
        </p:txBody>
      </p:sp>
      <p:sp>
        <p:nvSpPr>
          <p:cNvPr id="26" name="TextBox 26"/>
          <p:cNvSpPr txBox="1"/>
          <p:nvPr/>
        </p:nvSpPr>
        <p:spPr>
          <a:xfrm>
            <a:off x="2536433" y="4373175"/>
            <a:ext cx="5488313" cy="454660"/>
          </a:xfrm>
          <a:prstGeom prst="rect">
            <a:avLst/>
          </a:prstGeom>
        </p:spPr>
        <p:txBody>
          <a:bodyPr lIns="0" tIns="0" rIns="0" bIns="0" rtlCol="0" anchor="t">
            <a:spAutoFit/>
          </a:bodyPr>
          <a:lstStyle/>
          <a:p>
            <a:pPr algn="l">
              <a:lnSpc>
                <a:spcPts val="3550"/>
              </a:lnSpc>
            </a:pPr>
            <a:r>
              <a:rPr lang="en-US" sz="2850" b="1" spc="125" dirty="0">
                <a:solidFill>
                  <a:srgbClr val="040506"/>
                </a:solidFill>
                <a:latin typeface="Poppins Bold" panose="00000800000000000000"/>
                <a:ea typeface="Poppins Bold" panose="00000800000000000000"/>
                <a:cs typeface="Poppins Bold" panose="00000800000000000000"/>
                <a:sym typeface="Poppins Bold" panose="00000800000000000000"/>
              </a:rPr>
              <a:t>Romans 8:16-17 (TPT)</a:t>
            </a:r>
          </a:p>
        </p:txBody>
      </p:sp>
      <p:sp>
        <p:nvSpPr>
          <p:cNvPr id="32" name="TextBox 32"/>
          <p:cNvSpPr txBox="1"/>
          <p:nvPr/>
        </p:nvSpPr>
        <p:spPr>
          <a:xfrm>
            <a:off x="17138736" y="9977333"/>
            <a:ext cx="897864"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27 | Page</a:t>
            </a:r>
          </a:p>
        </p:txBody>
      </p:sp>
      <p:sp>
        <p:nvSpPr>
          <p:cNvPr id="33" name="Text Box 32"/>
          <p:cNvSpPr txBox="1"/>
          <p:nvPr/>
        </p:nvSpPr>
        <p:spPr>
          <a:xfrm>
            <a:off x="1240155" y="4989830"/>
            <a:ext cx="8481060" cy="4246245"/>
          </a:xfrm>
          <a:prstGeom prst="rect">
            <a:avLst/>
          </a:prstGeom>
          <a:noFill/>
        </p:spPr>
        <p:txBody>
          <a:bodyPr wrap="square" rtlCol="0">
            <a:spAutoFit/>
          </a:bodyPr>
          <a:lstStyle/>
          <a:p>
            <a:pPr algn="ctr">
              <a:lnSpc>
                <a:spcPts val="5400"/>
              </a:lnSpc>
            </a:pPr>
            <a:r>
              <a:rPr lang="en-US" altLang="en-US" sz="2850" b="1" baseline="30000" dirty="0">
                <a:solidFill>
                  <a:schemeClr val="tx1"/>
                </a:solidFill>
                <a:latin typeface="Poppins" panose="00000500000000000000"/>
                <a:ea typeface="Poppins" panose="00000500000000000000"/>
                <a:cs typeface="Poppins" panose="00000500000000000000"/>
                <a:sym typeface="Poppins" panose="00000500000000000000"/>
              </a:rPr>
              <a:t>16 </a:t>
            </a:r>
            <a:r>
              <a:rPr lang="en-US" altLang="en-US" sz="2850" dirty="0">
                <a:solidFill>
                  <a:schemeClr val="tx1"/>
                </a:solidFill>
                <a:latin typeface="Poppins" panose="00000500000000000000"/>
                <a:ea typeface="Poppins" panose="00000500000000000000"/>
                <a:cs typeface="Poppins" panose="00000500000000000000"/>
                <a:sym typeface="Poppins" panose="00000500000000000000"/>
              </a:rPr>
              <a:t>For the Holy Spirit makes God’s fatherhood real to us as He whispers into our innermost being, “You are God’s beloved child!” And since we are His true children, we qualify to share all His treasures, for indeed, we are heirs of God Himself.</a:t>
            </a:r>
            <a:endParaRPr lang="en-US" sz="2850" dirty="0">
              <a:solidFill>
                <a:schemeClr val="tx1"/>
              </a:solidFill>
              <a:latin typeface="Poppins" panose="00000500000000000000"/>
              <a:ea typeface="Poppins" panose="00000500000000000000"/>
              <a:cs typeface="Poppins" panose="00000500000000000000"/>
              <a:sym typeface="Poppins" panose="00000500000000000000"/>
            </a:endParaRPr>
          </a:p>
        </p:txBody>
      </p:sp>
      <p:sp>
        <p:nvSpPr>
          <p:cNvPr id="18" name="Freeform 17">
            <a:extLst>
              <a:ext uri="{FF2B5EF4-FFF2-40B4-BE49-F238E27FC236}">
                <a16:creationId xmlns:a16="http://schemas.microsoft.com/office/drawing/2014/main" id="{FE53E352-F73A-6C96-096E-034E23280197}"/>
              </a:ext>
            </a:extLst>
          </p:cNvPr>
          <p:cNvSpPr/>
          <p:nvPr/>
        </p:nvSpPr>
        <p:spPr>
          <a:xfrm>
            <a:off x="9601701" y="5148072"/>
            <a:ext cx="8383270" cy="2656839"/>
          </a:xfrm>
          <a:custGeom>
            <a:avLst/>
            <a:gdLst/>
            <a:ahLst/>
            <a:cxnLst/>
            <a:rect l="l" t="t" r="r" b="b"/>
            <a:pathLst>
              <a:path w="4075811" h="1512879">
                <a:moveTo>
                  <a:pt x="3351530" y="0"/>
                </a:moveTo>
                <a:cubicBezTo>
                  <a:pt x="0" y="0"/>
                  <a:pt x="0" y="0"/>
                  <a:pt x="0" y="0"/>
                </a:cubicBezTo>
                <a:cubicBezTo>
                  <a:pt x="0" y="1512879"/>
                  <a:pt x="0" y="1512879"/>
                  <a:pt x="0" y="1512879"/>
                </a:cubicBezTo>
                <a:cubicBezTo>
                  <a:pt x="3351530" y="1512879"/>
                  <a:pt x="3351530" y="1512879"/>
                  <a:pt x="3351530" y="1512879"/>
                </a:cubicBezTo>
                <a:cubicBezTo>
                  <a:pt x="3750564" y="1512879"/>
                  <a:pt x="4075811" y="1173175"/>
                  <a:pt x="4075811" y="756506"/>
                </a:cubicBezTo>
                <a:cubicBezTo>
                  <a:pt x="4075811" y="339837"/>
                  <a:pt x="3750564" y="0"/>
                  <a:pt x="3351530" y="0"/>
                </a:cubicBezTo>
                <a:close/>
              </a:path>
            </a:pathLst>
          </a:custGeom>
          <a:solidFill>
            <a:srgbClr val="F2F2F2"/>
          </a:solidFill>
        </p:spPr>
        <p:txBody>
          <a:bodyPr/>
          <a:lstStyle/>
          <a:p>
            <a:pPr>
              <a:lnSpc>
                <a:spcPct val="150000"/>
              </a:lnSpc>
            </a:pPr>
            <a:r>
              <a:rPr lang="en-US" altLang="en-US" sz="2850" dirty="0">
                <a:latin typeface="Poppins" panose="00000500000000000000"/>
                <a:ea typeface="Poppins" panose="00000500000000000000"/>
                <a:cs typeface="Poppins" panose="00000500000000000000"/>
                <a:sym typeface="Poppins" panose="00000500000000000000"/>
              </a:rPr>
              <a:t> </a:t>
            </a:r>
            <a:r>
              <a:rPr lang="en-US" altLang="en-US" sz="2850" b="1" baseline="30000" dirty="0">
                <a:latin typeface="Poppins" panose="00000500000000000000"/>
                <a:ea typeface="Poppins" panose="00000500000000000000"/>
                <a:cs typeface="Poppins" panose="00000500000000000000"/>
                <a:sym typeface="Poppins" panose="00000500000000000000"/>
              </a:rPr>
              <a:t>17 </a:t>
            </a:r>
            <a:r>
              <a:rPr lang="en-US" altLang="en-US" sz="2850" dirty="0">
                <a:latin typeface="Poppins" panose="00000500000000000000"/>
                <a:ea typeface="Poppins" panose="00000500000000000000"/>
                <a:cs typeface="Poppins" panose="00000500000000000000"/>
                <a:sym typeface="Poppins" panose="00000500000000000000"/>
              </a:rPr>
              <a:t>And since we are His children, we are His heirs. In fact, together with Christ we are heirs of God’s glory. But if we are to share His glory, we must also share His suffering. (NLT). </a:t>
            </a:r>
            <a:endParaRPr lang="en-US" altLang="en-US" sz="2850" dirty="0">
              <a:solidFill>
                <a:schemeClr val="tx1"/>
              </a:solidFill>
              <a:latin typeface="Poppins" panose="00000500000000000000"/>
              <a:ea typeface="Poppins" panose="00000500000000000000"/>
              <a:cs typeface="Poppins" panose="00000500000000000000"/>
              <a:sym typeface="Poppins" panose="00000500000000000000"/>
            </a:endParaRPr>
          </a:p>
          <a:p>
            <a:endParaRPr lang="en-US" altLang="en-US" dirty="0">
              <a:solidFill>
                <a:schemeClr val="tx1"/>
              </a:solidFill>
              <a:latin typeface="Poppins" panose="00000500000000000000"/>
              <a:ea typeface="Poppins" panose="00000500000000000000"/>
              <a:cs typeface="Poppins" panose="00000500000000000000"/>
              <a:sym typeface="Poppins" panose="00000500000000000000"/>
            </a:endParaRPr>
          </a:p>
          <a:p>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707881" y="-497538"/>
            <a:ext cx="6589644" cy="1284981"/>
          </a:xfrm>
          <a:custGeom>
            <a:avLst/>
            <a:gdLst/>
            <a:ahLst/>
            <a:cxnLst/>
            <a:rect l="l" t="t" r="r" b="b"/>
            <a:pathLst>
              <a:path w="6589644" h="1284981">
                <a:moveTo>
                  <a:pt x="0" y="0"/>
                </a:moveTo>
                <a:lnTo>
                  <a:pt x="6589644" y="0"/>
                </a:lnTo>
                <a:lnTo>
                  <a:pt x="6589644" y="1284981"/>
                </a:lnTo>
                <a:lnTo>
                  <a:pt x="0" y="12849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76366" y="9409421"/>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4"/>
              <a:stretch>
                <a:fillRect/>
              </a:stretch>
            </a:blipFill>
          </p:spPr>
          <p:txBody>
            <a:bodyPr/>
            <a:lstStyle/>
            <a:p>
              <a:endParaRPr lang="en-US"/>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7" name="Group 7"/>
          <p:cNvGrpSpPr>
            <a:grpSpLocks noChangeAspect="1"/>
          </p:cNvGrpSpPr>
          <p:nvPr/>
        </p:nvGrpSpPr>
        <p:grpSpPr>
          <a:xfrm>
            <a:off x="-92018" y="-32339"/>
            <a:ext cx="9551719" cy="5372843"/>
            <a:chOff x="0" y="0"/>
            <a:chExt cx="6089457" cy="3425320"/>
          </a:xfrm>
        </p:grpSpPr>
        <p:sp>
          <p:nvSpPr>
            <p:cNvPr id="8" name="Freeform 8"/>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0296BD"/>
            </a:solidFill>
          </p:spPr>
          <p:txBody>
            <a:bodyPr/>
            <a:lstStyle/>
            <a:p>
              <a:endParaRPr lang="en-US"/>
            </a:p>
          </p:txBody>
        </p:sp>
        <p:sp>
          <p:nvSpPr>
            <p:cNvPr id="9" name="Freeform 9"/>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6"/>
              <a:stretch>
                <a:fillRect t="-9222" b="-9222"/>
              </a:stretch>
            </a:blipFill>
          </p:spPr>
          <p:txBody>
            <a:bodyPr/>
            <a:lstStyle/>
            <a:p>
              <a:endParaRPr lang="en-US"/>
            </a:p>
          </p:txBody>
        </p:sp>
      </p:grpSp>
      <p:grpSp>
        <p:nvGrpSpPr>
          <p:cNvPr id="10" name="Group 10"/>
          <p:cNvGrpSpPr/>
          <p:nvPr/>
        </p:nvGrpSpPr>
        <p:grpSpPr>
          <a:xfrm rot="-1660488">
            <a:off x="-4233206" y="5189176"/>
            <a:ext cx="8282376" cy="404757"/>
            <a:chOff x="0" y="0"/>
            <a:chExt cx="2181367" cy="106603"/>
          </a:xfrm>
        </p:grpSpPr>
        <p:sp>
          <p:nvSpPr>
            <p:cNvPr id="11" name="Freeform 11"/>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62366E"/>
            </a:solidFill>
          </p:spPr>
          <p:txBody>
            <a:bodyPr/>
            <a:lstStyle/>
            <a:p>
              <a:endParaRPr lang="en-US"/>
            </a:p>
          </p:txBody>
        </p:sp>
        <p:sp>
          <p:nvSpPr>
            <p:cNvPr id="12" name="TextBox 12"/>
            <p:cNvSpPr txBox="1"/>
            <p:nvPr/>
          </p:nvSpPr>
          <p:spPr>
            <a:xfrm>
              <a:off x="0" y="-19050"/>
              <a:ext cx="2181367" cy="125653"/>
            </a:xfrm>
            <a:prstGeom prst="rect">
              <a:avLst/>
            </a:prstGeom>
          </p:spPr>
          <p:txBody>
            <a:bodyPr lIns="50800" tIns="50800" rIns="50800" bIns="50800" rtlCol="0" anchor="ctr"/>
            <a:lstStyle/>
            <a:p>
              <a:pPr algn="ctr">
                <a:lnSpc>
                  <a:spcPts val="2860"/>
                </a:lnSpc>
              </a:pPr>
              <a:endParaRPr/>
            </a:p>
          </p:txBody>
        </p:sp>
      </p:grpSp>
      <p:grpSp>
        <p:nvGrpSpPr>
          <p:cNvPr id="13" name="Group 13"/>
          <p:cNvGrpSpPr/>
          <p:nvPr/>
        </p:nvGrpSpPr>
        <p:grpSpPr>
          <a:xfrm rot="-1747322">
            <a:off x="3921959" y="1003562"/>
            <a:ext cx="8282376" cy="111180"/>
            <a:chOff x="0" y="0"/>
            <a:chExt cx="2181367" cy="29282"/>
          </a:xfrm>
        </p:grpSpPr>
        <p:sp>
          <p:nvSpPr>
            <p:cNvPr id="14" name="Freeform 14"/>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BF8DCA"/>
            </a:solidFill>
          </p:spPr>
          <p:txBody>
            <a:bodyPr/>
            <a:lstStyle/>
            <a:p>
              <a:endParaRPr lang="en-US"/>
            </a:p>
          </p:txBody>
        </p:sp>
        <p:sp>
          <p:nvSpPr>
            <p:cNvPr id="15" name="TextBox 15"/>
            <p:cNvSpPr txBox="1"/>
            <p:nvPr/>
          </p:nvSpPr>
          <p:spPr>
            <a:xfrm>
              <a:off x="0" y="-19050"/>
              <a:ext cx="2181367" cy="48332"/>
            </a:xfrm>
            <a:prstGeom prst="rect">
              <a:avLst/>
            </a:prstGeom>
          </p:spPr>
          <p:txBody>
            <a:bodyPr lIns="50800" tIns="50800" rIns="50800" bIns="50800" rtlCol="0" anchor="ctr"/>
            <a:lstStyle/>
            <a:p>
              <a:pPr algn="ctr">
                <a:lnSpc>
                  <a:spcPts val="2860"/>
                </a:lnSpc>
              </a:pPr>
              <a:endParaRPr/>
            </a:p>
          </p:txBody>
        </p:sp>
      </p:grpSp>
      <p:grpSp>
        <p:nvGrpSpPr>
          <p:cNvPr id="16" name="Group 16"/>
          <p:cNvGrpSpPr/>
          <p:nvPr/>
        </p:nvGrpSpPr>
        <p:grpSpPr>
          <a:xfrm>
            <a:off x="9620115" y="2042073"/>
            <a:ext cx="8364856" cy="3894456"/>
            <a:chOff x="-117643" y="1815341"/>
            <a:chExt cx="4116007" cy="1916304"/>
          </a:xfrm>
        </p:grpSpPr>
        <p:sp>
          <p:nvSpPr>
            <p:cNvPr id="17" name="Freeform 17"/>
            <p:cNvSpPr/>
            <p:nvPr/>
          </p:nvSpPr>
          <p:spPr>
            <a:xfrm>
              <a:off x="-117643" y="1815341"/>
              <a:ext cx="4116007" cy="1916304"/>
            </a:xfrm>
            <a:custGeom>
              <a:avLst/>
              <a:gdLst/>
              <a:ahLst/>
              <a:cxnLst/>
              <a:rect l="l" t="t" r="r" b="b"/>
              <a:pathLst>
                <a:path w="4075811" h="1512879">
                  <a:moveTo>
                    <a:pt x="3351530" y="0"/>
                  </a:moveTo>
                  <a:cubicBezTo>
                    <a:pt x="0" y="0"/>
                    <a:pt x="0" y="0"/>
                    <a:pt x="0" y="0"/>
                  </a:cubicBezTo>
                  <a:cubicBezTo>
                    <a:pt x="0" y="1512879"/>
                    <a:pt x="0" y="1512879"/>
                    <a:pt x="0" y="1512879"/>
                  </a:cubicBezTo>
                  <a:cubicBezTo>
                    <a:pt x="3351530" y="1512879"/>
                    <a:pt x="3351530" y="1512879"/>
                    <a:pt x="3351530" y="1512879"/>
                  </a:cubicBezTo>
                  <a:cubicBezTo>
                    <a:pt x="3750564" y="1512879"/>
                    <a:pt x="4075811" y="1173175"/>
                    <a:pt x="4075811" y="756506"/>
                  </a:cubicBezTo>
                  <a:cubicBezTo>
                    <a:pt x="4075811" y="339837"/>
                    <a:pt x="3750564" y="0"/>
                    <a:pt x="3351530" y="0"/>
                  </a:cubicBezTo>
                  <a:close/>
                </a:path>
              </a:pathLst>
            </a:custGeom>
            <a:solidFill>
              <a:srgbClr val="F2F2F2"/>
            </a:solidFill>
          </p:spPr>
          <p:txBody>
            <a:bodyPr/>
            <a:lstStyle/>
            <a:p>
              <a:pPr algn="l">
                <a:lnSpc>
                  <a:spcPct val="150000"/>
                </a:lnSpc>
              </a:pPr>
              <a:r>
                <a:rPr lang="en-US" sz="2850" b="1" spc="125" dirty="0">
                  <a:solidFill>
                    <a:srgbClr val="040506"/>
                  </a:solidFill>
                  <a:latin typeface="Poppins Bold" panose="00000800000000000000"/>
                  <a:ea typeface="Poppins Bold" panose="00000800000000000000"/>
                  <a:cs typeface="Poppins Bold" panose="00000800000000000000"/>
                  <a:sym typeface="Poppins Bold" panose="00000800000000000000"/>
                </a:rPr>
                <a:t>Matthew 8:16-17 (CEV)</a:t>
              </a:r>
            </a:p>
            <a:p>
              <a:pPr algn="l">
                <a:lnSpc>
                  <a:spcPct val="150000"/>
                </a:lnSpc>
              </a:pPr>
              <a:endParaRPr lang="en-US" sz="1500" b="1" spc="125" dirty="0">
                <a:solidFill>
                  <a:srgbClr val="040506"/>
                </a:solidFill>
                <a:latin typeface="Poppins Bold" panose="00000800000000000000"/>
                <a:ea typeface="Poppins Bold" panose="00000800000000000000"/>
                <a:cs typeface="Poppins Bold" panose="00000800000000000000"/>
                <a:sym typeface="Poppins Bold" panose="00000800000000000000"/>
              </a:endParaRPr>
            </a:p>
            <a:p>
              <a:r>
                <a:rPr lang="en-US" altLang="en-US" sz="2850" b="1" baseline="30000" dirty="0">
                  <a:latin typeface="Poppins" panose="00000500000000000000"/>
                  <a:ea typeface="Poppins" panose="00000500000000000000"/>
                  <a:cs typeface="Poppins" panose="00000500000000000000"/>
                  <a:sym typeface="Poppins" panose="00000500000000000000"/>
                </a:rPr>
                <a:t>16</a:t>
              </a:r>
              <a:r>
                <a:rPr lang="en-US" altLang="en-US" sz="2850" dirty="0">
                  <a:latin typeface="Poppins" panose="00000500000000000000"/>
                  <a:ea typeface="Poppins" panose="00000500000000000000"/>
                  <a:cs typeface="Poppins" panose="00000500000000000000"/>
                  <a:sym typeface="Poppins" panose="00000500000000000000"/>
                </a:rPr>
                <a:t> That evening many people with demons in them were brought to Jesus. And with only a word he forced out the evil spirits and healed everyone who was sick. </a:t>
              </a:r>
              <a:r>
                <a:rPr lang="en-US" altLang="en-US" sz="2850" b="1" baseline="30000" dirty="0">
                  <a:latin typeface="Poppins" panose="00000500000000000000"/>
                  <a:ea typeface="Poppins" panose="00000500000000000000"/>
                  <a:cs typeface="Poppins" panose="00000500000000000000"/>
                  <a:sym typeface="Poppins" panose="00000500000000000000"/>
                </a:rPr>
                <a:t>17 </a:t>
              </a:r>
              <a:r>
                <a:rPr lang="en-US" altLang="en-US" sz="2850" dirty="0">
                  <a:latin typeface="Poppins" panose="00000500000000000000"/>
                  <a:ea typeface="Poppins" panose="00000500000000000000"/>
                  <a:cs typeface="Poppins" panose="00000500000000000000"/>
                  <a:sym typeface="Poppins" panose="00000500000000000000"/>
                </a:rPr>
                <a:t>So God's promise came true, just as the prophet Isaiah had said,</a:t>
              </a:r>
            </a:p>
            <a:p>
              <a:pPr algn="l">
                <a:lnSpc>
                  <a:spcPct val="150000"/>
                </a:lnSpc>
              </a:pPr>
              <a:endParaRPr lang="en-US" altLang="en-US" sz="2850" dirty="0">
                <a:latin typeface="Poppins" panose="00000500000000000000"/>
                <a:ea typeface="Poppins" panose="00000500000000000000"/>
                <a:cs typeface="Poppins" panose="00000500000000000000"/>
                <a:sym typeface="Poppins" panose="00000500000000000000"/>
              </a:endParaRPr>
            </a:p>
            <a:p>
              <a:pPr algn="l">
                <a:lnSpc>
                  <a:spcPct val="150000"/>
                </a:lnSpc>
              </a:pPr>
              <a:r>
                <a:rPr lang="en-US" altLang="en-US" sz="2850" dirty="0">
                  <a:latin typeface="Poppins" panose="00000500000000000000"/>
                  <a:ea typeface="Poppins" panose="00000500000000000000"/>
                  <a:cs typeface="Poppins" panose="00000500000000000000"/>
                  <a:sym typeface="Poppins" panose="00000500000000000000"/>
                </a:rPr>
                <a:t>“He healed our diseases</a:t>
              </a:r>
            </a:p>
            <a:p>
              <a:pPr algn="l">
                <a:lnSpc>
                  <a:spcPct val="150000"/>
                </a:lnSpc>
              </a:pPr>
              <a:r>
                <a:rPr lang="en-US" altLang="en-US" sz="2850" dirty="0">
                  <a:latin typeface="Poppins" panose="00000500000000000000"/>
                  <a:ea typeface="Poppins" panose="00000500000000000000"/>
                  <a:cs typeface="Poppins" panose="00000500000000000000"/>
                  <a:sym typeface="Poppins" panose="00000500000000000000"/>
                </a:rPr>
                <a:t>    and made us well.”</a:t>
              </a:r>
              <a:endParaRPr lang="en-US" sz="2850" dirty="0"/>
            </a:p>
          </p:txBody>
        </p:sp>
      </p:grpSp>
      <p:grpSp>
        <p:nvGrpSpPr>
          <p:cNvPr id="21" name="Group 21"/>
          <p:cNvGrpSpPr/>
          <p:nvPr/>
        </p:nvGrpSpPr>
        <p:grpSpPr>
          <a:xfrm>
            <a:off x="9525" y="9929708"/>
            <a:ext cx="18288000" cy="357292"/>
            <a:chOff x="0" y="0"/>
            <a:chExt cx="4816593" cy="94102"/>
          </a:xfrm>
        </p:grpSpPr>
        <p:sp>
          <p:nvSpPr>
            <p:cNvPr id="22" name="Freeform 22"/>
            <p:cNvSpPr/>
            <p:nvPr/>
          </p:nvSpPr>
          <p:spPr>
            <a:xfrm>
              <a:off x="0" y="0"/>
              <a:ext cx="4816592" cy="94102"/>
            </a:xfrm>
            <a:custGeom>
              <a:avLst/>
              <a:gdLst/>
              <a:ahLst/>
              <a:cxnLst/>
              <a:rect l="l" t="t" r="r" b="b"/>
              <a:pathLst>
                <a:path w="4816592" h="94102">
                  <a:moveTo>
                    <a:pt x="0" y="0"/>
                  </a:moveTo>
                  <a:lnTo>
                    <a:pt x="4816592" y="0"/>
                  </a:lnTo>
                  <a:lnTo>
                    <a:pt x="4816592" y="94102"/>
                  </a:lnTo>
                  <a:lnTo>
                    <a:pt x="0" y="94102"/>
                  </a:lnTo>
                  <a:close/>
                </a:path>
              </a:pathLst>
            </a:custGeom>
            <a:solidFill>
              <a:srgbClr val="62366E"/>
            </a:solidFill>
          </p:spPr>
          <p:txBody>
            <a:bodyPr/>
            <a:lstStyle/>
            <a:p>
              <a:endParaRPr lang="en-US"/>
            </a:p>
          </p:txBody>
        </p:sp>
        <p:sp>
          <p:nvSpPr>
            <p:cNvPr id="23" name="TextBox 23"/>
            <p:cNvSpPr txBox="1"/>
            <p:nvPr/>
          </p:nvSpPr>
          <p:spPr>
            <a:xfrm>
              <a:off x="0" y="-38100"/>
              <a:ext cx="4816593" cy="132202"/>
            </a:xfrm>
            <a:prstGeom prst="rect">
              <a:avLst/>
            </a:prstGeom>
          </p:spPr>
          <p:txBody>
            <a:bodyPr lIns="50800" tIns="50800" rIns="50800" bIns="50800" rtlCol="0" anchor="ctr"/>
            <a:lstStyle/>
            <a:p>
              <a:pPr algn="ctr">
                <a:lnSpc>
                  <a:spcPts val="2660"/>
                </a:lnSpc>
              </a:pPr>
              <a:endParaRPr/>
            </a:p>
          </p:txBody>
        </p:sp>
      </p:grpSp>
      <p:sp>
        <p:nvSpPr>
          <p:cNvPr id="24" name="TextBox 24"/>
          <p:cNvSpPr txBox="1"/>
          <p:nvPr/>
        </p:nvSpPr>
        <p:spPr>
          <a:xfrm>
            <a:off x="11278621" y="854118"/>
            <a:ext cx="6706350" cy="1060828"/>
          </a:xfrm>
          <a:prstGeom prst="rect">
            <a:avLst/>
          </a:prstGeom>
        </p:spPr>
        <p:txBody>
          <a:bodyPr lIns="0" tIns="0" rIns="0" bIns="0" rtlCol="0" anchor="t">
            <a:spAutoFit/>
          </a:bodyPr>
          <a:lstStyle/>
          <a:p>
            <a:pPr algn="r">
              <a:lnSpc>
                <a:spcPts val="4095"/>
              </a:lnSpc>
            </a:pPr>
            <a:r>
              <a:rPr lang="en-US" sz="3560" b="1">
                <a:solidFill>
                  <a:srgbClr val="000000"/>
                </a:solidFill>
                <a:latin typeface="Poppins Bold" panose="00000800000000000000"/>
                <a:ea typeface="Poppins Bold" panose="00000800000000000000"/>
                <a:cs typeface="Poppins Bold" panose="00000800000000000000"/>
                <a:sym typeface="Poppins Bold" panose="00000800000000000000"/>
              </a:rPr>
              <a:t>Healing and Divine Health: Your Birthright in Christ</a:t>
            </a:r>
          </a:p>
        </p:txBody>
      </p:sp>
      <p:sp>
        <p:nvSpPr>
          <p:cNvPr id="26" name="TextBox 26"/>
          <p:cNvSpPr txBox="1"/>
          <p:nvPr/>
        </p:nvSpPr>
        <p:spPr>
          <a:xfrm>
            <a:off x="2536433" y="4373175"/>
            <a:ext cx="5488313" cy="454660"/>
          </a:xfrm>
          <a:prstGeom prst="rect">
            <a:avLst/>
          </a:prstGeom>
        </p:spPr>
        <p:txBody>
          <a:bodyPr lIns="0" tIns="0" rIns="0" bIns="0" rtlCol="0" anchor="t">
            <a:spAutoFit/>
          </a:bodyPr>
          <a:lstStyle/>
          <a:p>
            <a:pPr algn="l">
              <a:lnSpc>
                <a:spcPts val="3550"/>
              </a:lnSpc>
            </a:pPr>
            <a:r>
              <a:rPr lang="en-US" sz="2850" b="1" spc="125">
                <a:solidFill>
                  <a:srgbClr val="040506"/>
                </a:solidFill>
                <a:latin typeface="Poppins Bold" panose="00000800000000000000"/>
                <a:ea typeface="Poppins Bold" panose="00000800000000000000"/>
                <a:cs typeface="Poppins Bold" panose="00000800000000000000"/>
                <a:sym typeface="Poppins Bold" panose="00000800000000000000"/>
              </a:rPr>
              <a:t>Isaiah 53:4 (NKJV)</a:t>
            </a:r>
          </a:p>
        </p:txBody>
      </p:sp>
      <p:sp>
        <p:nvSpPr>
          <p:cNvPr id="27" name="TextBox 27"/>
          <p:cNvSpPr txBox="1"/>
          <p:nvPr/>
        </p:nvSpPr>
        <p:spPr>
          <a:xfrm>
            <a:off x="2536433" y="4855491"/>
            <a:ext cx="6271390" cy="3289300"/>
          </a:xfrm>
          <a:prstGeom prst="rect">
            <a:avLst/>
          </a:prstGeom>
        </p:spPr>
        <p:txBody>
          <a:bodyPr lIns="0" tIns="0" rIns="0" bIns="0" rtlCol="0" anchor="t">
            <a:spAutoFit/>
          </a:bodyPr>
          <a:lstStyle/>
          <a:p>
            <a:pPr algn="l">
              <a:lnSpc>
                <a:spcPct val="150000"/>
              </a:lnSpc>
            </a:pPr>
            <a:r>
              <a:rPr lang="en-US" altLang="en-US" sz="2850" b="1" baseline="30000">
                <a:latin typeface="Poppins" panose="00000500000000000000"/>
                <a:ea typeface="Poppins" panose="00000500000000000000"/>
                <a:cs typeface="Poppins" panose="00000500000000000000"/>
                <a:sym typeface="Poppins" panose="00000500000000000000"/>
              </a:rPr>
              <a:t> 4 </a:t>
            </a:r>
            <a:r>
              <a:rPr lang="en-US" altLang="en-US" sz="2850">
                <a:latin typeface="Poppins" panose="00000500000000000000"/>
                <a:ea typeface="Poppins" panose="00000500000000000000"/>
                <a:cs typeface="Poppins" panose="00000500000000000000"/>
                <a:sym typeface="Poppins" panose="00000500000000000000"/>
              </a:rPr>
              <a:t>But He was wounded for our transgressions, He was bruised for our iniquities; The chastisement for our peace was upon Him, And by His stripes we are healed</a:t>
            </a:r>
            <a:endParaRPr lang="en-US" sz="2850" spc="247">
              <a:solidFill>
                <a:srgbClr val="231F20"/>
              </a:solidFill>
              <a:latin typeface="Open Sauce" panose="00000500000000000000"/>
              <a:ea typeface="Open Sauce" panose="00000500000000000000"/>
              <a:cs typeface="Open Sauce" panose="00000500000000000000"/>
              <a:sym typeface="Open Sauce" panose="00000500000000000000"/>
            </a:endParaRPr>
          </a:p>
        </p:txBody>
      </p:sp>
      <p:sp>
        <p:nvSpPr>
          <p:cNvPr id="32" name="TextBox 32"/>
          <p:cNvSpPr txBox="1"/>
          <p:nvPr/>
        </p:nvSpPr>
        <p:spPr>
          <a:xfrm>
            <a:off x="17138736" y="9977333"/>
            <a:ext cx="897864"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27 | Page</a:t>
            </a:r>
          </a:p>
        </p:txBody>
      </p:sp>
      <p:grpSp>
        <p:nvGrpSpPr>
          <p:cNvPr id="18" name="Group 16">
            <a:extLst>
              <a:ext uri="{FF2B5EF4-FFF2-40B4-BE49-F238E27FC236}">
                <a16:creationId xmlns:a16="http://schemas.microsoft.com/office/drawing/2014/main" id="{F8692873-9680-0F66-605E-AA665D4AE94C}"/>
              </a:ext>
            </a:extLst>
          </p:cNvPr>
          <p:cNvGrpSpPr/>
          <p:nvPr/>
        </p:nvGrpSpPr>
        <p:grpSpPr>
          <a:xfrm>
            <a:off x="9673602" y="6158654"/>
            <a:ext cx="8364856" cy="3413923"/>
            <a:chOff x="-117643" y="1815341"/>
            <a:chExt cx="4116007" cy="1679853"/>
          </a:xfrm>
        </p:grpSpPr>
        <p:sp>
          <p:nvSpPr>
            <p:cNvPr id="19" name="Freeform 17">
              <a:extLst>
                <a:ext uri="{FF2B5EF4-FFF2-40B4-BE49-F238E27FC236}">
                  <a16:creationId xmlns:a16="http://schemas.microsoft.com/office/drawing/2014/main" id="{E8B81316-1B4E-3CF2-BAC4-7781855AC32B}"/>
                </a:ext>
              </a:extLst>
            </p:cNvPr>
            <p:cNvSpPr/>
            <p:nvPr/>
          </p:nvSpPr>
          <p:spPr>
            <a:xfrm>
              <a:off x="-117643" y="1815341"/>
              <a:ext cx="4116007" cy="1679853"/>
            </a:xfrm>
            <a:custGeom>
              <a:avLst/>
              <a:gdLst/>
              <a:ahLst/>
              <a:cxnLst/>
              <a:rect l="l" t="t" r="r" b="b"/>
              <a:pathLst>
                <a:path w="4075811" h="1512879">
                  <a:moveTo>
                    <a:pt x="3351530" y="0"/>
                  </a:moveTo>
                  <a:cubicBezTo>
                    <a:pt x="0" y="0"/>
                    <a:pt x="0" y="0"/>
                    <a:pt x="0" y="0"/>
                  </a:cubicBezTo>
                  <a:cubicBezTo>
                    <a:pt x="0" y="1512879"/>
                    <a:pt x="0" y="1512879"/>
                    <a:pt x="0" y="1512879"/>
                  </a:cubicBezTo>
                  <a:cubicBezTo>
                    <a:pt x="3351530" y="1512879"/>
                    <a:pt x="3351530" y="1512879"/>
                    <a:pt x="3351530" y="1512879"/>
                  </a:cubicBezTo>
                  <a:cubicBezTo>
                    <a:pt x="3750564" y="1512879"/>
                    <a:pt x="4075811" y="1173175"/>
                    <a:pt x="4075811" y="756506"/>
                  </a:cubicBezTo>
                  <a:cubicBezTo>
                    <a:pt x="4075811" y="339837"/>
                    <a:pt x="3750564" y="0"/>
                    <a:pt x="3351530" y="0"/>
                  </a:cubicBezTo>
                  <a:close/>
                </a:path>
              </a:pathLst>
            </a:custGeom>
            <a:solidFill>
              <a:srgbClr val="F2F2F2"/>
            </a:solidFill>
          </p:spPr>
          <p:txBody>
            <a:bodyPr/>
            <a:lstStyle/>
            <a:p>
              <a:pPr algn="l">
                <a:lnSpc>
                  <a:spcPct val="150000"/>
                </a:lnSpc>
              </a:pPr>
              <a:r>
                <a:rPr lang="en-US" sz="2850" b="1" spc="125" dirty="0">
                  <a:solidFill>
                    <a:srgbClr val="040506"/>
                  </a:solidFill>
                  <a:latin typeface="Poppins Bold" panose="00000800000000000000"/>
                  <a:ea typeface="Poppins Bold" panose="00000800000000000000"/>
                  <a:cs typeface="Poppins Bold" panose="00000800000000000000"/>
                  <a:sym typeface="Poppins Bold" panose="00000800000000000000"/>
                </a:rPr>
                <a:t>1 Peter 2:24 (NIV)</a:t>
              </a:r>
            </a:p>
            <a:p>
              <a:pPr algn="l">
                <a:lnSpc>
                  <a:spcPct val="150000"/>
                </a:lnSpc>
              </a:pPr>
              <a:r>
                <a:rPr lang="en-US" altLang="en-US" sz="2850" b="1" baseline="30000" dirty="0">
                  <a:latin typeface="Poppins" panose="00000500000000000000"/>
                  <a:ea typeface="Poppins" panose="00000500000000000000"/>
                  <a:cs typeface="Poppins" panose="00000500000000000000"/>
                  <a:sym typeface="Poppins" panose="00000500000000000000"/>
                </a:rPr>
                <a:t>24 </a:t>
              </a:r>
              <a:r>
                <a:rPr lang="en-US" altLang="en-US" sz="2850" dirty="0">
                  <a:latin typeface="Poppins" panose="00000500000000000000"/>
                  <a:ea typeface="Poppins" panose="00000500000000000000"/>
                  <a:cs typeface="Poppins" panose="00000500000000000000"/>
                  <a:sym typeface="Poppins" panose="00000500000000000000"/>
                </a:rPr>
                <a:t>He himself bore our sins” in His body on the cross, so that we might die to sins and live for righteousness; “by His wounds you have been healed</a:t>
              </a:r>
              <a:endParaRPr lang="en-US" sz="2850" dirty="0"/>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47854" y="-755206"/>
            <a:ext cx="7843395" cy="1529462"/>
          </a:xfrm>
          <a:custGeom>
            <a:avLst/>
            <a:gdLst/>
            <a:ahLst/>
            <a:cxnLst/>
            <a:rect l="l" t="t" r="r" b="b"/>
            <a:pathLst>
              <a:path w="7843395" h="1529462">
                <a:moveTo>
                  <a:pt x="0" y="0"/>
                </a:moveTo>
                <a:lnTo>
                  <a:pt x="7843395" y="0"/>
                </a:lnTo>
                <a:lnTo>
                  <a:pt x="7843395" y="1529462"/>
                </a:lnTo>
                <a:lnTo>
                  <a:pt x="0" y="15294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47535" y="9323696"/>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4"/>
              <a:stretch>
                <a:fillRect/>
              </a:stretch>
            </a:blipFill>
          </p:spPr>
          <p:txBody>
            <a:bodyPr/>
            <a:lstStyle/>
            <a:p>
              <a:endParaRPr lang="en-US"/>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7" name="Group 7"/>
          <p:cNvGrpSpPr>
            <a:grpSpLocks noChangeAspect="1"/>
          </p:cNvGrpSpPr>
          <p:nvPr/>
        </p:nvGrpSpPr>
        <p:grpSpPr>
          <a:xfrm>
            <a:off x="-92018" y="-38100"/>
            <a:ext cx="9551719" cy="5372843"/>
            <a:chOff x="0" y="0"/>
            <a:chExt cx="6089457" cy="3425320"/>
          </a:xfrm>
        </p:grpSpPr>
        <p:sp>
          <p:nvSpPr>
            <p:cNvPr id="8" name="Freeform 8"/>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0296BD"/>
            </a:solidFill>
          </p:spPr>
          <p:txBody>
            <a:bodyPr/>
            <a:lstStyle/>
            <a:p>
              <a:endParaRPr lang="en-US"/>
            </a:p>
          </p:txBody>
        </p:sp>
        <p:sp>
          <p:nvSpPr>
            <p:cNvPr id="9" name="Freeform 9"/>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6"/>
              <a:stretch>
                <a:fillRect t="-13216" b="-5449"/>
              </a:stretch>
            </a:blipFill>
          </p:spPr>
          <p:txBody>
            <a:bodyPr/>
            <a:lstStyle/>
            <a:p>
              <a:endParaRPr lang="en-US"/>
            </a:p>
          </p:txBody>
        </p:sp>
      </p:grpSp>
      <p:grpSp>
        <p:nvGrpSpPr>
          <p:cNvPr id="10" name="Group 10"/>
          <p:cNvGrpSpPr/>
          <p:nvPr/>
        </p:nvGrpSpPr>
        <p:grpSpPr>
          <a:xfrm rot="-1660488">
            <a:off x="-4233206" y="5189176"/>
            <a:ext cx="8282376" cy="404757"/>
            <a:chOff x="0" y="0"/>
            <a:chExt cx="2181367" cy="106603"/>
          </a:xfrm>
        </p:grpSpPr>
        <p:sp>
          <p:nvSpPr>
            <p:cNvPr id="11" name="Freeform 11"/>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62366E"/>
            </a:solidFill>
          </p:spPr>
          <p:txBody>
            <a:bodyPr/>
            <a:lstStyle/>
            <a:p>
              <a:endParaRPr lang="en-US"/>
            </a:p>
          </p:txBody>
        </p:sp>
        <p:sp>
          <p:nvSpPr>
            <p:cNvPr id="12" name="TextBox 12"/>
            <p:cNvSpPr txBox="1"/>
            <p:nvPr/>
          </p:nvSpPr>
          <p:spPr>
            <a:xfrm>
              <a:off x="0" y="-19050"/>
              <a:ext cx="2181367" cy="125653"/>
            </a:xfrm>
            <a:prstGeom prst="rect">
              <a:avLst/>
            </a:prstGeom>
          </p:spPr>
          <p:txBody>
            <a:bodyPr lIns="50800" tIns="50800" rIns="50800" bIns="50800" rtlCol="0" anchor="ctr"/>
            <a:lstStyle/>
            <a:p>
              <a:pPr algn="ctr">
                <a:lnSpc>
                  <a:spcPts val="2860"/>
                </a:lnSpc>
              </a:pPr>
              <a:endParaRPr/>
            </a:p>
          </p:txBody>
        </p:sp>
      </p:grpSp>
      <p:grpSp>
        <p:nvGrpSpPr>
          <p:cNvPr id="13" name="Group 13"/>
          <p:cNvGrpSpPr/>
          <p:nvPr/>
        </p:nvGrpSpPr>
        <p:grpSpPr>
          <a:xfrm rot="-1747322">
            <a:off x="3921959" y="1003562"/>
            <a:ext cx="8282376" cy="111180"/>
            <a:chOff x="0" y="0"/>
            <a:chExt cx="2181367" cy="29282"/>
          </a:xfrm>
        </p:grpSpPr>
        <p:sp>
          <p:nvSpPr>
            <p:cNvPr id="14" name="Freeform 14"/>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BF8DCA"/>
            </a:solidFill>
          </p:spPr>
          <p:txBody>
            <a:bodyPr/>
            <a:lstStyle/>
            <a:p>
              <a:endParaRPr lang="en-US"/>
            </a:p>
          </p:txBody>
        </p:sp>
        <p:sp>
          <p:nvSpPr>
            <p:cNvPr id="15" name="TextBox 15"/>
            <p:cNvSpPr txBox="1"/>
            <p:nvPr/>
          </p:nvSpPr>
          <p:spPr>
            <a:xfrm>
              <a:off x="0" y="-19050"/>
              <a:ext cx="2181367" cy="48332"/>
            </a:xfrm>
            <a:prstGeom prst="rect">
              <a:avLst/>
            </a:prstGeom>
          </p:spPr>
          <p:txBody>
            <a:bodyPr lIns="50800" tIns="50800" rIns="50800" bIns="50800" rtlCol="0" anchor="ctr"/>
            <a:lstStyle/>
            <a:p>
              <a:pPr algn="ctr">
                <a:lnSpc>
                  <a:spcPts val="2860"/>
                </a:lnSpc>
              </a:pPr>
              <a:endParaRPr/>
            </a:p>
          </p:txBody>
        </p:sp>
      </p:grpSp>
      <p:grpSp>
        <p:nvGrpSpPr>
          <p:cNvPr id="16" name="Group 16"/>
          <p:cNvGrpSpPr/>
          <p:nvPr/>
        </p:nvGrpSpPr>
        <p:grpSpPr>
          <a:xfrm>
            <a:off x="9760285" y="2021708"/>
            <a:ext cx="8283388" cy="7092438"/>
            <a:chOff x="0" y="0"/>
            <a:chExt cx="4075920" cy="3489901"/>
          </a:xfrm>
        </p:grpSpPr>
        <p:sp>
          <p:nvSpPr>
            <p:cNvPr id="17" name="Freeform 17"/>
            <p:cNvSpPr/>
            <p:nvPr/>
          </p:nvSpPr>
          <p:spPr>
            <a:xfrm>
              <a:off x="0" y="0"/>
              <a:ext cx="4075811" cy="3489908"/>
            </a:xfrm>
            <a:custGeom>
              <a:avLst/>
              <a:gdLst/>
              <a:ahLst/>
              <a:cxnLst/>
              <a:rect l="l" t="t" r="r" b="b"/>
              <a:pathLst>
                <a:path w="4075811" h="3489908">
                  <a:moveTo>
                    <a:pt x="3351530" y="0"/>
                  </a:moveTo>
                  <a:cubicBezTo>
                    <a:pt x="0" y="0"/>
                    <a:pt x="0" y="0"/>
                    <a:pt x="0" y="0"/>
                  </a:cubicBezTo>
                  <a:cubicBezTo>
                    <a:pt x="0" y="3489908"/>
                    <a:pt x="0" y="3489908"/>
                    <a:pt x="0" y="3489908"/>
                  </a:cubicBezTo>
                  <a:cubicBezTo>
                    <a:pt x="3351530" y="3489908"/>
                    <a:pt x="3351530" y="3489908"/>
                    <a:pt x="3351530" y="3489908"/>
                  </a:cubicBezTo>
                  <a:cubicBezTo>
                    <a:pt x="3750564" y="3489908"/>
                    <a:pt x="4075811" y="2706286"/>
                    <a:pt x="4075811" y="1745112"/>
                  </a:cubicBezTo>
                  <a:cubicBezTo>
                    <a:pt x="4075811" y="783938"/>
                    <a:pt x="3750564" y="0"/>
                    <a:pt x="3351530" y="0"/>
                  </a:cubicBezTo>
                  <a:close/>
                </a:path>
              </a:pathLst>
            </a:custGeom>
            <a:solidFill>
              <a:srgbClr val="F2F2F2"/>
            </a:solidFill>
          </p:spPr>
          <p:txBody>
            <a:bodyPr/>
            <a:lstStyle/>
            <a:p>
              <a:endParaRPr lang="en-US"/>
            </a:p>
          </p:txBody>
        </p:sp>
      </p:grpSp>
      <p:grpSp>
        <p:nvGrpSpPr>
          <p:cNvPr id="18" name="Group 18"/>
          <p:cNvGrpSpPr/>
          <p:nvPr/>
        </p:nvGrpSpPr>
        <p:grpSpPr>
          <a:xfrm>
            <a:off x="8730931" y="1450130"/>
            <a:ext cx="2167105" cy="2167105"/>
            <a:chOff x="0" y="0"/>
            <a:chExt cx="2889474" cy="2889474"/>
          </a:xfrm>
        </p:grpSpPr>
        <p:grpSp>
          <p:nvGrpSpPr>
            <p:cNvPr id="19" name="Group 19"/>
            <p:cNvGrpSpPr/>
            <p:nvPr/>
          </p:nvGrpSpPr>
          <p:grpSpPr>
            <a:xfrm>
              <a:off x="0" y="0"/>
              <a:ext cx="2889474" cy="2889474"/>
              <a:chOff x="0" y="0"/>
              <a:chExt cx="2055600" cy="2055600"/>
            </a:xfrm>
          </p:grpSpPr>
          <p:sp>
            <p:nvSpPr>
              <p:cNvPr id="20" name="Freeform 20"/>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21" name="Freeform 21"/>
            <p:cNvSpPr/>
            <p:nvPr/>
          </p:nvSpPr>
          <p:spPr>
            <a:xfrm>
              <a:off x="871891" y="641553"/>
              <a:ext cx="1167599" cy="1829571"/>
            </a:xfrm>
            <a:custGeom>
              <a:avLst/>
              <a:gdLst/>
              <a:ahLst/>
              <a:cxnLst/>
              <a:rect l="l" t="t" r="r" b="b"/>
              <a:pathLst>
                <a:path w="1167599" h="1829571">
                  <a:moveTo>
                    <a:pt x="0" y="0"/>
                  </a:moveTo>
                  <a:lnTo>
                    <a:pt x="1167599" y="0"/>
                  </a:lnTo>
                  <a:lnTo>
                    <a:pt x="1167599" y="1829571"/>
                  </a:lnTo>
                  <a:lnTo>
                    <a:pt x="0" y="18295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sp>
        <p:nvSpPr>
          <p:cNvPr id="22" name="TextBox 22"/>
          <p:cNvSpPr txBox="1"/>
          <p:nvPr/>
        </p:nvSpPr>
        <p:spPr>
          <a:xfrm>
            <a:off x="10831361" y="2475132"/>
            <a:ext cx="6469317" cy="6431903"/>
          </a:xfrm>
          <a:prstGeom prst="rect">
            <a:avLst/>
          </a:prstGeom>
        </p:spPr>
        <p:txBody>
          <a:bodyPr lIns="0" tIns="0" rIns="0" bIns="0" rtlCol="0" anchor="t">
            <a:spAutoFit/>
          </a:bodyPr>
          <a:lstStyle/>
          <a:p>
            <a:pPr marL="442595" lvl="1" indent="-221615" algn="l">
              <a:lnSpc>
                <a:spcPts val="2830"/>
              </a:lnSpc>
              <a:buFont typeface="Arial" panose="020B0604020202020204"/>
              <a:buChar char="•"/>
            </a:pPr>
            <a:r>
              <a:rPr lang="en-US" sz="2050" b="1" spc="200">
                <a:solidFill>
                  <a:srgbClr val="231F20"/>
                </a:solidFill>
                <a:latin typeface="Open Sauce Bold" panose="00000800000000000000"/>
                <a:ea typeface="Open Sauce Bold" panose="00000800000000000000"/>
                <a:cs typeface="Open Sauce Bold" panose="00000800000000000000"/>
                <a:sym typeface="Open Sauce Bold" panose="00000800000000000000"/>
              </a:rPr>
              <a:t>Isaiah 53:4</a:t>
            </a:r>
            <a:r>
              <a:rPr lang="en-US" sz="2050" spc="200">
                <a:solidFill>
                  <a:srgbClr val="231F20"/>
                </a:solidFill>
                <a:latin typeface="Open Sauce" panose="00000500000000000000"/>
                <a:ea typeface="Open Sauce" panose="00000500000000000000"/>
                <a:cs typeface="Open Sauce" panose="00000500000000000000"/>
                <a:sym typeface="Open Sauce" panose="00000500000000000000"/>
              </a:rPr>
              <a:t> prophesied that Jesus would bear both our sins and sicknesses — His suffering purchased our peace and healing.</a:t>
            </a:r>
          </a:p>
          <a:p>
            <a:pPr marL="442595" lvl="1" indent="-221615" algn="l">
              <a:lnSpc>
                <a:spcPts val="2830"/>
              </a:lnSpc>
              <a:buFont typeface="Arial" panose="020B0604020202020204"/>
              <a:buChar char="•"/>
            </a:pPr>
            <a:r>
              <a:rPr lang="en-US" sz="2050" b="1" spc="200">
                <a:solidFill>
                  <a:srgbClr val="231F20"/>
                </a:solidFill>
                <a:latin typeface="Open Sauce Bold" panose="00000800000000000000"/>
                <a:ea typeface="Open Sauce Bold" panose="00000800000000000000"/>
                <a:cs typeface="Open Sauce Bold" panose="00000800000000000000"/>
                <a:sym typeface="Open Sauce Bold" panose="00000800000000000000"/>
              </a:rPr>
              <a:t>Matthew 8:16–17</a:t>
            </a:r>
            <a:r>
              <a:rPr lang="en-US" sz="2050" spc="200">
                <a:solidFill>
                  <a:srgbClr val="231F20"/>
                </a:solidFill>
                <a:latin typeface="Open Sauce" panose="00000500000000000000"/>
                <a:ea typeface="Open Sauce" panose="00000500000000000000"/>
                <a:cs typeface="Open Sauce" panose="00000500000000000000"/>
                <a:sym typeface="Open Sauce" panose="00000500000000000000"/>
              </a:rPr>
              <a:t> shows that Jesus’ healing ministry fulfilled Isaiah’s prophecy, proving that this promise includes physical healing, not just spiritual restoration.</a:t>
            </a:r>
          </a:p>
          <a:p>
            <a:pPr marL="442595" lvl="1" indent="-221615" algn="l">
              <a:lnSpc>
                <a:spcPts val="2830"/>
              </a:lnSpc>
              <a:buFont typeface="Arial" panose="020B0604020202020204"/>
              <a:buChar char="•"/>
            </a:pPr>
            <a:r>
              <a:rPr lang="en-US" sz="2050" b="1" spc="200">
                <a:solidFill>
                  <a:srgbClr val="231F20"/>
                </a:solidFill>
                <a:latin typeface="Open Sauce Bold" panose="00000800000000000000"/>
                <a:ea typeface="Open Sauce Bold" panose="00000800000000000000"/>
                <a:cs typeface="Open Sauce Bold" panose="00000800000000000000"/>
                <a:sym typeface="Open Sauce Bold" panose="00000800000000000000"/>
              </a:rPr>
              <a:t>1 Peter 2:24</a:t>
            </a:r>
            <a:r>
              <a:rPr lang="en-US" sz="2050" spc="200">
                <a:solidFill>
                  <a:srgbClr val="231F20"/>
                </a:solidFill>
                <a:latin typeface="Open Sauce" panose="00000500000000000000"/>
                <a:ea typeface="Open Sauce" panose="00000500000000000000"/>
                <a:cs typeface="Open Sauce" panose="00000500000000000000"/>
                <a:sym typeface="Open Sauce" panose="00000500000000000000"/>
              </a:rPr>
              <a:t> confirms that by Jesus’ wounds, you were healed — past tense— declaring healing as a finished work.</a:t>
            </a:r>
          </a:p>
          <a:p>
            <a:pPr marL="442595" lvl="1" indent="-221615" algn="l">
              <a:lnSpc>
                <a:spcPts val="2830"/>
              </a:lnSpc>
              <a:buFont typeface="Arial" panose="020B0604020202020204"/>
              <a:buChar char="•"/>
            </a:pPr>
            <a:r>
              <a:rPr lang="en-US" sz="2050" b="1" spc="200">
                <a:solidFill>
                  <a:srgbClr val="231F20"/>
                </a:solidFill>
                <a:latin typeface="Open Sauce Bold" panose="00000800000000000000"/>
                <a:ea typeface="Open Sauce Bold" panose="00000800000000000000"/>
                <a:cs typeface="Open Sauce Bold" panose="00000800000000000000"/>
                <a:sym typeface="Open Sauce Bold" panose="00000800000000000000"/>
              </a:rPr>
              <a:t>Galatians 2:20</a:t>
            </a:r>
            <a:r>
              <a:rPr lang="en-US" sz="2050" spc="200">
                <a:solidFill>
                  <a:srgbClr val="231F20"/>
                </a:solidFill>
                <a:latin typeface="Open Sauce" panose="00000500000000000000"/>
                <a:ea typeface="Open Sauce" panose="00000500000000000000"/>
                <a:cs typeface="Open Sauce" panose="00000500000000000000"/>
                <a:sym typeface="Open Sauce" panose="00000500000000000000"/>
              </a:rPr>
              <a:t> and other scriptures declare your new identity in Christ: you are dead to sin and sickness and alive to righteousness and divine health. Jesus' life now energizes every part of your body.</a:t>
            </a:r>
          </a:p>
        </p:txBody>
      </p:sp>
      <p:grpSp>
        <p:nvGrpSpPr>
          <p:cNvPr id="23" name="Group 23"/>
          <p:cNvGrpSpPr/>
          <p:nvPr/>
        </p:nvGrpSpPr>
        <p:grpSpPr>
          <a:xfrm>
            <a:off x="-101543" y="9939233"/>
            <a:ext cx="18389543" cy="366497"/>
            <a:chOff x="0" y="0"/>
            <a:chExt cx="4843337" cy="96526"/>
          </a:xfrm>
        </p:grpSpPr>
        <p:sp>
          <p:nvSpPr>
            <p:cNvPr id="24" name="Freeform 24"/>
            <p:cNvSpPr/>
            <p:nvPr/>
          </p:nvSpPr>
          <p:spPr>
            <a:xfrm>
              <a:off x="0" y="0"/>
              <a:ext cx="4843337" cy="96526"/>
            </a:xfrm>
            <a:custGeom>
              <a:avLst/>
              <a:gdLst/>
              <a:ahLst/>
              <a:cxnLst/>
              <a:rect l="l" t="t" r="r" b="b"/>
              <a:pathLst>
                <a:path w="4843337" h="96526">
                  <a:moveTo>
                    <a:pt x="0" y="0"/>
                  </a:moveTo>
                  <a:lnTo>
                    <a:pt x="4843337" y="0"/>
                  </a:lnTo>
                  <a:lnTo>
                    <a:pt x="4843337" y="96526"/>
                  </a:lnTo>
                  <a:lnTo>
                    <a:pt x="0" y="96526"/>
                  </a:lnTo>
                  <a:close/>
                </a:path>
              </a:pathLst>
            </a:custGeom>
            <a:solidFill>
              <a:srgbClr val="62366E"/>
            </a:solidFill>
          </p:spPr>
          <p:txBody>
            <a:bodyPr/>
            <a:lstStyle/>
            <a:p>
              <a:endParaRPr lang="en-US"/>
            </a:p>
          </p:txBody>
        </p:sp>
        <p:sp>
          <p:nvSpPr>
            <p:cNvPr id="25" name="TextBox 25"/>
            <p:cNvSpPr txBox="1"/>
            <p:nvPr/>
          </p:nvSpPr>
          <p:spPr>
            <a:xfrm>
              <a:off x="0" y="-38100"/>
              <a:ext cx="4843337" cy="134626"/>
            </a:xfrm>
            <a:prstGeom prst="rect">
              <a:avLst/>
            </a:prstGeom>
          </p:spPr>
          <p:txBody>
            <a:bodyPr lIns="50800" tIns="50800" rIns="50800" bIns="50800" rtlCol="0" anchor="ctr"/>
            <a:lstStyle/>
            <a:p>
              <a:pPr algn="ctr">
                <a:lnSpc>
                  <a:spcPts val="2660"/>
                </a:lnSpc>
              </a:pPr>
              <a:endParaRPr/>
            </a:p>
          </p:txBody>
        </p:sp>
      </p:grpSp>
      <p:sp>
        <p:nvSpPr>
          <p:cNvPr id="26" name="Freeform 26"/>
          <p:cNvSpPr/>
          <p:nvPr/>
        </p:nvSpPr>
        <p:spPr>
          <a:xfrm>
            <a:off x="14798151" y="8631331"/>
            <a:ext cx="1873669" cy="1253939"/>
          </a:xfrm>
          <a:custGeom>
            <a:avLst/>
            <a:gdLst/>
            <a:ahLst/>
            <a:cxnLst/>
            <a:rect l="l" t="t" r="r" b="b"/>
            <a:pathLst>
              <a:path w="1873669" h="1253939">
                <a:moveTo>
                  <a:pt x="0" y="0"/>
                </a:moveTo>
                <a:lnTo>
                  <a:pt x="1873669" y="0"/>
                </a:lnTo>
                <a:lnTo>
                  <a:pt x="1873669" y="1253938"/>
                </a:lnTo>
                <a:lnTo>
                  <a:pt x="0" y="1253938"/>
                </a:lnTo>
                <a:lnTo>
                  <a:pt x="0" y="0"/>
                </a:lnTo>
                <a:close/>
              </a:path>
            </a:pathLst>
          </a:custGeom>
          <a:blipFill>
            <a:blip r:embed="rId9">
              <a:alphaModFix amt="78000"/>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7" name="Group 27"/>
          <p:cNvGrpSpPr/>
          <p:nvPr/>
        </p:nvGrpSpPr>
        <p:grpSpPr>
          <a:xfrm>
            <a:off x="2935376" y="8163266"/>
            <a:ext cx="7315200" cy="1545336"/>
            <a:chOff x="0" y="0"/>
            <a:chExt cx="9753600" cy="2060448"/>
          </a:xfrm>
        </p:grpSpPr>
        <p:sp>
          <p:nvSpPr>
            <p:cNvPr id="28" name="Freeform 28"/>
            <p:cNvSpPr/>
            <p:nvPr/>
          </p:nvSpPr>
          <p:spPr>
            <a:xfrm>
              <a:off x="0" y="0"/>
              <a:ext cx="9753600" cy="2060448"/>
            </a:xfrm>
            <a:custGeom>
              <a:avLst/>
              <a:gdLst/>
              <a:ahLst/>
              <a:cxnLst/>
              <a:rect l="l" t="t" r="r" b="b"/>
              <a:pathLst>
                <a:path w="9753600" h="2060448">
                  <a:moveTo>
                    <a:pt x="0" y="0"/>
                  </a:moveTo>
                  <a:lnTo>
                    <a:pt x="9753600" y="0"/>
                  </a:lnTo>
                  <a:lnTo>
                    <a:pt x="9753600" y="2060448"/>
                  </a:lnTo>
                  <a:lnTo>
                    <a:pt x="0" y="20604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9" name="TextBox 29"/>
            <p:cNvSpPr txBox="1"/>
            <p:nvPr/>
          </p:nvSpPr>
          <p:spPr>
            <a:xfrm>
              <a:off x="561725" y="302378"/>
              <a:ext cx="8630150" cy="1474743"/>
            </a:xfrm>
            <a:prstGeom prst="rect">
              <a:avLst/>
            </a:prstGeom>
          </p:spPr>
          <p:txBody>
            <a:bodyPr lIns="0" tIns="0" rIns="0" bIns="0" rtlCol="0" anchor="t">
              <a:spAutoFit/>
            </a:bodyPr>
            <a:lstStyle/>
            <a:p>
              <a:pPr algn="ctr">
                <a:lnSpc>
                  <a:spcPts val="2110"/>
                </a:lnSpc>
                <a:spcBef>
                  <a:spcPct val="0"/>
                </a:spcBef>
              </a:pPr>
              <a:r>
                <a:rPr lang="en-US" sz="2110">
                  <a:solidFill>
                    <a:srgbClr val="FFFFFF"/>
                  </a:solidFill>
                  <a:latin typeface="Poppins" panose="00000500000000000000"/>
                  <a:ea typeface="Poppins" panose="00000500000000000000"/>
                  <a:cs typeface="Poppins" panose="00000500000000000000"/>
                  <a:sym typeface="Poppins" panose="00000500000000000000"/>
                </a:rPr>
                <a:t>Jesus not only forgave your sins but also secured your healing. You now live by God’s promise, not human genetics, and your body is empowered by the life and health of Christ.</a:t>
              </a:r>
            </a:p>
          </p:txBody>
        </p:sp>
      </p:grpSp>
      <p:sp>
        <p:nvSpPr>
          <p:cNvPr id="30" name="TextBox 30"/>
          <p:cNvSpPr txBox="1"/>
          <p:nvPr/>
        </p:nvSpPr>
        <p:spPr>
          <a:xfrm>
            <a:off x="12610167" y="846581"/>
            <a:ext cx="5433507" cy="963673"/>
          </a:xfrm>
          <a:prstGeom prst="rect">
            <a:avLst/>
          </a:prstGeom>
        </p:spPr>
        <p:txBody>
          <a:bodyPr lIns="0" tIns="0" rIns="0" bIns="0" rtlCol="0" anchor="t">
            <a:spAutoFit/>
          </a:bodyPr>
          <a:lstStyle/>
          <a:p>
            <a:pPr algn="r">
              <a:lnSpc>
                <a:spcPts val="3750"/>
              </a:lnSpc>
            </a:pPr>
            <a:r>
              <a:rPr lang="en-US" sz="3260" b="1">
                <a:solidFill>
                  <a:srgbClr val="000000"/>
                </a:solidFill>
                <a:latin typeface="Poppins Bold" panose="00000800000000000000"/>
                <a:ea typeface="Poppins Bold" panose="00000800000000000000"/>
                <a:cs typeface="Poppins Bold" panose="00000800000000000000"/>
                <a:sym typeface="Poppins Bold" panose="00000800000000000000"/>
              </a:rPr>
              <a:t>Jesus Paid the Price for Your Healing!</a:t>
            </a:r>
          </a:p>
        </p:txBody>
      </p:sp>
      <p:sp>
        <p:nvSpPr>
          <p:cNvPr id="31" name="TextBox 31"/>
          <p:cNvSpPr txBox="1"/>
          <p:nvPr/>
        </p:nvSpPr>
        <p:spPr>
          <a:xfrm>
            <a:off x="3801534" y="3229006"/>
            <a:ext cx="5234478" cy="709785"/>
          </a:xfrm>
          <a:prstGeom prst="rect">
            <a:avLst/>
          </a:prstGeom>
        </p:spPr>
        <p:txBody>
          <a:bodyPr lIns="0" tIns="0" rIns="0" bIns="0" rtlCol="0" anchor="t">
            <a:spAutoFit/>
          </a:bodyPr>
          <a:lstStyle/>
          <a:p>
            <a:pPr algn="l">
              <a:lnSpc>
                <a:spcPts val="2660"/>
              </a:lnSpc>
            </a:pPr>
            <a:r>
              <a:rPr lang="en-US" sz="2685" b="1" spc="93">
                <a:solidFill>
                  <a:srgbClr val="040506"/>
                </a:solidFill>
                <a:latin typeface="Poppins Bold" panose="00000800000000000000"/>
                <a:ea typeface="Poppins Bold" panose="00000800000000000000"/>
                <a:cs typeface="Poppins Bold" panose="00000800000000000000"/>
                <a:sym typeface="Poppins Bold" panose="00000800000000000000"/>
              </a:rPr>
              <a:t>Your New Identity Overrides Natural Limitations</a:t>
            </a:r>
          </a:p>
        </p:txBody>
      </p:sp>
      <p:sp>
        <p:nvSpPr>
          <p:cNvPr id="32" name="TextBox 32"/>
          <p:cNvSpPr txBox="1"/>
          <p:nvPr/>
        </p:nvSpPr>
        <p:spPr>
          <a:xfrm>
            <a:off x="3302128" y="4043566"/>
            <a:ext cx="6271390" cy="3242298"/>
          </a:xfrm>
          <a:prstGeom prst="rect">
            <a:avLst/>
          </a:prstGeom>
        </p:spPr>
        <p:txBody>
          <a:bodyPr lIns="0" tIns="0" rIns="0" bIns="0" rtlCol="0" anchor="t">
            <a:spAutoFit/>
          </a:bodyPr>
          <a:lstStyle/>
          <a:p>
            <a:pPr marL="457835" lvl="1" indent="-229235" algn="l">
              <a:lnSpc>
                <a:spcPts val="3180"/>
              </a:lnSpc>
              <a:buFont typeface="Arial" panose="020B0604020202020204"/>
              <a:buChar char="•"/>
            </a:pPr>
            <a:r>
              <a:rPr lang="en-US" sz="2120" b="1" spc="207" dirty="0">
                <a:solidFill>
                  <a:srgbClr val="231F20"/>
                </a:solidFill>
                <a:latin typeface="Open Sauce Bold" panose="00000800000000000000"/>
                <a:ea typeface="Open Sauce Bold" panose="00000800000000000000"/>
                <a:cs typeface="Open Sauce Bold" panose="00000800000000000000"/>
                <a:sym typeface="Open Sauce Bold" panose="00000800000000000000"/>
              </a:rPr>
              <a:t>Romans 9:6–9 (MSG)</a:t>
            </a:r>
            <a:r>
              <a:rPr lang="en-US" sz="2120" spc="207" dirty="0">
                <a:solidFill>
                  <a:srgbClr val="231F20"/>
                </a:solidFill>
                <a:latin typeface="Open Sauce" panose="00000500000000000000"/>
                <a:ea typeface="Open Sauce" panose="00000500000000000000"/>
                <a:cs typeface="Open Sauce" panose="00000500000000000000"/>
                <a:sym typeface="Open Sauce" panose="00000500000000000000"/>
              </a:rPr>
              <a:t> teaches that God’s promise overrides natural lineage -you are defined not by your earthly DNA, but by God’s promise and Spirit.</a:t>
            </a:r>
          </a:p>
          <a:p>
            <a:pPr marL="457835" lvl="1" indent="-229235" algn="l">
              <a:lnSpc>
                <a:spcPts val="3180"/>
              </a:lnSpc>
              <a:buFont typeface="Arial" panose="020B0604020202020204"/>
              <a:buChar char="•"/>
            </a:pPr>
            <a:r>
              <a:rPr lang="en-US" sz="2120" spc="207" dirty="0">
                <a:solidFill>
                  <a:srgbClr val="231F20"/>
                </a:solidFill>
                <a:latin typeface="Open Sauce" panose="00000500000000000000"/>
                <a:ea typeface="Open Sauce" panose="00000500000000000000"/>
                <a:cs typeface="Open Sauce" panose="00000500000000000000"/>
                <a:sym typeface="Open Sauce" panose="00000500000000000000"/>
              </a:rPr>
              <a:t>As a believer, you carry God’s DNA, and your body is the temple of the Holy Spirit (</a:t>
            </a:r>
            <a:r>
              <a:rPr lang="en-US" sz="2120" b="1" spc="207" dirty="0">
                <a:solidFill>
                  <a:srgbClr val="231F20"/>
                </a:solidFill>
                <a:latin typeface="Open Sauce Bold" panose="00000800000000000000"/>
                <a:ea typeface="Open Sauce Bold" panose="00000800000000000000"/>
                <a:cs typeface="Open Sauce Bold" panose="00000800000000000000"/>
                <a:sym typeface="Open Sauce Bold" panose="00000800000000000000"/>
              </a:rPr>
              <a:t>1 Corinthians 3:16</a:t>
            </a:r>
            <a:r>
              <a:rPr lang="en-US" sz="2120" spc="207" dirty="0">
                <a:solidFill>
                  <a:srgbClr val="231F20"/>
                </a:solidFill>
                <a:latin typeface="Open Sauce" panose="00000500000000000000"/>
                <a:ea typeface="Open Sauce" panose="00000500000000000000"/>
                <a:cs typeface="Open Sauce" panose="00000500000000000000"/>
                <a:sym typeface="Open Sauce" panose="00000500000000000000"/>
              </a:rPr>
              <a:t>) -sickness has no legal right to remain in you.</a:t>
            </a:r>
          </a:p>
        </p:txBody>
      </p:sp>
      <p:sp>
        <p:nvSpPr>
          <p:cNvPr id="33" name="TextBox 33"/>
          <p:cNvSpPr txBox="1"/>
          <p:nvPr/>
        </p:nvSpPr>
        <p:spPr>
          <a:xfrm>
            <a:off x="17126764" y="9965968"/>
            <a:ext cx="92180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28 | Page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47854" y="-755206"/>
            <a:ext cx="7843395" cy="1529462"/>
          </a:xfrm>
          <a:custGeom>
            <a:avLst/>
            <a:gdLst/>
            <a:ahLst/>
            <a:cxnLst/>
            <a:rect l="l" t="t" r="r" b="b"/>
            <a:pathLst>
              <a:path w="7843395" h="1529462">
                <a:moveTo>
                  <a:pt x="0" y="0"/>
                </a:moveTo>
                <a:lnTo>
                  <a:pt x="7843395" y="0"/>
                </a:lnTo>
                <a:lnTo>
                  <a:pt x="7843395" y="1529462"/>
                </a:lnTo>
                <a:lnTo>
                  <a:pt x="0" y="15294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47535" y="9323696"/>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4"/>
              <a:stretch>
                <a:fillRect/>
              </a:stretch>
            </a:blipFill>
          </p:spPr>
          <p:txBody>
            <a:bodyPr/>
            <a:lstStyle/>
            <a:p>
              <a:endParaRPr lang="en-US"/>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7" name="Group 7"/>
          <p:cNvGrpSpPr>
            <a:grpSpLocks noChangeAspect="1"/>
          </p:cNvGrpSpPr>
          <p:nvPr/>
        </p:nvGrpSpPr>
        <p:grpSpPr>
          <a:xfrm>
            <a:off x="-92018" y="-38100"/>
            <a:ext cx="9551719" cy="5372843"/>
            <a:chOff x="0" y="0"/>
            <a:chExt cx="6089457" cy="3425320"/>
          </a:xfrm>
        </p:grpSpPr>
        <p:sp>
          <p:nvSpPr>
            <p:cNvPr id="8" name="Freeform 8"/>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0296BD"/>
            </a:solidFill>
          </p:spPr>
          <p:txBody>
            <a:bodyPr/>
            <a:lstStyle/>
            <a:p>
              <a:endParaRPr lang="en-US"/>
            </a:p>
          </p:txBody>
        </p:sp>
        <p:sp>
          <p:nvSpPr>
            <p:cNvPr id="9" name="Freeform 9"/>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6"/>
              <a:stretch>
                <a:fillRect t="-13216" b="-5449"/>
              </a:stretch>
            </a:blipFill>
          </p:spPr>
          <p:txBody>
            <a:bodyPr/>
            <a:lstStyle/>
            <a:p>
              <a:endParaRPr lang="en-US"/>
            </a:p>
          </p:txBody>
        </p:sp>
      </p:grpSp>
      <p:grpSp>
        <p:nvGrpSpPr>
          <p:cNvPr id="10" name="Group 10"/>
          <p:cNvGrpSpPr/>
          <p:nvPr/>
        </p:nvGrpSpPr>
        <p:grpSpPr>
          <a:xfrm rot="-1660488">
            <a:off x="-4233206" y="5189176"/>
            <a:ext cx="8282376" cy="404757"/>
            <a:chOff x="0" y="0"/>
            <a:chExt cx="2181367" cy="106603"/>
          </a:xfrm>
        </p:grpSpPr>
        <p:sp>
          <p:nvSpPr>
            <p:cNvPr id="11" name="Freeform 11"/>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62366E"/>
            </a:solidFill>
          </p:spPr>
          <p:txBody>
            <a:bodyPr/>
            <a:lstStyle/>
            <a:p>
              <a:endParaRPr lang="en-US"/>
            </a:p>
          </p:txBody>
        </p:sp>
        <p:sp>
          <p:nvSpPr>
            <p:cNvPr id="12" name="TextBox 12"/>
            <p:cNvSpPr txBox="1"/>
            <p:nvPr/>
          </p:nvSpPr>
          <p:spPr>
            <a:xfrm>
              <a:off x="0" y="-19050"/>
              <a:ext cx="2181367" cy="125653"/>
            </a:xfrm>
            <a:prstGeom prst="rect">
              <a:avLst/>
            </a:prstGeom>
          </p:spPr>
          <p:txBody>
            <a:bodyPr lIns="50800" tIns="50800" rIns="50800" bIns="50800" rtlCol="0" anchor="ctr"/>
            <a:lstStyle/>
            <a:p>
              <a:pPr algn="ctr">
                <a:lnSpc>
                  <a:spcPts val="2860"/>
                </a:lnSpc>
              </a:pPr>
              <a:endParaRPr/>
            </a:p>
          </p:txBody>
        </p:sp>
      </p:grpSp>
      <p:grpSp>
        <p:nvGrpSpPr>
          <p:cNvPr id="13" name="Group 13"/>
          <p:cNvGrpSpPr/>
          <p:nvPr/>
        </p:nvGrpSpPr>
        <p:grpSpPr>
          <a:xfrm rot="-1747322">
            <a:off x="3921959" y="1003562"/>
            <a:ext cx="8282376" cy="111180"/>
            <a:chOff x="0" y="0"/>
            <a:chExt cx="2181367" cy="29282"/>
          </a:xfrm>
        </p:grpSpPr>
        <p:sp>
          <p:nvSpPr>
            <p:cNvPr id="14" name="Freeform 14"/>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BF8DCA"/>
            </a:solidFill>
          </p:spPr>
          <p:txBody>
            <a:bodyPr/>
            <a:lstStyle/>
            <a:p>
              <a:endParaRPr lang="en-US"/>
            </a:p>
          </p:txBody>
        </p:sp>
        <p:sp>
          <p:nvSpPr>
            <p:cNvPr id="15" name="TextBox 15"/>
            <p:cNvSpPr txBox="1"/>
            <p:nvPr/>
          </p:nvSpPr>
          <p:spPr>
            <a:xfrm>
              <a:off x="0" y="-19050"/>
              <a:ext cx="2181367" cy="48332"/>
            </a:xfrm>
            <a:prstGeom prst="rect">
              <a:avLst/>
            </a:prstGeom>
          </p:spPr>
          <p:txBody>
            <a:bodyPr lIns="50800" tIns="50800" rIns="50800" bIns="50800" rtlCol="0" anchor="ctr"/>
            <a:lstStyle/>
            <a:p>
              <a:pPr algn="ctr">
                <a:lnSpc>
                  <a:spcPts val="2860"/>
                </a:lnSpc>
              </a:pPr>
              <a:endParaRPr/>
            </a:p>
          </p:txBody>
        </p:sp>
      </p:grpSp>
      <p:grpSp>
        <p:nvGrpSpPr>
          <p:cNvPr id="16" name="Group 16"/>
          <p:cNvGrpSpPr/>
          <p:nvPr/>
        </p:nvGrpSpPr>
        <p:grpSpPr>
          <a:xfrm>
            <a:off x="9760285" y="2021708"/>
            <a:ext cx="8283388" cy="7092438"/>
            <a:chOff x="0" y="0"/>
            <a:chExt cx="4075920" cy="3489901"/>
          </a:xfrm>
        </p:grpSpPr>
        <p:sp>
          <p:nvSpPr>
            <p:cNvPr id="17" name="Freeform 17"/>
            <p:cNvSpPr/>
            <p:nvPr/>
          </p:nvSpPr>
          <p:spPr>
            <a:xfrm>
              <a:off x="0" y="0"/>
              <a:ext cx="4075811" cy="3489908"/>
            </a:xfrm>
            <a:custGeom>
              <a:avLst/>
              <a:gdLst/>
              <a:ahLst/>
              <a:cxnLst/>
              <a:rect l="l" t="t" r="r" b="b"/>
              <a:pathLst>
                <a:path w="4075811" h="3489908">
                  <a:moveTo>
                    <a:pt x="3351530" y="0"/>
                  </a:moveTo>
                  <a:cubicBezTo>
                    <a:pt x="0" y="0"/>
                    <a:pt x="0" y="0"/>
                    <a:pt x="0" y="0"/>
                  </a:cubicBezTo>
                  <a:cubicBezTo>
                    <a:pt x="0" y="3489908"/>
                    <a:pt x="0" y="3489908"/>
                    <a:pt x="0" y="3489908"/>
                  </a:cubicBezTo>
                  <a:cubicBezTo>
                    <a:pt x="3351530" y="3489908"/>
                    <a:pt x="3351530" y="3489908"/>
                    <a:pt x="3351530" y="3489908"/>
                  </a:cubicBezTo>
                  <a:cubicBezTo>
                    <a:pt x="3750564" y="3489908"/>
                    <a:pt x="4075811" y="2706286"/>
                    <a:pt x="4075811" y="1745112"/>
                  </a:cubicBezTo>
                  <a:cubicBezTo>
                    <a:pt x="4075811" y="783938"/>
                    <a:pt x="3750564" y="0"/>
                    <a:pt x="3351530" y="0"/>
                  </a:cubicBezTo>
                  <a:close/>
                </a:path>
              </a:pathLst>
            </a:custGeom>
            <a:solidFill>
              <a:srgbClr val="F2F2F2"/>
            </a:solidFill>
          </p:spPr>
          <p:txBody>
            <a:bodyPr/>
            <a:lstStyle/>
            <a:p>
              <a:r>
                <a:rPr lang="en-US" sz="2850" b="1" spc="93">
                  <a:solidFill>
                    <a:srgbClr val="040506"/>
                  </a:solidFill>
                  <a:latin typeface="Poppins Bold" panose="00000800000000000000"/>
                  <a:ea typeface="Poppins Bold" panose="00000800000000000000"/>
                  <a:cs typeface="Poppins Bold" panose="00000800000000000000"/>
                  <a:sym typeface="Poppins Bold" panose="00000800000000000000"/>
                </a:rPr>
                <a:t>Romans 9:6-9 (MSG)</a:t>
              </a:r>
            </a:p>
            <a:p>
              <a:pPr>
                <a:lnSpc>
                  <a:spcPct val="150000"/>
                </a:lnSpc>
              </a:pPr>
              <a:r>
                <a:rPr lang="en-US" altLang="en-US" sz="2850" b="1" baseline="30000">
                  <a:latin typeface="Poppins" panose="00000500000000000000"/>
                  <a:ea typeface="Poppins" panose="00000500000000000000"/>
                  <a:cs typeface="Poppins" panose="00000500000000000000"/>
                  <a:sym typeface="Poppins" panose="00000500000000000000"/>
                </a:rPr>
                <a:t>7 </a:t>
              </a:r>
              <a:r>
                <a:rPr lang="en-US" altLang="en-US" sz="2850">
                  <a:latin typeface="Poppins" panose="00000500000000000000"/>
                  <a:ea typeface="Poppins" panose="00000500000000000000"/>
                  <a:cs typeface="Poppins" panose="00000500000000000000"/>
                  <a:sym typeface="Poppins" panose="00000500000000000000"/>
                </a:rPr>
                <a:t>It wasn’t Abraham’s sperm that gave identity here, but God’s promise. Remember how it was put: “Your family will be defined by Isaac”? </a:t>
              </a:r>
              <a:r>
                <a:rPr lang="en-US" altLang="en-US" sz="2850" b="1" baseline="30000">
                  <a:latin typeface="Poppins" panose="00000500000000000000"/>
                  <a:ea typeface="Poppins" panose="00000500000000000000"/>
                  <a:cs typeface="Poppins" panose="00000500000000000000"/>
                  <a:sym typeface="Poppins" panose="00000500000000000000"/>
                </a:rPr>
                <a:t>8 </a:t>
              </a:r>
              <a:r>
                <a:rPr lang="en-US" altLang="en-US" sz="2850">
                  <a:latin typeface="Poppins" panose="00000500000000000000"/>
                  <a:ea typeface="Poppins" panose="00000500000000000000"/>
                  <a:cs typeface="Poppins" panose="00000500000000000000"/>
                  <a:sym typeface="Poppins" panose="00000500000000000000"/>
                </a:rPr>
                <a:t>That means that Israelite identity was never racially determined by sexual transmission, but it was God-determined by promise. </a:t>
              </a:r>
              <a:r>
                <a:rPr lang="en-US" altLang="en-US" sz="2850" b="1" baseline="30000">
                  <a:latin typeface="Poppins" panose="00000500000000000000"/>
                  <a:ea typeface="Poppins" panose="00000500000000000000"/>
                  <a:cs typeface="Poppins" panose="00000500000000000000"/>
                  <a:sym typeface="Poppins" panose="00000500000000000000"/>
                </a:rPr>
                <a:t>9 </a:t>
              </a:r>
              <a:r>
                <a:rPr lang="en-US" altLang="en-US" sz="2850">
                  <a:latin typeface="Poppins" panose="00000500000000000000"/>
                  <a:ea typeface="Poppins" panose="00000500000000000000"/>
                  <a:cs typeface="Poppins" panose="00000500000000000000"/>
                  <a:sym typeface="Poppins" panose="00000500000000000000"/>
                </a:rPr>
                <a:t>And that’s not the only time. To Rebecca, also, a promise was made that took priority over genetics.</a:t>
              </a:r>
              <a:endParaRPr lang="en-US" sz="2850"/>
            </a:p>
          </p:txBody>
        </p:sp>
      </p:grpSp>
      <p:grpSp>
        <p:nvGrpSpPr>
          <p:cNvPr id="23" name="Group 23"/>
          <p:cNvGrpSpPr/>
          <p:nvPr/>
        </p:nvGrpSpPr>
        <p:grpSpPr>
          <a:xfrm>
            <a:off x="-101543" y="9939233"/>
            <a:ext cx="18389543" cy="366497"/>
            <a:chOff x="0" y="0"/>
            <a:chExt cx="4843337" cy="96526"/>
          </a:xfrm>
        </p:grpSpPr>
        <p:sp>
          <p:nvSpPr>
            <p:cNvPr id="24" name="Freeform 24"/>
            <p:cNvSpPr/>
            <p:nvPr/>
          </p:nvSpPr>
          <p:spPr>
            <a:xfrm>
              <a:off x="0" y="0"/>
              <a:ext cx="4843337" cy="96526"/>
            </a:xfrm>
            <a:custGeom>
              <a:avLst/>
              <a:gdLst/>
              <a:ahLst/>
              <a:cxnLst/>
              <a:rect l="l" t="t" r="r" b="b"/>
              <a:pathLst>
                <a:path w="4843337" h="96526">
                  <a:moveTo>
                    <a:pt x="0" y="0"/>
                  </a:moveTo>
                  <a:lnTo>
                    <a:pt x="4843337" y="0"/>
                  </a:lnTo>
                  <a:lnTo>
                    <a:pt x="4843337" y="96526"/>
                  </a:lnTo>
                  <a:lnTo>
                    <a:pt x="0" y="96526"/>
                  </a:lnTo>
                  <a:close/>
                </a:path>
              </a:pathLst>
            </a:custGeom>
            <a:solidFill>
              <a:srgbClr val="62366E"/>
            </a:solidFill>
          </p:spPr>
          <p:txBody>
            <a:bodyPr/>
            <a:lstStyle/>
            <a:p>
              <a:endParaRPr lang="en-US"/>
            </a:p>
          </p:txBody>
        </p:sp>
        <p:sp>
          <p:nvSpPr>
            <p:cNvPr id="25" name="TextBox 25"/>
            <p:cNvSpPr txBox="1"/>
            <p:nvPr/>
          </p:nvSpPr>
          <p:spPr>
            <a:xfrm>
              <a:off x="0" y="-38100"/>
              <a:ext cx="4843337" cy="134626"/>
            </a:xfrm>
            <a:prstGeom prst="rect">
              <a:avLst/>
            </a:prstGeom>
          </p:spPr>
          <p:txBody>
            <a:bodyPr lIns="50800" tIns="50800" rIns="50800" bIns="50800" rtlCol="0" anchor="ctr"/>
            <a:lstStyle/>
            <a:p>
              <a:pPr algn="ctr">
                <a:lnSpc>
                  <a:spcPts val="2660"/>
                </a:lnSpc>
              </a:pPr>
              <a:endParaRPr/>
            </a:p>
          </p:txBody>
        </p:sp>
      </p:grpSp>
      <p:sp>
        <p:nvSpPr>
          <p:cNvPr id="26" name="Freeform 26"/>
          <p:cNvSpPr/>
          <p:nvPr/>
        </p:nvSpPr>
        <p:spPr>
          <a:xfrm>
            <a:off x="14798151" y="8631331"/>
            <a:ext cx="1873669" cy="1253939"/>
          </a:xfrm>
          <a:custGeom>
            <a:avLst/>
            <a:gdLst/>
            <a:ahLst/>
            <a:cxnLst/>
            <a:rect l="l" t="t" r="r" b="b"/>
            <a:pathLst>
              <a:path w="1873669" h="1253939">
                <a:moveTo>
                  <a:pt x="0" y="0"/>
                </a:moveTo>
                <a:lnTo>
                  <a:pt x="1873669" y="0"/>
                </a:lnTo>
                <a:lnTo>
                  <a:pt x="1873669" y="1253938"/>
                </a:lnTo>
                <a:lnTo>
                  <a:pt x="0" y="1253938"/>
                </a:lnTo>
                <a:lnTo>
                  <a:pt x="0" y="0"/>
                </a:lnTo>
                <a:close/>
              </a:path>
            </a:pathLst>
          </a:custGeom>
          <a:blipFill>
            <a:blip r:embed="rId7">
              <a:alphaModFix amt="78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TextBox 30"/>
          <p:cNvSpPr txBox="1"/>
          <p:nvPr/>
        </p:nvSpPr>
        <p:spPr>
          <a:xfrm>
            <a:off x="12610167" y="846581"/>
            <a:ext cx="5433507" cy="963673"/>
          </a:xfrm>
          <a:prstGeom prst="rect">
            <a:avLst/>
          </a:prstGeom>
        </p:spPr>
        <p:txBody>
          <a:bodyPr lIns="0" tIns="0" rIns="0" bIns="0" rtlCol="0" anchor="t">
            <a:spAutoFit/>
          </a:bodyPr>
          <a:lstStyle/>
          <a:p>
            <a:pPr algn="r">
              <a:lnSpc>
                <a:spcPts val="3750"/>
              </a:lnSpc>
            </a:pPr>
            <a:r>
              <a:rPr lang="en-US" sz="3260" b="1">
                <a:solidFill>
                  <a:srgbClr val="000000"/>
                </a:solidFill>
                <a:latin typeface="Poppins Bold" panose="00000800000000000000"/>
                <a:ea typeface="Poppins Bold" panose="00000800000000000000"/>
                <a:cs typeface="Poppins Bold" panose="00000800000000000000"/>
                <a:sym typeface="Poppins Bold" panose="00000800000000000000"/>
              </a:rPr>
              <a:t>Jesus Paid the Price for Your Healing!</a:t>
            </a:r>
          </a:p>
        </p:txBody>
      </p:sp>
      <p:sp>
        <p:nvSpPr>
          <p:cNvPr id="31" name="TextBox 31"/>
          <p:cNvSpPr txBox="1"/>
          <p:nvPr/>
        </p:nvSpPr>
        <p:spPr>
          <a:xfrm>
            <a:off x="3801534" y="3229006"/>
            <a:ext cx="5234478" cy="340995"/>
          </a:xfrm>
          <a:prstGeom prst="rect">
            <a:avLst/>
          </a:prstGeom>
        </p:spPr>
        <p:txBody>
          <a:bodyPr lIns="0" tIns="0" rIns="0" bIns="0" rtlCol="0" anchor="t">
            <a:spAutoFit/>
          </a:bodyPr>
          <a:lstStyle/>
          <a:p>
            <a:pPr algn="l">
              <a:lnSpc>
                <a:spcPts val="2660"/>
              </a:lnSpc>
            </a:pPr>
            <a:r>
              <a:rPr lang="en-US" sz="2850" b="1" spc="93">
                <a:solidFill>
                  <a:srgbClr val="040506"/>
                </a:solidFill>
                <a:latin typeface="Poppins Bold" panose="00000800000000000000"/>
                <a:ea typeface="Poppins Bold" panose="00000800000000000000"/>
                <a:cs typeface="Poppins Bold" panose="00000800000000000000"/>
                <a:sym typeface="Poppins Bold" panose="00000800000000000000"/>
              </a:rPr>
              <a:t>Romans 9:6-9 (MSG)</a:t>
            </a:r>
          </a:p>
        </p:txBody>
      </p:sp>
      <p:sp>
        <p:nvSpPr>
          <p:cNvPr id="33" name="TextBox 33"/>
          <p:cNvSpPr txBox="1"/>
          <p:nvPr/>
        </p:nvSpPr>
        <p:spPr>
          <a:xfrm>
            <a:off x="17126764" y="9965968"/>
            <a:ext cx="92180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28 | Page</a:t>
            </a:r>
          </a:p>
        </p:txBody>
      </p:sp>
      <p:sp>
        <p:nvSpPr>
          <p:cNvPr id="34" name="Text Box 33"/>
          <p:cNvSpPr txBox="1"/>
          <p:nvPr/>
        </p:nvSpPr>
        <p:spPr>
          <a:xfrm>
            <a:off x="2057400" y="4229100"/>
            <a:ext cx="7767320" cy="4038600"/>
          </a:xfrm>
          <a:prstGeom prst="rect">
            <a:avLst/>
          </a:prstGeom>
          <a:noFill/>
        </p:spPr>
        <p:txBody>
          <a:bodyPr wrap="square" rtlCol="0">
            <a:spAutoFit/>
          </a:bodyPr>
          <a:lstStyle/>
          <a:p>
            <a:pPr>
              <a:lnSpc>
                <a:spcPct val="150000"/>
              </a:lnSpc>
            </a:pPr>
            <a:r>
              <a:rPr lang="en-US" altLang="en-US" sz="2850" b="1" baseline="30000">
                <a:latin typeface="Poppins" panose="00000500000000000000"/>
                <a:ea typeface="Poppins" panose="00000500000000000000"/>
                <a:cs typeface="Poppins" panose="00000500000000000000"/>
                <a:sym typeface="Poppins" panose="00000500000000000000"/>
              </a:rPr>
              <a:t>6</a:t>
            </a:r>
            <a:r>
              <a:rPr lang="en-US" altLang="en-US" sz="2850">
                <a:latin typeface="Poppins" panose="00000500000000000000"/>
                <a:ea typeface="Poppins" panose="00000500000000000000"/>
                <a:cs typeface="Poppins" panose="00000500000000000000"/>
                <a:sym typeface="Poppins" panose="00000500000000000000"/>
              </a:rPr>
              <a:t> Don’t suppose for a moment, though, that God’s Word has malfunctioned in some way or other. The problem goes back a long way. From the outset, not all Israelites of the flesh were Israelites of the spirit. </a:t>
            </a:r>
            <a:endParaRPr lang="en-US" sz="285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47854" y="-755206"/>
            <a:ext cx="7843395" cy="1529462"/>
          </a:xfrm>
          <a:custGeom>
            <a:avLst/>
            <a:gdLst/>
            <a:ahLst/>
            <a:cxnLst/>
            <a:rect l="l" t="t" r="r" b="b"/>
            <a:pathLst>
              <a:path w="7843395" h="1529462">
                <a:moveTo>
                  <a:pt x="0" y="0"/>
                </a:moveTo>
                <a:lnTo>
                  <a:pt x="7843395" y="0"/>
                </a:lnTo>
                <a:lnTo>
                  <a:pt x="7843395" y="1529462"/>
                </a:lnTo>
                <a:lnTo>
                  <a:pt x="0" y="15294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47535" y="9323696"/>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4"/>
              <a:stretch>
                <a:fillRect/>
              </a:stretch>
            </a:blipFill>
          </p:spPr>
          <p:txBody>
            <a:bodyPr/>
            <a:lstStyle/>
            <a:p>
              <a:endParaRPr lang="en-US"/>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7" name="Group 7"/>
          <p:cNvGrpSpPr>
            <a:grpSpLocks noChangeAspect="1"/>
          </p:cNvGrpSpPr>
          <p:nvPr/>
        </p:nvGrpSpPr>
        <p:grpSpPr>
          <a:xfrm>
            <a:off x="-92018" y="-38100"/>
            <a:ext cx="9551719" cy="5372843"/>
            <a:chOff x="0" y="0"/>
            <a:chExt cx="6089457" cy="3425320"/>
          </a:xfrm>
        </p:grpSpPr>
        <p:sp>
          <p:nvSpPr>
            <p:cNvPr id="8" name="Freeform 8"/>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0296BD"/>
            </a:solidFill>
          </p:spPr>
          <p:txBody>
            <a:bodyPr/>
            <a:lstStyle/>
            <a:p>
              <a:endParaRPr lang="en-US"/>
            </a:p>
          </p:txBody>
        </p:sp>
        <p:sp>
          <p:nvSpPr>
            <p:cNvPr id="9" name="Freeform 9"/>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6"/>
              <a:stretch>
                <a:fillRect t="-13216" b="-5449"/>
              </a:stretch>
            </a:blipFill>
          </p:spPr>
          <p:txBody>
            <a:bodyPr/>
            <a:lstStyle/>
            <a:p>
              <a:endParaRPr lang="en-US"/>
            </a:p>
          </p:txBody>
        </p:sp>
      </p:grpSp>
      <p:grpSp>
        <p:nvGrpSpPr>
          <p:cNvPr id="10" name="Group 10"/>
          <p:cNvGrpSpPr/>
          <p:nvPr/>
        </p:nvGrpSpPr>
        <p:grpSpPr>
          <a:xfrm rot="-1660488">
            <a:off x="-4233206" y="5189176"/>
            <a:ext cx="8282376" cy="404757"/>
            <a:chOff x="0" y="0"/>
            <a:chExt cx="2181367" cy="106603"/>
          </a:xfrm>
        </p:grpSpPr>
        <p:sp>
          <p:nvSpPr>
            <p:cNvPr id="11" name="Freeform 11"/>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62366E"/>
            </a:solidFill>
          </p:spPr>
          <p:txBody>
            <a:bodyPr/>
            <a:lstStyle/>
            <a:p>
              <a:endParaRPr lang="en-US"/>
            </a:p>
          </p:txBody>
        </p:sp>
        <p:sp>
          <p:nvSpPr>
            <p:cNvPr id="12" name="TextBox 12"/>
            <p:cNvSpPr txBox="1"/>
            <p:nvPr/>
          </p:nvSpPr>
          <p:spPr>
            <a:xfrm>
              <a:off x="0" y="-19050"/>
              <a:ext cx="2181367" cy="125653"/>
            </a:xfrm>
            <a:prstGeom prst="rect">
              <a:avLst/>
            </a:prstGeom>
          </p:spPr>
          <p:txBody>
            <a:bodyPr lIns="50800" tIns="50800" rIns="50800" bIns="50800" rtlCol="0" anchor="ctr"/>
            <a:lstStyle/>
            <a:p>
              <a:pPr algn="ctr">
                <a:lnSpc>
                  <a:spcPts val="2860"/>
                </a:lnSpc>
              </a:pPr>
              <a:endParaRPr/>
            </a:p>
          </p:txBody>
        </p:sp>
      </p:grpSp>
      <p:grpSp>
        <p:nvGrpSpPr>
          <p:cNvPr id="13" name="Group 13"/>
          <p:cNvGrpSpPr/>
          <p:nvPr/>
        </p:nvGrpSpPr>
        <p:grpSpPr>
          <a:xfrm rot="-1747322">
            <a:off x="3921959" y="1003562"/>
            <a:ext cx="8282376" cy="111180"/>
            <a:chOff x="0" y="0"/>
            <a:chExt cx="2181367" cy="29282"/>
          </a:xfrm>
        </p:grpSpPr>
        <p:sp>
          <p:nvSpPr>
            <p:cNvPr id="14" name="Freeform 14"/>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BF8DCA"/>
            </a:solidFill>
          </p:spPr>
          <p:txBody>
            <a:bodyPr/>
            <a:lstStyle/>
            <a:p>
              <a:endParaRPr lang="en-US"/>
            </a:p>
          </p:txBody>
        </p:sp>
        <p:sp>
          <p:nvSpPr>
            <p:cNvPr id="15" name="TextBox 15"/>
            <p:cNvSpPr txBox="1"/>
            <p:nvPr/>
          </p:nvSpPr>
          <p:spPr>
            <a:xfrm>
              <a:off x="0" y="-19050"/>
              <a:ext cx="2181367" cy="48332"/>
            </a:xfrm>
            <a:prstGeom prst="rect">
              <a:avLst/>
            </a:prstGeom>
          </p:spPr>
          <p:txBody>
            <a:bodyPr lIns="50800" tIns="50800" rIns="50800" bIns="50800" rtlCol="0" anchor="ctr"/>
            <a:lstStyle/>
            <a:p>
              <a:pPr algn="ctr">
                <a:lnSpc>
                  <a:spcPts val="2860"/>
                </a:lnSpc>
              </a:pPr>
              <a:endParaRPr/>
            </a:p>
          </p:txBody>
        </p:sp>
      </p:grpSp>
      <p:grpSp>
        <p:nvGrpSpPr>
          <p:cNvPr id="16" name="Group 16"/>
          <p:cNvGrpSpPr/>
          <p:nvPr/>
        </p:nvGrpSpPr>
        <p:grpSpPr>
          <a:xfrm>
            <a:off x="9760285" y="2021708"/>
            <a:ext cx="8283388" cy="7092438"/>
            <a:chOff x="0" y="0"/>
            <a:chExt cx="4075920" cy="3489901"/>
          </a:xfrm>
        </p:grpSpPr>
        <p:sp>
          <p:nvSpPr>
            <p:cNvPr id="17" name="Freeform 17"/>
            <p:cNvSpPr/>
            <p:nvPr/>
          </p:nvSpPr>
          <p:spPr>
            <a:xfrm>
              <a:off x="0" y="0"/>
              <a:ext cx="4075811" cy="3489908"/>
            </a:xfrm>
            <a:custGeom>
              <a:avLst/>
              <a:gdLst/>
              <a:ahLst/>
              <a:cxnLst/>
              <a:rect l="l" t="t" r="r" b="b"/>
              <a:pathLst>
                <a:path w="4075811" h="3489908">
                  <a:moveTo>
                    <a:pt x="3351530" y="0"/>
                  </a:moveTo>
                  <a:cubicBezTo>
                    <a:pt x="0" y="0"/>
                    <a:pt x="0" y="0"/>
                    <a:pt x="0" y="0"/>
                  </a:cubicBezTo>
                  <a:cubicBezTo>
                    <a:pt x="0" y="3489908"/>
                    <a:pt x="0" y="3489908"/>
                    <a:pt x="0" y="3489908"/>
                  </a:cubicBezTo>
                  <a:cubicBezTo>
                    <a:pt x="3351530" y="3489908"/>
                    <a:pt x="3351530" y="3489908"/>
                    <a:pt x="3351530" y="3489908"/>
                  </a:cubicBezTo>
                  <a:cubicBezTo>
                    <a:pt x="3750564" y="3489908"/>
                    <a:pt x="4075811" y="2706286"/>
                    <a:pt x="4075811" y="1745112"/>
                  </a:cubicBezTo>
                  <a:cubicBezTo>
                    <a:pt x="4075811" y="783938"/>
                    <a:pt x="3750564" y="0"/>
                    <a:pt x="3351530" y="0"/>
                  </a:cubicBezTo>
                  <a:close/>
                </a:path>
              </a:pathLst>
            </a:custGeom>
            <a:solidFill>
              <a:srgbClr val="F2F2F2"/>
            </a:solidFill>
          </p:spPr>
          <p:txBody>
            <a:bodyPr/>
            <a:lstStyle/>
            <a:p>
              <a:pPr>
                <a:lnSpc>
                  <a:spcPct val="150000"/>
                </a:lnSpc>
              </a:pPr>
              <a:r>
                <a:rPr lang="en-US" altLang="en-US" sz="2850" b="1">
                  <a:latin typeface="Poppins" panose="00000500000000000000"/>
                  <a:ea typeface="Poppins" panose="00000500000000000000"/>
                  <a:cs typeface="Poppins" panose="00000500000000000000"/>
                  <a:sym typeface="Poppins" panose="00000500000000000000"/>
                </a:rPr>
                <a:t>Galatians 2:20</a:t>
              </a:r>
            </a:p>
            <a:p>
              <a:pPr>
                <a:lnSpc>
                  <a:spcPct val="150000"/>
                </a:lnSpc>
              </a:pPr>
              <a:r>
                <a:rPr lang="en-US" altLang="en-US" sz="2850">
                  <a:latin typeface="Poppins" panose="00000500000000000000"/>
                  <a:ea typeface="Poppins" panose="00000500000000000000"/>
                  <a:cs typeface="Poppins" panose="00000500000000000000"/>
                  <a:sym typeface="Poppins" panose="00000500000000000000"/>
                </a:rPr>
                <a:t>I am a new creation in Christ Jesus. I HAVE BEEN healed!</a:t>
              </a:r>
            </a:p>
            <a:p>
              <a:pPr>
                <a:lnSpc>
                  <a:spcPct val="150000"/>
                </a:lnSpc>
              </a:pPr>
              <a:r>
                <a:rPr lang="en-US" altLang="en-US" sz="2850">
                  <a:latin typeface="Poppins" panose="00000500000000000000"/>
                  <a:ea typeface="Poppins" panose="00000500000000000000"/>
                  <a:cs typeface="Poppins" panose="00000500000000000000"/>
                  <a:sym typeface="Poppins" panose="00000500000000000000"/>
                </a:rPr>
                <a:t>My old identity died with Jesus. I am dead to sin &amp; sickness and alive to righteousness and Divine Health! Jesus dispensed His Life into mine. Every cell of my body permeates with the Life of God!.</a:t>
              </a:r>
              <a:endParaRPr lang="en-US" sz="2850"/>
            </a:p>
          </p:txBody>
        </p:sp>
      </p:grpSp>
      <p:grpSp>
        <p:nvGrpSpPr>
          <p:cNvPr id="23" name="Group 23"/>
          <p:cNvGrpSpPr/>
          <p:nvPr/>
        </p:nvGrpSpPr>
        <p:grpSpPr>
          <a:xfrm>
            <a:off x="-101543" y="9939233"/>
            <a:ext cx="18389543" cy="366497"/>
            <a:chOff x="0" y="0"/>
            <a:chExt cx="4843337" cy="96526"/>
          </a:xfrm>
        </p:grpSpPr>
        <p:sp>
          <p:nvSpPr>
            <p:cNvPr id="24" name="Freeform 24"/>
            <p:cNvSpPr/>
            <p:nvPr/>
          </p:nvSpPr>
          <p:spPr>
            <a:xfrm>
              <a:off x="0" y="0"/>
              <a:ext cx="4843337" cy="96526"/>
            </a:xfrm>
            <a:custGeom>
              <a:avLst/>
              <a:gdLst/>
              <a:ahLst/>
              <a:cxnLst/>
              <a:rect l="l" t="t" r="r" b="b"/>
              <a:pathLst>
                <a:path w="4843337" h="96526">
                  <a:moveTo>
                    <a:pt x="0" y="0"/>
                  </a:moveTo>
                  <a:lnTo>
                    <a:pt x="4843337" y="0"/>
                  </a:lnTo>
                  <a:lnTo>
                    <a:pt x="4843337" y="96526"/>
                  </a:lnTo>
                  <a:lnTo>
                    <a:pt x="0" y="96526"/>
                  </a:lnTo>
                  <a:close/>
                </a:path>
              </a:pathLst>
            </a:custGeom>
            <a:solidFill>
              <a:srgbClr val="62366E"/>
            </a:solidFill>
          </p:spPr>
          <p:txBody>
            <a:bodyPr/>
            <a:lstStyle/>
            <a:p>
              <a:endParaRPr lang="en-US"/>
            </a:p>
          </p:txBody>
        </p:sp>
        <p:sp>
          <p:nvSpPr>
            <p:cNvPr id="25" name="TextBox 25"/>
            <p:cNvSpPr txBox="1"/>
            <p:nvPr/>
          </p:nvSpPr>
          <p:spPr>
            <a:xfrm>
              <a:off x="0" y="-38100"/>
              <a:ext cx="4843337" cy="134626"/>
            </a:xfrm>
            <a:prstGeom prst="rect">
              <a:avLst/>
            </a:prstGeom>
          </p:spPr>
          <p:txBody>
            <a:bodyPr lIns="50800" tIns="50800" rIns="50800" bIns="50800" rtlCol="0" anchor="ctr"/>
            <a:lstStyle/>
            <a:p>
              <a:pPr algn="ctr">
                <a:lnSpc>
                  <a:spcPts val="2660"/>
                </a:lnSpc>
              </a:pPr>
              <a:endParaRPr/>
            </a:p>
          </p:txBody>
        </p:sp>
      </p:grpSp>
      <p:sp>
        <p:nvSpPr>
          <p:cNvPr id="26" name="Freeform 26"/>
          <p:cNvSpPr/>
          <p:nvPr/>
        </p:nvSpPr>
        <p:spPr>
          <a:xfrm>
            <a:off x="14798151" y="8631331"/>
            <a:ext cx="1873669" cy="1253939"/>
          </a:xfrm>
          <a:custGeom>
            <a:avLst/>
            <a:gdLst/>
            <a:ahLst/>
            <a:cxnLst/>
            <a:rect l="l" t="t" r="r" b="b"/>
            <a:pathLst>
              <a:path w="1873669" h="1253939">
                <a:moveTo>
                  <a:pt x="0" y="0"/>
                </a:moveTo>
                <a:lnTo>
                  <a:pt x="1873669" y="0"/>
                </a:lnTo>
                <a:lnTo>
                  <a:pt x="1873669" y="1253938"/>
                </a:lnTo>
                <a:lnTo>
                  <a:pt x="0" y="1253938"/>
                </a:lnTo>
                <a:lnTo>
                  <a:pt x="0" y="0"/>
                </a:lnTo>
                <a:close/>
              </a:path>
            </a:pathLst>
          </a:custGeom>
          <a:blipFill>
            <a:blip r:embed="rId7">
              <a:alphaModFix amt="78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0" name="TextBox 30"/>
          <p:cNvSpPr txBox="1"/>
          <p:nvPr/>
        </p:nvSpPr>
        <p:spPr>
          <a:xfrm>
            <a:off x="12610167" y="846581"/>
            <a:ext cx="5433507" cy="963673"/>
          </a:xfrm>
          <a:prstGeom prst="rect">
            <a:avLst/>
          </a:prstGeom>
        </p:spPr>
        <p:txBody>
          <a:bodyPr lIns="0" tIns="0" rIns="0" bIns="0" rtlCol="0" anchor="t">
            <a:spAutoFit/>
          </a:bodyPr>
          <a:lstStyle/>
          <a:p>
            <a:pPr algn="r">
              <a:lnSpc>
                <a:spcPts val="3750"/>
              </a:lnSpc>
            </a:pPr>
            <a:r>
              <a:rPr lang="en-US" sz="3260" b="1">
                <a:solidFill>
                  <a:srgbClr val="000000"/>
                </a:solidFill>
                <a:latin typeface="Poppins Bold" panose="00000800000000000000"/>
                <a:ea typeface="Poppins Bold" panose="00000800000000000000"/>
                <a:cs typeface="Poppins Bold" panose="00000800000000000000"/>
                <a:sym typeface="Poppins Bold" panose="00000800000000000000"/>
              </a:rPr>
              <a:t>Jesus Paid the Price for Your Healing!</a:t>
            </a:r>
          </a:p>
        </p:txBody>
      </p:sp>
      <p:sp>
        <p:nvSpPr>
          <p:cNvPr id="31" name="TextBox 31"/>
          <p:cNvSpPr txBox="1"/>
          <p:nvPr/>
        </p:nvSpPr>
        <p:spPr>
          <a:xfrm>
            <a:off x="3801534" y="3229006"/>
            <a:ext cx="5234478" cy="340995"/>
          </a:xfrm>
          <a:prstGeom prst="rect">
            <a:avLst/>
          </a:prstGeom>
        </p:spPr>
        <p:txBody>
          <a:bodyPr lIns="0" tIns="0" rIns="0" bIns="0" rtlCol="0" anchor="t">
            <a:spAutoFit/>
          </a:bodyPr>
          <a:lstStyle/>
          <a:p>
            <a:pPr algn="l">
              <a:lnSpc>
                <a:spcPts val="2660"/>
              </a:lnSpc>
            </a:pPr>
            <a:r>
              <a:rPr lang="en-US" sz="2850" b="1" spc="93">
                <a:solidFill>
                  <a:srgbClr val="040506"/>
                </a:solidFill>
                <a:latin typeface="Poppins Bold" panose="00000800000000000000"/>
                <a:ea typeface="Poppins Bold" panose="00000800000000000000"/>
                <a:cs typeface="Poppins Bold" panose="00000800000000000000"/>
                <a:sym typeface="Poppins Bold" panose="00000800000000000000"/>
              </a:rPr>
              <a:t>Matthew 8:16-17 (CEV)</a:t>
            </a:r>
          </a:p>
        </p:txBody>
      </p:sp>
      <p:sp>
        <p:nvSpPr>
          <p:cNvPr id="33" name="TextBox 33"/>
          <p:cNvSpPr txBox="1"/>
          <p:nvPr/>
        </p:nvSpPr>
        <p:spPr>
          <a:xfrm>
            <a:off x="17126764" y="9965968"/>
            <a:ext cx="92180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28 | Page</a:t>
            </a:r>
          </a:p>
        </p:txBody>
      </p:sp>
      <p:sp>
        <p:nvSpPr>
          <p:cNvPr id="34" name="Text Box 33"/>
          <p:cNvSpPr txBox="1"/>
          <p:nvPr/>
        </p:nvSpPr>
        <p:spPr>
          <a:xfrm>
            <a:off x="2057400" y="4229100"/>
            <a:ext cx="7767320" cy="4696460"/>
          </a:xfrm>
          <a:prstGeom prst="rect">
            <a:avLst/>
          </a:prstGeom>
          <a:noFill/>
        </p:spPr>
        <p:txBody>
          <a:bodyPr wrap="square" rtlCol="0">
            <a:spAutoFit/>
          </a:bodyPr>
          <a:lstStyle/>
          <a:p>
            <a:pPr>
              <a:lnSpc>
                <a:spcPct val="150000"/>
              </a:lnSpc>
            </a:pPr>
            <a:r>
              <a:rPr lang="en-US" altLang="en-US" sz="2850" b="1" baseline="30000">
                <a:latin typeface="Poppins" panose="00000500000000000000"/>
                <a:ea typeface="Poppins" panose="00000500000000000000"/>
                <a:cs typeface="Poppins" panose="00000500000000000000"/>
                <a:sym typeface="Poppins" panose="00000500000000000000"/>
              </a:rPr>
              <a:t>16</a:t>
            </a:r>
            <a:r>
              <a:rPr lang="en-US" altLang="en-US" sz="2850">
                <a:latin typeface="Poppins" panose="00000500000000000000"/>
                <a:ea typeface="Poppins" panose="00000500000000000000"/>
                <a:cs typeface="Poppins" panose="00000500000000000000"/>
                <a:sym typeface="Poppins" panose="00000500000000000000"/>
              </a:rPr>
              <a:t> That evening many people with demons in them were brought to Jesus. And with only a word he forced out the evil spirits and healed everyone who was sick. </a:t>
            </a:r>
            <a:r>
              <a:rPr lang="en-US" altLang="en-US" sz="2850" b="1" baseline="30000">
                <a:latin typeface="Poppins" panose="00000500000000000000"/>
                <a:ea typeface="Poppins" panose="00000500000000000000"/>
                <a:cs typeface="Poppins" panose="00000500000000000000"/>
                <a:sym typeface="Poppins" panose="00000500000000000000"/>
              </a:rPr>
              <a:t>17</a:t>
            </a:r>
            <a:r>
              <a:rPr lang="en-US" altLang="en-US" sz="2850">
                <a:latin typeface="Poppins" panose="00000500000000000000"/>
                <a:ea typeface="Poppins" panose="00000500000000000000"/>
                <a:cs typeface="Poppins" panose="00000500000000000000"/>
                <a:sym typeface="Poppins" panose="00000500000000000000"/>
              </a:rPr>
              <a:t> So God's promise came true, just as the prophet Isaiah had said “He healed our diseases and made us well. </a:t>
            </a:r>
            <a:endParaRPr lang="en-US" sz="285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US"/>
          </a:p>
        </p:txBody>
      </p:sp>
      <p:sp>
        <p:nvSpPr>
          <p:cNvPr id="3" name="Freeform 3"/>
          <p:cNvSpPr/>
          <p:nvPr/>
        </p:nvSpPr>
        <p:spPr>
          <a:xfrm>
            <a:off x="194693" y="344346"/>
            <a:ext cx="1337105" cy="539337"/>
          </a:xfrm>
          <a:custGeom>
            <a:avLst/>
            <a:gdLst/>
            <a:ahLst/>
            <a:cxnLst/>
            <a:rect l="l" t="t" r="r" b="b"/>
            <a:pathLst>
              <a:path w="1337105" h="539337">
                <a:moveTo>
                  <a:pt x="0" y="0"/>
                </a:moveTo>
                <a:lnTo>
                  <a:pt x="1337106" y="0"/>
                </a:lnTo>
                <a:lnTo>
                  <a:pt x="1337106" y="539337"/>
                </a:lnTo>
                <a:lnTo>
                  <a:pt x="0" y="539337"/>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1286151" y="390196"/>
            <a:ext cx="1644705" cy="493487"/>
            <a:chOff x="0" y="0"/>
            <a:chExt cx="2192940" cy="657982"/>
          </a:xfrm>
        </p:grpSpPr>
        <p:sp>
          <p:nvSpPr>
            <p:cNvPr id="5" name="Freeform 5"/>
            <p:cNvSpPr/>
            <p:nvPr/>
          </p:nvSpPr>
          <p:spPr>
            <a:xfrm>
              <a:off x="0" y="0"/>
              <a:ext cx="754917" cy="657982"/>
            </a:xfrm>
            <a:custGeom>
              <a:avLst/>
              <a:gdLst/>
              <a:ahLst/>
              <a:cxnLst/>
              <a:rect l="l" t="t" r="r" b="b"/>
              <a:pathLst>
                <a:path w="754917" h="657982">
                  <a:moveTo>
                    <a:pt x="0" y="0"/>
                  </a:moveTo>
                  <a:lnTo>
                    <a:pt x="754917" y="0"/>
                  </a:lnTo>
                  <a:lnTo>
                    <a:pt x="754917" y="657982"/>
                  </a:lnTo>
                  <a:lnTo>
                    <a:pt x="0" y="65798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02896" y="153961"/>
              <a:ext cx="1490045" cy="350061"/>
            </a:xfrm>
            <a:prstGeom prst="rect">
              <a:avLst/>
            </a:prstGeom>
          </p:spPr>
          <p:txBody>
            <a:bodyPr lIns="0" tIns="0" rIns="0" bIns="0" rtlCol="0" anchor="t">
              <a:spAutoFit/>
            </a:bodyPr>
            <a:lstStyle/>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35"/>
                </a:lnSpc>
              </a:pPr>
              <a:r>
                <a:rPr lang="en-US" sz="905"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7" name="Freeform 7"/>
          <p:cNvSpPr/>
          <p:nvPr/>
        </p:nvSpPr>
        <p:spPr>
          <a:xfrm>
            <a:off x="10437558" y="-652316"/>
            <a:ext cx="8217613" cy="1602434"/>
          </a:xfrm>
          <a:custGeom>
            <a:avLst/>
            <a:gdLst/>
            <a:ahLst/>
            <a:cxnLst/>
            <a:rect l="l" t="t" r="r" b="b"/>
            <a:pathLst>
              <a:path w="8217613" h="1602434">
                <a:moveTo>
                  <a:pt x="0" y="0"/>
                </a:moveTo>
                <a:lnTo>
                  <a:pt x="8217612" y="0"/>
                </a:lnTo>
                <a:lnTo>
                  <a:pt x="8217612" y="1602435"/>
                </a:lnTo>
                <a:lnTo>
                  <a:pt x="0" y="16024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967963" y="1158878"/>
            <a:ext cx="6206819" cy="8954027"/>
          </a:xfrm>
          <a:custGeom>
            <a:avLst/>
            <a:gdLst/>
            <a:ahLst/>
            <a:cxnLst/>
            <a:rect l="l" t="t" r="r" b="b"/>
            <a:pathLst>
              <a:path w="6206819" h="8954027">
                <a:moveTo>
                  <a:pt x="0" y="0"/>
                </a:moveTo>
                <a:lnTo>
                  <a:pt x="6206819" y="0"/>
                </a:lnTo>
                <a:lnTo>
                  <a:pt x="6206819" y="8954027"/>
                </a:lnTo>
                <a:lnTo>
                  <a:pt x="0" y="8954027"/>
                </a:lnTo>
                <a:lnTo>
                  <a:pt x="0" y="0"/>
                </a:lnTo>
                <a:close/>
              </a:path>
            </a:pathLst>
          </a:custGeom>
          <a:blipFill>
            <a:blip r:embed="rId7"/>
            <a:stretch>
              <a:fillRect l="-4310" r="-23832" b="-1807"/>
            </a:stretch>
          </a:blipFill>
        </p:spPr>
        <p:txBody>
          <a:bodyPr/>
          <a:lstStyle/>
          <a:p>
            <a:endParaRPr lang="en-US"/>
          </a:p>
        </p:txBody>
      </p:sp>
      <p:grpSp>
        <p:nvGrpSpPr>
          <p:cNvPr id="9" name="Group 9"/>
          <p:cNvGrpSpPr/>
          <p:nvPr/>
        </p:nvGrpSpPr>
        <p:grpSpPr>
          <a:xfrm>
            <a:off x="5195522" y="9939233"/>
            <a:ext cx="13203627" cy="357292"/>
            <a:chOff x="0" y="0"/>
            <a:chExt cx="3477498" cy="94102"/>
          </a:xfrm>
        </p:grpSpPr>
        <p:sp>
          <p:nvSpPr>
            <p:cNvPr id="10" name="Freeform 10"/>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11" name="TextBox 11"/>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2" name="Freeform 12"/>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8">
              <a:extLst>
                <a:ext uri="{96DAC541-7B7A-43D3-8B79-37D633B846F1}">
                  <asvg:svgBlip xmlns:asvg="http://schemas.microsoft.com/office/drawing/2016/SVG/main" r:embed="rId9"/>
                </a:ext>
              </a:extLst>
            </a:blip>
            <a:stretch>
              <a:fillRect r="-103224"/>
            </a:stretch>
          </a:blipFill>
        </p:spPr>
        <p:txBody>
          <a:bodyPr/>
          <a:lstStyle/>
          <a:p>
            <a:endParaRPr lang="en-US"/>
          </a:p>
        </p:txBody>
      </p:sp>
      <p:sp>
        <p:nvSpPr>
          <p:cNvPr id="13" name="AutoShape 13"/>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grpSp>
        <p:nvGrpSpPr>
          <p:cNvPr id="14" name="Group 14"/>
          <p:cNvGrpSpPr/>
          <p:nvPr/>
        </p:nvGrpSpPr>
        <p:grpSpPr>
          <a:xfrm>
            <a:off x="6607078" y="4342620"/>
            <a:ext cx="4669536" cy="4669536"/>
            <a:chOff x="0" y="0"/>
            <a:chExt cx="6226048" cy="6226048"/>
          </a:xfrm>
        </p:grpSpPr>
        <p:sp>
          <p:nvSpPr>
            <p:cNvPr id="15" name="Freeform 15"/>
            <p:cNvSpPr/>
            <p:nvPr/>
          </p:nvSpPr>
          <p:spPr>
            <a:xfrm>
              <a:off x="0" y="0"/>
              <a:ext cx="6226048" cy="6226048"/>
            </a:xfrm>
            <a:custGeom>
              <a:avLst/>
              <a:gdLst/>
              <a:ahLst/>
              <a:cxnLst/>
              <a:rect l="l" t="t" r="r" b="b"/>
              <a:pathLst>
                <a:path w="6226048" h="6226048">
                  <a:moveTo>
                    <a:pt x="0" y="0"/>
                  </a:moveTo>
                  <a:lnTo>
                    <a:pt x="6226048" y="0"/>
                  </a:lnTo>
                  <a:lnTo>
                    <a:pt x="6226048" y="6226048"/>
                  </a:lnTo>
                  <a:lnTo>
                    <a:pt x="0" y="6226048"/>
                  </a:lnTo>
                  <a:lnTo>
                    <a:pt x="0" y="0"/>
                  </a:lnTo>
                  <a:close/>
                </a:path>
              </a:pathLst>
            </a:custGeom>
            <a:blipFill>
              <a:blip r:embed="rId10">
                <a:alphaModFix amt="9700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985461" y="518287"/>
              <a:ext cx="4329704" cy="5049218"/>
            </a:xfrm>
            <a:custGeom>
              <a:avLst/>
              <a:gdLst/>
              <a:ahLst/>
              <a:cxnLst/>
              <a:rect l="l" t="t" r="r" b="b"/>
              <a:pathLst>
                <a:path w="4329704" h="5049218">
                  <a:moveTo>
                    <a:pt x="0" y="0"/>
                  </a:moveTo>
                  <a:lnTo>
                    <a:pt x="4329704" y="0"/>
                  </a:lnTo>
                  <a:lnTo>
                    <a:pt x="4329704" y="5049218"/>
                  </a:lnTo>
                  <a:lnTo>
                    <a:pt x="0" y="50492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17" name="TextBox 17"/>
          <p:cNvSpPr txBox="1"/>
          <p:nvPr/>
        </p:nvSpPr>
        <p:spPr>
          <a:xfrm>
            <a:off x="8572478" y="2304199"/>
            <a:ext cx="8615021" cy="456279"/>
          </a:xfrm>
          <a:prstGeom prst="rect">
            <a:avLst/>
          </a:prstGeom>
        </p:spPr>
        <p:txBody>
          <a:bodyPr lIns="0" tIns="0" rIns="0" bIns="0" rtlCol="0" anchor="t">
            <a:spAutoFit/>
          </a:bodyPr>
          <a:lstStyle/>
          <a:p>
            <a:pPr algn="r">
              <a:lnSpc>
                <a:spcPts val="3390"/>
              </a:lnSpc>
            </a:pPr>
            <a:r>
              <a:rPr lang="en-US" sz="3600" b="1" dirty="0">
                <a:solidFill>
                  <a:srgbClr val="000000"/>
                </a:solidFill>
                <a:latin typeface="Poppins Bold" panose="00000800000000000000"/>
                <a:ea typeface="Poppins Bold" panose="00000800000000000000"/>
                <a:cs typeface="Poppins Bold" panose="00000800000000000000"/>
                <a:sym typeface="Poppins Bold" panose="00000800000000000000"/>
              </a:rPr>
              <a:t>John 1:12-13(NIV)</a:t>
            </a:r>
          </a:p>
        </p:txBody>
      </p:sp>
      <p:sp>
        <p:nvSpPr>
          <p:cNvPr id="19" name="TextBox 19"/>
          <p:cNvSpPr txBox="1"/>
          <p:nvPr/>
        </p:nvSpPr>
        <p:spPr>
          <a:xfrm>
            <a:off x="2757336" y="387239"/>
            <a:ext cx="7126799" cy="506634"/>
          </a:xfrm>
          <a:prstGeom prst="rect">
            <a:avLst/>
          </a:prstGeom>
        </p:spPr>
        <p:txBody>
          <a:bodyPr lIns="0" tIns="0" rIns="0" bIns="0" rtlCol="0" anchor="t">
            <a:spAutoFit/>
          </a:bodyPr>
          <a:lstStyle/>
          <a:p>
            <a:pPr algn="r">
              <a:lnSpc>
                <a:spcPts val="3775"/>
              </a:lnSpc>
            </a:pPr>
            <a:r>
              <a:rPr lang="en-US" sz="3285" b="1">
                <a:solidFill>
                  <a:srgbClr val="000000"/>
                </a:solidFill>
                <a:latin typeface="Poppins Bold" panose="00000800000000000000"/>
                <a:ea typeface="Poppins Bold" panose="00000800000000000000"/>
                <a:cs typeface="Poppins Bold" panose="00000800000000000000"/>
                <a:sym typeface="Poppins Bold" panose="00000800000000000000"/>
              </a:rPr>
              <a:t>Defined by all God’s Promises</a:t>
            </a:r>
          </a:p>
        </p:txBody>
      </p:sp>
      <p:sp>
        <p:nvSpPr>
          <p:cNvPr id="20" name="TextBox 20"/>
          <p:cNvSpPr txBox="1"/>
          <p:nvPr/>
        </p:nvSpPr>
        <p:spPr>
          <a:xfrm>
            <a:off x="11538346" y="2628900"/>
            <a:ext cx="6487922" cy="5070475"/>
          </a:xfrm>
          <a:prstGeom prst="rect">
            <a:avLst/>
          </a:prstGeom>
        </p:spPr>
        <p:txBody>
          <a:bodyPr lIns="0" tIns="0" rIns="0" bIns="0" rtlCol="0" anchor="t">
            <a:spAutoFit/>
          </a:bodyPr>
          <a:lstStyle/>
          <a:p>
            <a:pPr>
              <a:lnSpc>
                <a:spcPts val="3630"/>
              </a:lnSpc>
            </a:pPr>
            <a:endParaRPr lang="en-US" sz="3200" b="1" dirty="0">
              <a:solidFill>
                <a:srgbClr val="000000"/>
              </a:solidFill>
              <a:latin typeface="Poppins Bold" panose="00000800000000000000"/>
              <a:ea typeface="Poppins Bold" panose="00000800000000000000"/>
              <a:cs typeface="Poppins Bold" panose="00000800000000000000"/>
              <a:sym typeface="Poppins Bold" panose="00000800000000000000"/>
            </a:endParaRPr>
          </a:p>
          <a:p>
            <a:pPr>
              <a:lnSpc>
                <a:spcPct val="150000"/>
              </a:lnSpc>
            </a:pPr>
            <a:r>
              <a:rPr lang="en-US" sz="2850" b="1" baseline="30000" dirty="0">
                <a:latin typeface="Poppins" panose="00000500000000000000" pitchFamily="2" charset="0"/>
                <a:cs typeface="Poppins" panose="00000500000000000000" pitchFamily="2" charset="0"/>
              </a:rPr>
              <a:t>12 </a:t>
            </a:r>
            <a:r>
              <a:rPr lang="en-US" sz="2850" dirty="0">
                <a:latin typeface="Poppins" panose="00000500000000000000" pitchFamily="2" charset="0"/>
                <a:cs typeface="Poppins" panose="00000500000000000000" pitchFamily="2" charset="0"/>
              </a:rPr>
              <a:t>Yet to all who did receive him, to those who believed in his name, he gave the right to become children of God— </a:t>
            </a:r>
            <a:r>
              <a:rPr lang="en-US" sz="2850" b="1" baseline="30000" dirty="0">
                <a:latin typeface="Poppins" panose="00000500000000000000" pitchFamily="2" charset="0"/>
                <a:cs typeface="Poppins" panose="00000500000000000000" pitchFamily="2" charset="0"/>
              </a:rPr>
              <a:t>13 </a:t>
            </a:r>
            <a:r>
              <a:rPr lang="en-US" sz="2850" dirty="0">
                <a:latin typeface="Poppins" panose="00000500000000000000" pitchFamily="2" charset="0"/>
                <a:cs typeface="Poppins" panose="00000500000000000000" pitchFamily="2" charset="0"/>
              </a:rPr>
              <a:t>children born not of natural descent, nor of human decision or a husband’s will, but born of God.</a:t>
            </a:r>
            <a:endParaRPr lang="en-US" sz="2850" dirty="0">
              <a:solidFill>
                <a:srgbClr val="000000"/>
              </a:solidFill>
              <a:latin typeface="Poppins" panose="00000500000000000000" pitchFamily="2" charset="0"/>
              <a:ea typeface="Poppins" panose="00000500000000000000"/>
              <a:cs typeface="Poppins" panose="00000500000000000000" pitchFamily="2" charset="0"/>
              <a:sym typeface="Poppins" panose="00000500000000000000"/>
            </a:endParaRPr>
          </a:p>
        </p:txBody>
      </p:sp>
      <p:sp>
        <p:nvSpPr>
          <p:cNvPr id="21" name="TextBox 21"/>
          <p:cNvSpPr txBox="1"/>
          <p:nvPr/>
        </p:nvSpPr>
        <p:spPr>
          <a:xfrm>
            <a:off x="17187499" y="9958283"/>
            <a:ext cx="80033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5 | Page</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048435" y="-534830"/>
            <a:ext cx="6239565" cy="1216715"/>
          </a:xfrm>
          <a:custGeom>
            <a:avLst/>
            <a:gdLst/>
            <a:ahLst/>
            <a:cxnLst/>
            <a:rect l="l" t="t" r="r" b="b"/>
            <a:pathLst>
              <a:path w="6239565" h="1216715">
                <a:moveTo>
                  <a:pt x="0" y="0"/>
                </a:moveTo>
                <a:lnTo>
                  <a:pt x="6239565" y="0"/>
                </a:lnTo>
                <a:lnTo>
                  <a:pt x="6239565" y="1216715"/>
                </a:lnTo>
                <a:lnTo>
                  <a:pt x="0" y="12167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0" y="9910201"/>
            <a:ext cx="18288000" cy="376799"/>
            <a:chOff x="0" y="0"/>
            <a:chExt cx="4816593" cy="99239"/>
          </a:xfrm>
        </p:grpSpPr>
        <p:sp>
          <p:nvSpPr>
            <p:cNvPr id="8" name="Freeform 8"/>
            <p:cNvSpPr/>
            <p:nvPr/>
          </p:nvSpPr>
          <p:spPr>
            <a:xfrm>
              <a:off x="0" y="0"/>
              <a:ext cx="4816592" cy="99239"/>
            </a:xfrm>
            <a:custGeom>
              <a:avLst/>
              <a:gdLst/>
              <a:ahLst/>
              <a:cxnLst/>
              <a:rect l="l" t="t" r="r" b="b"/>
              <a:pathLst>
                <a:path w="4816592" h="99239">
                  <a:moveTo>
                    <a:pt x="0" y="0"/>
                  </a:moveTo>
                  <a:lnTo>
                    <a:pt x="4816592" y="0"/>
                  </a:lnTo>
                  <a:lnTo>
                    <a:pt x="4816592" y="99239"/>
                  </a:lnTo>
                  <a:lnTo>
                    <a:pt x="0" y="99239"/>
                  </a:lnTo>
                  <a:close/>
                </a:path>
              </a:pathLst>
            </a:custGeom>
            <a:solidFill>
              <a:srgbClr val="62366E"/>
            </a:solidFill>
          </p:spPr>
          <p:txBody>
            <a:bodyPr/>
            <a:lstStyle/>
            <a:p>
              <a:endParaRPr lang="en-US"/>
            </a:p>
          </p:txBody>
        </p:sp>
        <p:sp>
          <p:nvSpPr>
            <p:cNvPr id="9" name="TextBox 9"/>
            <p:cNvSpPr txBox="1"/>
            <p:nvPr/>
          </p:nvSpPr>
          <p:spPr>
            <a:xfrm>
              <a:off x="0" y="-38100"/>
              <a:ext cx="4816593" cy="137339"/>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1978392" y="1019175"/>
            <a:ext cx="7335549" cy="651888"/>
          </a:xfrm>
          <a:prstGeom prst="rect">
            <a:avLst/>
          </a:prstGeom>
        </p:spPr>
        <p:txBody>
          <a:bodyPr lIns="0" tIns="0" rIns="0" bIns="0" rtlCol="0" anchor="t">
            <a:spAutoFit/>
          </a:bodyPr>
          <a:lstStyle/>
          <a:p>
            <a:pPr algn="l">
              <a:lnSpc>
                <a:spcPts val="2485"/>
              </a:lnSpc>
            </a:pPr>
            <a:r>
              <a:rPr lang="en-US" sz="2160" b="1">
                <a:solidFill>
                  <a:srgbClr val="000000"/>
                </a:solidFill>
                <a:latin typeface="Poppins Bold" panose="00000800000000000000"/>
                <a:ea typeface="Poppins Bold" panose="00000800000000000000"/>
                <a:cs typeface="Poppins Bold" panose="00000800000000000000"/>
                <a:sym typeface="Poppins Bold" panose="00000800000000000000"/>
              </a:rPr>
              <a:t>Jesus Purchased Your Freedom from the Curse of Sickness &amp; Declares You Righteous &amp; Healed in Him</a:t>
            </a:r>
          </a:p>
        </p:txBody>
      </p:sp>
      <p:sp>
        <p:nvSpPr>
          <p:cNvPr id="11" name="TextBox 11"/>
          <p:cNvSpPr txBox="1"/>
          <p:nvPr/>
        </p:nvSpPr>
        <p:spPr>
          <a:xfrm>
            <a:off x="16756748" y="9935211"/>
            <a:ext cx="1143305"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29 | Page</a:t>
            </a:r>
          </a:p>
        </p:txBody>
      </p:sp>
      <p:grpSp>
        <p:nvGrpSpPr>
          <p:cNvPr id="12" name="Group 12"/>
          <p:cNvGrpSpPr/>
          <p:nvPr/>
        </p:nvGrpSpPr>
        <p:grpSpPr>
          <a:xfrm>
            <a:off x="1632625" y="1794318"/>
            <a:ext cx="6827538" cy="7696170"/>
            <a:chOff x="0" y="0"/>
            <a:chExt cx="1140822" cy="1285962"/>
          </a:xfrm>
        </p:grpSpPr>
        <p:sp>
          <p:nvSpPr>
            <p:cNvPr id="13" name="Freeform 13"/>
            <p:cNvSpPr/>
            <p:nvPr/>
          </p:nvSpPr>
          <p:spPr>
            <a:xfrm>
              <a:off x="0" y="0"/>
              <a:ext cx="1140822" cy="1285962"/>
            </a:xfrm>
            <a:custGeom>
              <a:avLst/>
              <a:gdLst/>
              <a:ahLst/>
              <a:cxnLst/>
              <a:rect l="l" t="t" r="r" b="b"/>
              <a:pathLst>
                <a:path w="1140822" h="1285962">
                  <a:moveTo>
                    <a:pt x="0" y="0"/>
                  </a:moveTo>
                  <a:lnTo>
                    <a:pt x="1140822" y="0"/>
                  </a:lnTo>
                  <a:lnTo>
                    <a:pt x="1140822" y="1285962"/>
                  </a:lnTo>
                  <a:lnTo>
                    <a:pt x="0" y="1285962"/>
                  </a:lnTo>
                  <a:close/>
                </a:path>
              </a:pathLst>
            </a:custGeom>
            <a:solidFill>
              <a:srgbClr val="62366E"/>
            </a:solidFill>
          </p:spPr>
          <p:txBody>
            <a:bodyPr/>
            <a:lstStyle/>
            <a:p>
              <a:endParaRPr lang="en-US"/>
            </a:p>
          </p:txBody>
        </p:sp>
        <p:sp>
          <p:nvSpPr>
            <p:cNvPr id="14" name="TextBox 14"/>
            <p:cNvSpPr txBox="1"/>
            <p:nvPr/>
          </p:nvSpPr>
          <p:spPr>
            <a:xfrm>
              <a:off x="0" y="-57150"/>
              <a:ext cx="1140822" cy="1343112"/>
            </a:xfrm>
            <a:prstGeom prst="rect">
              <a:avLst/>
            </a:prstGeom>
          </p:spPr>
          <p:txBody>
            <a:bodyPr lIns="80073" tIns="80073" rIns="80073" bIns="80073" rtlCol="0" anchor="ctr"/>
            <a:lstStyle/>
            <a:p>
              <a:pPr algn="ctr">
                <a:lnSpc>
                  <a:spcPts val="2660"/>
                </a:lnSpc>
              </a:pPr>
              <a:endParaRPr/>
            </a:p>
          </p:txBody>
        </p:sp>
      </p:grpSp>
      <p:grpSp>
        <p:nvGrpSpPr>
          <p:cNvPr id="15" name="Group 15"/>
          <p:cNvGrpSpPr/>
          <p:nvPr/>
        </p:nvGrpSpPr>
        <p:grpSpPr>
          <a:xfrm>
            <a:off x="369076" y="1342652"/>
            <a:ext cx="1817191" cy="1817191"/>
            <a:chOff x="0" y="0"/>
            <a:chExt cx="2422921" cy="2422921"/>
          </a:xfrm>
        </p:grpSpPr>
        <p:grpSp>
          <p:nvGrpSpPr>
            <p:cNvPr id="16" name="Group 16"/>
            <p:cNvGrpSpPr/>
            <p:nvPr/>
          </p:nvGrpSpPr>
          <p:grpSpPr>
            <a:xfrm>
              <a:off x="0" y="0"/>
              <a:ext cx="2422921" cy="2422921"/>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18" name="Freeform 18"/>
            <p:cNvSpPr/>
            <p:nvPr/>
          </p:nvSpPr>
          <p:spPr>
            <a:xfrm>
              <a:off x="731110" y="537963"/>
              <a:ext cx="979071" cy="1534157"/>
            </a:xfrm>
            <a:custGeom>
              <a:avLst/>
              <a:gdLst/>
              <a:ahLst/>
              <a:cxnLst/>
              <a:rect l="l" t="t" r="r" b="b"/>
              <a:pathLst>
                <a:path w="979071" h="1534157">
                  <a:moveTo>
                    <a:pt x="0" y="0"/>
                  </a:moveTo>
                  <a:lnTo>
                    <a:pt x="979071" y="0"/>
                  </a:lnTo>
                  <a:lnTo>
                    <a:pt x="979071" y="1534157"/>
                  </a:lnTo>
                  <a:lnTo>
                    <a:pt x="0" y="15341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9" name="TextBox 19"/>
          <p:cNvSpPr txBox="1"/>
          <p:nvPr/>
        </p:nvSpPr>
        <p:spPr>
          <a:xfrm>
            <a:off x="2186267" y="1984127"/>
            <a:ext cx="6068310" cy="7773192"/>
          </a:xfrm>
          <a:prstGeom prst="rect">
            <a:avLst/>
          </a:prstGeom>
        </p:spPr>
        <p:txBody>
          <a:bodyPr lIns="0" tIns="0" rIns="0" bIns="0" rtlCol="0" anchor="t">
            <a:spAutoFit/>
          </a:bodyPr>
          <a:lstStyle/>
          <a:p>
            <a:pPr algn="l">
              <a:lnSpc>
                <a:spcPts val="2845"/>
              </a:lnSpc>
            </a:pPr>
            <a:r>
              <a:rPr lang="en-US" sz="2185">
                <a:solidFill>
                  <a:srgbClr val="FFFFFF"/>
                </a:solidFill>
                <a:latin typeface="Poppins" panose="00000500000000000000"/>
                <a:ea typeface="Poppins" panose="00000500000000000000"/>
                <a:cs typeface="Poppins" panose="00000500000000000000"/>
                <a:sym typeface="Poppins" panose="00000500000000000000"/>
              </a:rPr>
              <a:t>Jesus Redeemed You from the Curse and Released the Blessing:</a:t>
            </a:r>
          </a:p>
          <a:p>
            <a:pPr marL="472440" lvl="1" indent="-236220" algn="l">
              <a:lnSpc>
                <a:spcPts val="2845"/>
              </a:lnSpc>
              <a:buFont typeface="Arial" panose="020B0604020202020204"/>
              <a:buChar char="•"/>
            </a:pPr>
            <a:r>
              <a:rPr lang="en-US" sz="2185" b="1">
                <a:solidFill>
                  <a:srgbClr val="FFFFFF"/>
                </a:solidFill>
                <a:latin typeface="Poppins Bold" panose="00000800000000000000"/>
                <a:ea typeface="Poppins Bold" panose="00000800000000000000"/>
                <a:cs typeface="Poppins Bold" panose="00000800000000000000"/>
                <a:sym typeface="Poppins Bold" panose="00000800000000000000"/>
              </a:rPr>
              <a:t>Galatians 3:13–14</a:t>
            </a:r>
            <a:r>
              <a:rPr lang="en-US" sz="2185">
                <a:solidFill>
                  <a:srgbClr val="FFFFFF"/>
                </a:solidFill>
                <a:latin typeface="Poppins" panose="00000500000000000000"/>
                <a:ea typeface="Poppins" panose="00000500000000000000"/>
                <a:cs typeface="Poppins" panose="00000500000000000000"/>
                <a:sym typeface="Poppins" panose="00000500000000000000"/>
              </a:rPr>
              <a:t>: Jesus redeemed you from the curse of the law (sickness, disease, etc.— </a:t>
            </a:r>
            <a:r>
              <a:rPr lang="en-US" sz="2185" b="1">
                <a:solidFill>
                  <a:srgbClr val="FFFFFF"/>
                </a:solidFill>
                <a:latin typeface="Poppins Bold" panose="00000800000000000000"/>
                <a:ea typeface="Poppins Bold" panose="00000800000000000000"/>
                <a:cs typeface="Poppins Bold" panose="00000800000000000000"/>
                <a:sym typeface="Poppins Bold" panose="00000800000000000000"/>
              </a:rPr>
              <a:t>Deut. 28</a:t>
            </a:r>
            <a:r>
              <a:rPr lang="en-US" sz="2185">
                <a:solidFill>
                  <a:srgbClr val="FFFFFF"/>
                </a:solidFill>
                <a:latin typeface="Poppins" panose="00000500000000000000"/>
                <a:ea typeface="Poppins" panose="00000500000000000000"/>
                <a:cs typeface="Poppins" panose="00000500000000000000"/>
                <a:sym typeface="Poppins" panose="00000500000000000000"/>
              </a:rPr>
              <a:t>) by becoming a curse for you. Now, the blessing of Abraham—righteousness by faith—belongs to you!</a:t>
            </a:r>
          </a:p>
          <a:p>
            <a:pPr marL="472440" lvl="1" indent="-236220" algn="l">
              <a:lnSpc>
                <a:spcPts val="2845"/>
              </a:lnSpc>
              <a:buFont typeface="Arial" panose="020B0604020202020204"/>
              <a:buChar char="•"/>
            </a:pPr>
            <a:r>
              <a:rPr lang="en-US" sz="2185" b="1">
                <a:solidFill>
                  <a:srgbClr val="FFFFFF"/>
                </a:solidFill>
                <a:latin typeface="Poppins Bold" panose="00000800000000000000"/>
                <a:ea typeface="Poppins Bold" panose="00000800000000000000"/>
                <a:cs typeface="Poppins Bold" panose="00000800000000000000"/>
                <a:sym typeface="Poppins Bold" panose="00000800000000000000"/>
              </a:rPr>
              <a:t>Romans 8:11</a:t>
            </a:r>
            <a:r>
              <a:rPr lang="en-US" sz="2185">
                <a:solidFill>
                  <a:srgbClr val="FFFFFF"/>
                </a:solidFill>
                <a:latin typeface="Poppins" panose="00000500000000000000"/>
                <a:ea typeface="Poppins" panose="00000500000000000000"/>
                <a:cs typeface="Poppins" panose="00000500000000000000"/>
                <a:sym typeface="Poppins" panose="00000500000000000000"/>
              </a:rPr>
              <a:t>: The same Spirit who raised Jesus from the dead gives life to your mortal body.</a:t>
            </a:r>
          </a:p>
          <a:p>
            <a:pPr marL="472440" lvl="1" indent="-236220" algn="l">
              <a:lnSpc>
                <a:spcPts val="2845"/>
              </a:lnSpc>
              <a:buFont typeface="Arial" panose="020B0604020202020204"/>
              <a:buChar char="•"/>
            </a:pPr>
            <a:r>
              <a:rPr lang="en-US" sz="2185" b="1">
                <a:solidFill>
                  <a:srgbClr val="FFFFFF"/>
                </a:solidFill>
                <a:latin typeface="Poppins Bold" panose="00000800000000000000"/>
                <a:ea typeface="Poppins Bold" panose="00000800000000000000"/>
                <a:cs typeface="Poppins Bold" panose="00000800000000000000"/>
                <a:sym typeface="Poppins Bold" panose="00000800000000000000"/>
              </a:rPr>
              <a:t>Romans 5:17</a:t>
            </a:r>
            <a:r>
              <a:rPr lang="en-US" sz="2185">
                <a:solidFill>
                  <a:srgbClr val="FFFFFF"/>
                </a:solidFill>
                <a:latin typeface="Poppins" panose="00000500000000000000"/>
                <a:ea typeface="Poppins" panose="00000500000000000000"/>
                <a:cs typeface="Poppins" panose="00000500000000000000"/>
                <a:sym typeface="Poppins" panose="00000500000000000000"/>
              </a:rPr>
              <a:t>: When you receive (“Lambano”) God’s gift of righteousness, you reign in life over sickness and disease through Jesus.</a:t>
            </a:r>
          </a:p>
          <a:p>
            <a:pPr marL="472440" lvl="1" indent="-236220" algn="l">
              <a:lnSpc>
                <a:spcPts val="2845"/>
              </a:lnSpc>
              <a:buFont typeface="Arial" panose="020B0604020202020204"/>
              <a:buChar char="•"/>
            </a:pPr>
            <a:r>
              <a:rPr lang="en-US" sz="2185" b="1">
                <a:solidFill>
                  <a:srgbClr val="FFFFFF"/>
                </a:solidFill>
                <a:latin typeface="Poppins Bold" panose="00000800000000000000"/>
                <a:ea typeface="Poppins Bold" panose="00000800000000000000"/>
                <a:cs typeface="Poppins Bold" panose="00000800000000000000"/>
                <a:sym typeface="Poppins Bold" panose="00000800000000000000"/>
              </a:rPr>
              <a:t>Exodus 23:25-26</a:t>
            </a:r>
            <a:r>
              <a:rPr lang="en-US" sz="2185">
                <a:solidFill>
                  <a:srgbClr val="FFFFFF"/>
                </a:solidFill>
                <a:latin typeface="Poppins" panose="00000500000000000000"/>
                <a:ea typeface="Poppins" panose="00000500000000000000"/>
                <a:cs typeface="Poppins" panose="00000500000000000000"/>
                <a:sym typeface="Poppins" panose="00000500000000000000"/>
              </a:rPr>
              <a:t>: God's blessing removes sickness and promises a full lifespan.</a:t>
            </a:r>
          </a:p>
          <a:p>
            <a:pPr marL="472440" lvl="1" indent="-236220" algn="l">
              <a:lnSpc>
                <a:spcPts val="2845"/>
              </a:lnSpc>
              <a:buFont typeface="Arial" panose="020B0604020202020204"/>
              <a:buChar char="•"/>
            </a:pPr>
            <a:r>
              <a:rPr lang="en-US" sz="2185" b="1">
                <a:solidFill>
                  <a:srgbClr val="FFFFFF"/>
                </a:solidFill>
                <a:latin typeface="Poppins Bold" panose="00000800000000000000"/>
                <a:ea typeface="Poppins Bold" panose="00000800000000000000"/>
                <a:cs typeface="Poppins Bold" panose="00000800000000000000"/>
                <a:sym typeface="Poppins Bold" panose="00000800000000000000"/>
              </a:rPr>
              <a:t>Psalm 103:1-5</a:t>
            </a:r>
            <a:r>
              <a:rPr lang="en-US" sz="2185">
                <a:solidFill>
                  <a:srgbClr val="FFFFFF"/>
                </a:solidFill>
                <a:latin typeface="Poppins" panose="00000500000000000000"/>
                <a:ea typeface="Poppins" panose="00000500000000000000"/>
                <a:cs typeface="Poppins" panose="00000500000000000000"/>
                <a:sym typeface="Poppins" panose="00000500000000000000"/>
              </a:rPr>
              <a:t>: God forgives, heals, redeems, satisfies, and renews your youth like the eagle’s.</a:t>
            </a:r>
          </a:p>
          <a:p>
            <a:pPr algn="l">
              <a:lnSpc>
                <a:spcPts val="2845"/>
              </a:lnSpc>
            </a:pPr>
            <a:endParaRPr lang="en-US" sz="2185">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20" name="Group 20"/>
          <p:cNvGrpSpPr/>
          <p:nvPr/>
        </p:nvGrpSpPr>
        <p:grpSpPr>
          <a:xfrm>
            <a:off x="9526680" y="1361702"/>
            <a:ext cx="6704339" cy="8496428"/>
            <a:chOff x="0" y="0"/>
            <a:chExt cx="1120236" cy="1419679"/>
          </a:xfrm>
        </p:grpSpPr>
        <p:sp>
          <p:nvSpPr>
            <p:cNvPr id="21" name="Freeform 21"/>
            <p:cNvSpPr/>
            <p:nvPr/>
          </p:nvSpPr>
          <p:spPr>
            <a:xfrm>
              <a:off x="0" y="0"/>
              <a:ext cx="1120236" cy="1419679"/>
            </a:xfrm>
            <a:custGeom>
              <a:avLst/>
              <a:gdLst/>
              <a:ahLst/>
              <a:cxnLst/>
              <a:rect l="l" t="t" r="r" b="b"/>
              <a:pathLst>
                <a:path w="1120236" h="1419679">
                  <a:moveTo>
                    <a:pt x="0" y="0"/>
                  </a:moveTo>
                  <a:lnTo>
                    <a:pt x="1120236" y="0"/>
                  </a:lnTo>
                  <a:lnTo>
                    <a:pt x="1120236" y="1419679"/>
                  </a:lnTo>
                  <a:lnTo>
                    <a:pt x="0" y="1419679"/>
                  </a:lnTo>
                  <a:close/>
                </a:path>
              </a:pathLst>
            </a:custGeom>
            <a:solidFill>
              <a:srgbClr val="62366E"/>
            </a:solidFill>
          </p:spPr>
          <p:txBody>
            <a:bodyPr/>
            <a:lstStyle/>
            <a:p>
              <a:endParaRPr lang="en-US"/>
            </a:p>
          </p:txBody>
        </p:sp>
        <p:sp>
          <p:nvSpPr>
            <p:cNvPr id="22" name="TextBox 22"/>
            <p:cNvSpPr txBox="1"/>
            <p:nvPr/>
          </p:nvSpPr>
          <p:spPr>
            <a:xfrm>
              <a:off x="0" y="-57150"/>
              <a:ext cx="1120236" cy="1476829"/>
            </a:xfrm>
            <a:prstGeom prst="rect">
              <a:avLst/>
            </a:prstGeom>
          </p:spPr>
          <p:txBody>
            <a:bodyPr lIns="80073" tIns="80073" rIns="80073" bIns="80073" rtlCol="0" anchor="ctr"/>
            <a:lstStyle/>
            <a:p>
              <a:pPr algn="ctr">
                <a:lnSpc>
                  <a:spcPts val="2660"/>
                </a:lnSpc>
              </a:pPr>
              <a:endParaRPr/>
            </a:p>
          </p:txBody>
        </p:sp>
      </p:grpSp>
      <p:grpSp>
        <p:nvGrpSpPr>
          <p:cNvPr id="23" name="Group 23"/>
          <p:cNvGrpSpPr/>
          <p:nvPr/>
        </p:nvGrpSpPr>
        <p:grpSpPr>
          <a:xfrm>
            <a:off x="15367068" y="1141212"/>
            <a:ext cx="1781079" cy="1781079"/>
            <a:chOff x="0" y="0"/>
            <a:chExt cx="2055600" cy="2055600"/>
          </a:xfrm>
        </p:grpSpPr>
        <p:sp>
          <p:nvSpPr>
            <p:cNvPr id="24" name="Freeform 24"/>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25" name="TextBox 25"/>
          <p:cNvSpPr txBox="1"/>
          <p:nvPr/>
        </p:nvSpPr>
        <p:spPr>
          <a:xfrm>
            <a:off x="9980106" y="1539825"/>
            <a:ext cx="5857723" cy="8132619"/>
          </a:xfrm>
          <a:prstGeom prst="rect">
            <a:avLst/>
          </a:prstGeom>
        </p:spPr>
        <p:txBody>
          <a:bodyPr lIns="0" tIns="0" rIns="0" bIns="0" rtlCol="0" anchor="t">
            <a:spAutoFit/>
          </a:bodyPr>
          <a:lstStyle/>
          <a:p>
            <a:pPr algn="l">
              <a:lnSpc>
                <a:spcPts val="3445"/>
              </a:lnSpc>
            </a:pPr>
            <a:r>
              <a:rPr lang="en-US" sz="2295" b="1">
                <a:solidFill>
                  <a:srgbClr val="FFFFFF"/>
                </a:solidFill>
                <a:latin typeface="Poppins Bold" panose="00000800000000000000"/>
                <a:ea typeface="Poppins Bold" panose="00000800000000000000"/>
                <a:cs typeface="Poppins Bold" panose="00000800000000000000"/>
                <a:sym typeface="Poppins Bold" panose="00000800000000000000"/>
              </a:rPr>
              <a:t>Believe and Embrace What God Says About You:</a:t>
            </a:r>
          </a:p>
          <a:p>
            <a:pPr marL="495300" lvl="1" indent="-247650" algn="l">
              <a:lnSpc>
                <a:spcPts val="3445"/>
              </a:lnSpc>
              <a:buFont typeface="Arial" panose="020B0604020202020204"/>
              <a:buChar char="•"/>
            </a:pPr>
            <a:r>
              <a:rPr lang="en-US" sz="2295" b="1">
                <a:solidFill>
                  <a:srgbClr val="FFFFFF"/>
                </a:solidFill>
                <a:latin typeface="Poppins Bold" panose="00000800000000000000"/>
                <a:ea typeface="Poppins Bold" panose="00000800000000000000"/>
                <a:cs typeface="Poppins Bold" panose="00000800000000000000"/>
                <a:sym typeface="Poppins Bold" panose="00000800000000000000"/>
              </a:rPr>
              <a:t>3 John 2 &amp; Proverbs 4:20–22</a:t>
            </a:r>
            <a:r>
              <a:rPr lang="en-US" sz="2295">
                <a:solidFill>
                  <a:srgbClr val="FFFFFF"/>
                </a:solidFill>
                <a:latin typeface="Poppins" panose="00000500000000000000"/>
                <a:ea typeface="Poppins" panose="00000500000000000000"/>
                <a:cs typeface="Poppins" panose="00000500000000000000"/>
                <a:sym typeface="Poppins" panose="00000500000000000000"/>
              </a:rPr>
              <a:t>: Prosperity and health flow from a prosperous soul—believing and meditating on God’s Word brings healing to your whole body.</a:t>
            </a:r>
          </a:p>
          <a:p>
            <a:pPr marL="495300" lvl="1" indent="-247650" algn="l">
              <a:lnSpc>
                <a:spcPts val="3445"/>
              </a:lnSpc>
              <a:buFont typeface="Arial" panose="020B0604020202020204"/>
              <a:buChar char="•"/>
            </a:pPr>
            <a:r>
              <a:rPr lang="en-US" sz="2295">
                <a:solidFill>
                  <a:srgbClr val="FFFFFF"/>
                </a:solidFill>
                <a:latin typeface="Poppins" panose="00000500000000000000"/>
                <a:ea typeface="Poppins" panose="00000500000000000000"/>
                <a:cs typeface="Poppins" panose="00000500000000000000"/>
                <a:sym typeface="Poppins" panose="00000500000000000000"/>
              </a:rPr>
              <a:t>Guard your heart—the voice of truth brings health and peace; the voice of accusation brings fear, sickness, and defeat.</a:t>
            </a:r>
          </a:p>
          <a:p>
            <a:pPr marL="495300" lvl="1" indent="-247650" algn="l">
              <a:lnSpc>
                <a:spcPts val="3445"/>
              </a:lnSpc>
              <a:buFont typeface="Arial" panose="020B0604020202020204"/>
              <a:buChar char="•"/>
            </a:pPr>
            <a:r>
              <a:rPr lang="en-US" sz="2295" b="1">
                <a:solidFill>
                  <a:srgbClr val="FFFFFF"/>
                </a:solidFill>
                <a:latin typeface="Poppins Bold" panose="00000800000000000000"/>
                <a:ea typeface="Poppins Bold" panose="00000800000000000000"/>
                <a:cs typeface="Poppins Bold" panose="00000800000000000000"/>
                <a:sym typeface="Poppins Bold" panose="00000800000000000000"/>
              </a:rPr>
              <a:t>Proverbs 14:30 &amp; 17:22:</a:t>
            </a:r>
            <a:r>
              <a:rPr lang="en-US" sz="2295">
                <a:solidFill>
                  <a:srgbClr val="FFFFFF"/>
                </a:solidFill>
                <a:latin typeface="Poppins" panose="00000500000000000000"/>
                <a:ea typeface="Poppins" panose="00000500000000000000"/>
                <a:cs typeface="Poppins" panose="00000500000000000000"/>
                <a:sym typeface="Poppins" panose="00000500000000000000"/>
              </a:rPr>
              <a:t> Peaceful, joyful hearts bring life and healing; negative emotions bring decay.</a:t>
            </a:r>
          </a:p>
          <a:p>
            <a:pPr marL="495300" lvl="1" indent="-247650" algn="l">
              <a:lnSpc>
                <a:spcPts val="3445"/>
              </a:lnSpc>
              <a:buFont typeface="Arial" panose="020B0604020202020204"/>
              <a:buChar char="•"/>
            </a:pPr>
            <a:r>
              <a:rPr lang="en-US" sz="2295">
                <a:solidFill>
                  <a:srgbClr val="FFFFFF"/>
                </a:solidFill>
                <a:latin typeface="Poppins" panose="00000500000000000000"/>
                <a:ea typeface="Poppins" panose="00000500000000000000"/>
                <a:cs typeface="Poppins" panose="00000500000000000000"/>
                <a:sym typeface="Poppins" panose="00000500000000000000"/>
              </a:rPr>
              <a:t>Psalm 107:20: God sends His Word to heal and deliver.</a:t>
            </a:r>
          </a:p>
          <a:p>
            <a:pPr marL="495300" lvl="1" indent="-247650" algn="l">
              <a:lnSpc>
                <a:spcPts val="3445"/>
              </a:lnSpc>
              <a:buFont typeface="Arial" panose="020B0604020202020204"/>
              <a:buChar char="•"/>
            </a:pPr>
            <a:r>
              <a:rPr lang="en-US" sz="2295" b="1">
                <a:solidFill>
                  <a:srgbClr val="FFFFFF"/>
                </a:solidFill>
                <a:latin typeface="Poppins Bold" panose="00000800000000000000"/>
                <a:ea typeface="Poppins Bold" panose="00000800000000000000"/>
                <a:cs typeface="Poppins Bold" panose="00000800000000000000"/>
                <a:sym typeface="Poppins Bold" panose="00000800000000000000"/>
              </a:rPr>
              <a:t>Matthew 13:58:</a:t>
            </a:r>
            <a:r>
              <a:rPr lang="en-US" sz="2295">
                <a:solidFill>
                  <a:srgbClr val="FFFFFF"/>
                </a:solidFill>
                <a:latin typeface="Poppins" panose="00000500000000000000"/>
                <a:ea typeface="Poppins" panose="00000500000000000000"/>
                <a:cs typeface="Poppins" panose="00000500000000000000"/>
                <a:sym typeface="Poppins" panose="00000500000000000000"/>
              </a:rPr>
              <a:t> Offense and unbelief hinder healing—receive Jesus as your Healer</a:t>
            </a:r>
          </a:p>
        </p:txBody>
      </p:sp>
      <p:sp>
        <p:nvSpPr>
          <p:cNvPr id="26" name="Freeform 26"/>
          <p:cNvSpPr/>
          <p:nvPr/>
        </p:nvSpPr>
        <p:spPr>
          <a:xfrm>
            <a:off x="15904503" y="1536667"/>
            <a:ext cx="719711" cy="1127752"/>
          </a:xfrm>
          <a:custGeom>
            <a:avLst/>
            <a:gdLst/>
            <a:ahLst/>
            <a:cxnLst/>
            <a:rect l="l" t="t" r="r" b="b"/>
            <a:pathLst>
              <a:path w="719711" h="1127752">
                <a:moveTo>
                  <a:pt x="0" y="0"/>
                </a:moveTo>
                <a:lnTo>
                  <a:pt x="719711" y="0"/>
                </a:lnTo>
                <a:lnTo>
                  <a:pt x="719711" y="1127752"/>
                </a:lnTo>
                <a:lnTo>
                  <a:pt x="0" y="1127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048435" y="-534830"/>
            <a:ext cx="6239565" cy="1216715"/>
          </a:xfrm>
          <a:custGeom>
            <a:avLst/>
            <a:gdLst/>
            <a:ahLst/>
            <a:cxnLst/>
            <a:rect l="l" t="t" r="r" b="b"/>
            <a:pathLst>
              <a:path w="6239565" h="1216715">
                <a:moveTo>
                  <a:pt x="0" y="0"/>
                </a:moveTo>
                <a:lnTo>
                  <a:pt x="6239565" y="0"/>
                </a:lnTo>
                <a:lnTo>
                  <a:pt x="6239565" y="1216715"/>
                </a:lnTo>
                <a:lnTo>
                  <a:pt x="0" y="12167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0" y="9910201"/>
            <a:ext cx="18288000" cy="376799"/>
            <a:chOff x="0" y="0"/>
            <a:chExt cx="4816593" cy="99239"/>
          </a:xfrm>
        </p:grpSpPr>
        <p:sp>
          <p:nvSpPr>
            <p:cNvPr id="8" name="Freeform 8"/>
            <p:cNvSpPr/>
            <p:nvPr/>
          </p:nvSpPr>
          <p:spPr>
            <a:xfrm>
              <a:off x="0" y="0"/>
              <a:ext cx="4816592" cy="99239"/>
            </a:xfrm>
            <a:custGeom>
              <a:avLst/>
              <a:gdLst/>
              <a:ahLst/>
              <a:cxnLst/>
              <a:rect l="l" t="t" r="r" b="b"/>
              <a:pathLst>
                <a:path w="4816592" h="99239">
                  <a:moveTo>
                    <a:pt x="0" y="0"/>
                  </a:moveTo>
                  <a:lnTo>
                    <a:pt x="4816592" y="0"/>
                  </a:lnTo>
                  <a:lnTo>
                    <a:pt x="4816592" y="99239"/>
                  </a:lnTo>
                  <a:lnTo>
                    <a:pt x="0" y="99239"/>
                  </a:lnTo>
                  <a:close/>
                </a:path>
              </a:pathLst>
            </a:custGeom>
            <a:solidFill>
              <a:srgbClr val="62366E"/>
            </a:solidFill>
          </p:spPr>
          <p:txBody>
            <a:bodyPr/>
            <a:lstStyle/>
            <a:p>
              <a:endParaRPr lang="en-US"/>
            </a:p>
          </p:txBody>
        </p:sp>
        <p:sp>
          <p:nvSpPr>
            <p:cNvPr id="9" name="TextBox 9"/>
            <p:cNvSpPr txBox="1"/>
            <p:nvPr/>
          </p:nvSpPr>
          <p:spPr>
            <a:xfrm>
              <a:off x="0" y="-38100"/>
              <a:ext cx="4816593" cy="137339"/>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6756748" y="9935211"/>
            <a:ext cx="1143305"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29 | Page</a:t>
            </a:r>
          </a:p>
        </p:txBody>
      </p:sp>
      <p:grpSp>
        <p:nvGrpSpPr>
          <p:cNvPr id="12" name="Group 12"/>
          <p:cNvGrpSpPr/>
          <p:nvPr/>
        </p:nvGrpSpPr>
        <p:grpSpPr>
          <a:xfrm>
            <a:off x="1632625" y="1794318"/>
            <a:ext cx="6827538" cy="7696170"/>
            <a:chOff x="0" y="0"/>
            <a:chExt cx="1140822" cy="1285962"/>
          </a:xfrm>
        </p:grpSpPr>
        <p:sp>
          <p:nvSpPr>
            <p:cNvPr id="13" name="Freeform 13"/>
            <p:cNvSpPr/>
            <p:nvPr/>
          </p:nvSpPr>
          <p:spPr>
            <a:xfrm>
              <a:off x="0" y="0"/>
              <a:ext cx="1140822" cy="1285962"/>
            </a:xfrm>
            <a:custGeom>
              <a:avLst/>
              <a:gdLst/>
              <a:ahLst/>
              <a:cxnLst/>
              <a:rect l="l" t="t" r="r" b="b"/>
              <a:pathLst>
                <a:path w="1140822" h="1285962">
                  <a:moveTo>
                    <a:pt x="0" y="0"/>
                  </a:moveTo>
                  <a:lnTo>
                    <a:pt x="1140822" y="0"/>
                  </a:lnTo>
                  <a:lnTo>
                    <a:pt x="1140822" y="1285962"/>
                  </a:lnTo>
                  <a:lnTo>
                    <a:pt x="0" y="1285962"/>
                  </a:lnTo>
                  <a:close/>
                </a:path>
              </a:pathLst>
            </a:custGeom>
            <a:solidFill>
              <a:srgbClr val="62366E"/>
            </a:solidFill>
          </p:spPr>
          <p:txBody>
            <a:bodyPr/>
            <a:lstStyle/>
            <a:p>
              <a:endParaRPr lang="en-US"/>
            </a:p>
          </p:txBody>
        </p:sp>
        <p:sp>
          <p:nvSpPr>
            <p:cNvPr id="14" name="TextBox 14"/>
            <p:cNvSpPr txBox="1"/>
            <p:nvPr/>
          </p:nvSpPr>
          <p:spPr>
            <a:xfrm>
              <a:off x="0" y="-57150"/>
              <a:ext cx="1140822" cy="1343112"/>
            </a:xfrm>
            <a:prstGeom prst="rect">
              <a:avLst/>
            </a:prstGeom>
          </p:spPr>
          <p:txBody>
            <a:bodyPr lIns="80073" tIns="80073" rIns="80073" bIns="80073" rtlCol="0" anchor="ctr"/>
            <a:lstStyle/>
            <a:p>
              <a:pPr algn="ctr">
                <a:lnSpc>
                  <a:spcPts val="2660"/>
                </a:lnSpc>
              </a:pPr>
              <a:endParaRPr/>
            </a:p>
          </p:txBody>
        </p:sp>
      </p:grpSp>
      <p:grpSp>
        <p:nvGrpSpPr>
          <p:cNvPr id="15" name="Group 15"/>
          <p:cNvGrpSpPr/>
          <p:nvPr/>
        </p:nvGrpSpPr>
        <p:grpSpPr>
          <a:xfrm>
            <a:off x="369076" y="1342652"/>
            <a:ext cx="1817191" cy="1817191"/>
            <a:chOff x="0" y="0"/>
            <a:chExt cx="2422921" cy="2422921"/>
          </a:xfrm>
        </p:grpSpPr>
        <p:grpSp>
          <p:nvGrpSpPr>
            <p:cNvPr id="16" name="Group 16"/>
            <p:cNvGrpSpPr/>
            <p:nvPr/>
          </p:nvGrpSpPr>
          <p:grpSpPr>
            <a:xfrm>
              <a:off x="0" y="0"/>
              <a:ext cx="2422921" cy="2422921"/>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18" name="Freeform 18"/>
            <p:cNvSpPr/>
            <p:nvPr/>
          </p:nvSpPr>
          <p:spPr>
            <a:xfrm>
              <a:off x="731110" y="537963"/>
              <a:ext cx="979071" cy="1534157"/>
            </a:xfrm>
            <a:custGeom>
              <a:avLst/>
              <a:gdLst/>
              <a:ahLst/>
              <a:cxnLst/>
              <a:rect l="l" t="t" r="r" b="b"/>
              <a:pathLst>
                <a:path w="979071" h="1534157">
                  <a:moveTo>
                    <a:pt x="0" y="0"/>
                  </a:moveTo>
                  <a:lnTo>
                    <a:pt x="979071" y="0"/>
                  </a:lnTo>
                  <a:lnTo>
                    <a:pt x="979071" y="1534157"/>
                  </a:lnTo>
                  <a:lnTo>
                    <a:pt x="0" y="15341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9" name="TextBox 19"/>
          <p:cNvSpPr txBox="1"/>
          <p:nvPr/>
        </p:nvSpPr>
        <p:spPr>
          <a:xfrm>
            <a:off x="2186267" y="1984127"/>
            <a:ext cx="6068310" cy="5262880"/>
          </a:xfrm>
          <a:prstGeom prst="rect">
            <a:avLst/>
          </a:prstGeom>
        </p:spPr>
        <p:txBody>
          <a:bodyPr lIns="0" tIns="0" rIns="0" bIns="0" rtlCol="0" anchor="t">
            <a:spAutoFit/>
          </a:bodyPr>
          <a:lstStyle/>
          <a:p>
            <a:pPr marL="236220" lvl="1" indent="0" algn="l">
              <a:lnSpc>
                <a:spcPct val="150000"/>
              </a:lnSpc>
              <a:buFont typeface="Arial" panose="020B0604020202020204"/>
              <a:buNone/>
            </a:pPr>
            <a:r>
              <a:rPr lang="en-US" sz="2850" b="1">
                <a:solidFill>
                  <a:srgbClr val="FFFFFF"/>
                </a:solidFill>
                <a:latin typeface="Poppins Bold" panose="00000800000000000000"/>
                <a:ea typeface="Poppins Bold" panose="00000800000000000000"/>
                <a:cs typeface="Poppins Bold" panose="00000800000000000000"/>
                <a:sym typeface="Poppins Bold" panose="00000800000000000000"/>
              </a:rPr>
              <a:t>Exodus 23:25-26</a:t>
            </a:r>
          </a:p>
          <a:p>
            <a:pPr marL="236220" lvl="1" indent="0" algn="l">
              <a:lnSpc>
                <a:spcPct val="150000"/>
              </a:lnSpc>
              <a:buFont typeface="Arial" panose="020B0604020202020204"/>
              <a:buNone/>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25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Worship the Lord your God, and his blessing will be on your food and water. I will take away sickness from among you, </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26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and none will miscarry or be barren in your land. I will give you a full life span.</a:t>
            </a:r>
            <a:endParaRPr lang="en-US" sz="2850">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20" name="Group 20"/>
          <p:cNvGrpSpPr/>
          <p:nvPr/>
        </p:nvGrpSpPr>
        <p:grpSpPr>
          <a:xfrm>
            <a:off x="9526680" y="1361702"/>
            <a:ext cx="6704339" cy="8496428"/>
            <a:chOff x="0" y="0"/>
            <a:chExt cx="1120236" cy="1419679"/>
          </a:xfrm>
        </p:grpSpPr>
        <p:sp>
          <p:nvSpPr>
            <p:cNvPr id="21" name="Freeform 21"/>
            <p:cNvSpPr/>
            <p:nvPr/>
          </p:nvSpPr>
          <p:spPr>
            <a:xfrm>
              <a:off x="0" y="0"/>
              <a:ext cx="1120236" cy="1419679"/>
            </a:xfrm>
            <a:custGeom>
              <a:avLst/>
              <a:gdLst/>
              <a:ahLst/>
              <a:cxnLst/>
              <a:rect l="l" t="t" r="r" b="b"/>
              <a:pathLst>
                <a:path w="1120236" h="1419679">
                  <a:moveTo>
                    <a:pt x="0" y="0"/>
                  </a:moveTo>
                  <a:lnTo>
                    <a:pt x="1120236" y="0"/>
                  </a:lnTo>
                  <a:lnTo>
                    <a:pt x="1120236" y="1419679"/>
                  </a:lnTo>
                  <a:lnTo>
                    <a:pt x="0" y="1419679"/>
                  </a:lnTo>
                  <a:close/>
                </a:path>
              </a:pathLst>
            </a:custGeom>
            <a:solidFill>
              <a:srgbClr val="62366E"/>
            </a:solidFill>
          </p:spPr>
          <p:txBody>
            <a:bodyPr/>
            <a:lstStyle/>
            <a:p>
              <a:endParaRPr lang="en-US"/>
            </a:p>
          </p:txBody>
        </p:sp>
        <p:sp>
          <p:nvSpPr>
            <p:cNvPr id="22" name="TextBox 22"/>
            <p:cNvSpPr txBox="1"/>
            <p:nvPr/>
          </p:nvSpPr>
          <p:spPr>
            <a:xfrm>
              <a:off x="0" y="-57150"/>
              <a:ext cx="1120236" cy="1476829"/>
            </a:xfrm>
            <a:prstGeom prst="rect">
              <a:avLst/>
            </a:prstGeom>
          </p:spPr>
          <p:txBody>
            <a:bodyPr lIns="80073" tIns="80073" rIns="80073" bIns="80073" rtlCol="0" anchor="ctr"/>
            <a:lstStyle/>
            <a:p>
              <a:pPr algn="ctr">
                <a:lnSpc>
                  <a:spcPts val="2660"/>
                </a:lnSpc>
              </a:pPr>
              <a:endParaRPr/>
            </a:p>
          </p:txBody>
        </p:sp>
      </p:grpSp>
      <p:grpSp>
        <p:nvGrpSpPr>
          <p:cNvPr id="23" name="Group 23"/>
          <p:cNvGrpSpPr/>
          <p:nvPr/>
        </p:nvGrpSpPr>
        <p:grpSpPr>
          <a:xfrm>
            <a:off x="15367068" y="1141212"/>
            <a:ext cx="1781079" cy="1781079"/>
            <a:chOff x="0" y="0"/>
            <a:chExt cx="2055600" cy="2055600"/>
          </a:xfrm>
        </p:grpSpPr>
        <p:sp>
          <p:nvSpPr>
            <p:cNvPr id="24" name="Freeform 24"/>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25" name="TextBox 25"/>
          <p:cNvSpPr txBox="1"/>
          <p:nvPr/>
        </p:nvSpPr>
        <p:spPr>
          <a:xfrm>
            <a:off x="9650730" y="1409700"/>
            <a:ext cx="6580505" cy="8225155"/>
          </a:xfrm>
          <a:prstGeom prst="rect">
            <a:avLst/>
          </a:prstGeom>
        </p:spPr>
        <p:txBody>
          <a:bodyPr lIns="0" tIns="0" rIns="0" bIns="0" rtlCol="0" anchor="t">
            <a:noAutofit/>
          </a:bodyPr>
          <a:lstStyle/>
          <a:p>
            <a:pPr algn="l">
              <a:lnSpc>
                <a:spcPct val="150000"/>
              </a:lnSpc>
            </a:pPr>
            <a:r>
              <a:rPr lang="en-US" sz="2850" b="1">
                <a:solidFill>
                  <a:srgbClr val="FFFFFF"/>
                </a:solidFill>
                <a:latin typeface="Poppins Bold" panose="00000800000000000000"/>
                <a:ea typeface="Poppins Bold" panose="00000800000000000000"/>
                <a:cs typeface="Poppins Bold" panose="00000800000000000000"/>
                <a:sym typeface="Poppins Bold" panose="00000800000000000000"/>
              </a:rPr>
              <a:t>Psalm 103:1-5 (NKJV)</a:t>
            </a:r>
            <a:endParaRPr lang="en-US" sz="2850">
              <a:solidFill>
                <a:srgbClr val="FFFFFF"/>
              </a:solidFill>
              <a:latin typeface="Poppins" panose="00000500000000000000"/>
              <a:ea typeface="Poppins" panose="00000500000000000000"/>
              <a:cs typeface="Poppins" panose="00000500000000000000"/>
              <a:sym typeface="Poppins" panose="00000500000000000000"/>
            </a:endParaRPr>
          </a:p>
          <a:p>
            <a:pPr algn="l">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1</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 “Bless the Lord, O my soul; And all that is within me, bless His holy name! </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Bless the Lord, O my soul, And forget not all His benefits: </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3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Who forgives all your iniquities, Who heals all your diseases, </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4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Who redeems your life from destruction, Who crowns you with lovingkindness and tender mercies,</a:t>
            </a: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5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Who satisfies your mouth with good things, So that your youth is renewed like the eagle’s.</a:t>
            </a:r>
            <a:endParaRPr lang="en-US" sz="2850">
              <a:solidFill>
                <a:srgbClr val="FFFFFF"/>
              </a:solidFill>
              <a:latin typeface="Poppins" panose="00000500000000000000"/>
              <a:ea typeface="Poppins" panose="00000500000000000000"/>
              <a:cs typeface="Poppins" panose="00000500000000000000"/>
              <a:sym typeface="Poppins" panose="00000500000000000000"/>
            </a:endParaRPr>
          </a:p>
        </p:txBody>
      </p:sp>
      <p:sp>
        <p:nvSpPr>
          <p:cNvPr id="26" name="Freeform 26"/>
          <p:cNvSpPr/>
          <p:nvPr/>
        </p:nvSpPr>
        <p:spPr>
          <a:xfrm>
            <a:off x="15904503" y="1536667"/>
            <a:ext cx="719711" cy="1127752"/>
          </a:xfrm>
          <a:custGeom>
            <a:avLst/>
            <a:gdLst/>
            <a:ahLst/>
            <a:cxnLst/>
            <a:rect l="l" t="t" r="r" b="b"/>
            <a:pathLst>
              <a:path w="719711" h="1127752">
                <a:moveTo>
                  <a:pt x="0" y="0"/>
                </a:moveTo>
                <a:lnTo>
                  <a:pt x="719711" y="0"/>
                </a:lnTo>
                <a:lnTo>
                  <a:pt x="719711" y="1127752"/>
                </a:lnTo>
                <a:lnTo>
                  <a:pt x="0" y="1127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048435" y="-534830"/>
            <a:ext cx="6239565" cy="1216715"/>
          </a:xfrm>
          <a:custGeom>
            <a:avLst/>
            <a:gdLst/>
            <a:ahLst/>
            <a:cxnLst/>
            <a:rect l="l" t="t" r="r" b="b"/>
            <a:pathLst>
              <a:path w="6239565" h="1216715">
                <a:moveTo>
                  <a:pt x="0" y="0"/>
                </a:moveTo>
                <a:lnTo>
                  <a:pt x="6239565" y="0"/>
                </a:lnTo>
                <a:lnTo>
                  <a:pt x="6239565" y="1216715"/>
                </a:lnTo>
                <a:lnTo>
                  <a:pt x="0" y="12167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0" y="9910201"/>
            <a:ext cx="18288000" cy="376799"/>
            <a:chOff x="0" y="0"/>
            <a:chExt cx="4816593" cy="99239"/>
          </a:xfrm>
        </p:grpSpPr>
        <p:sp>
          <p:nvSpPr>
            <p:cNvPr id="8" name="Freeform 8"/>
            <p:cNvSpPr/>
            <p:nvPr/>
          </p:nvSpPr>
          <p:spPr>
            <a:xfrm>
              <a:off x="0" y="0"/>
              <a:ext cx="4816592" cy="99239"/>
            </a:xfrm>
            <a:custGeom>
              <a:avLst/>
              <a:gdLst/>
              <a:ahLst/>
              <a:cxnLst/>
              <a:rect l="l" t="t" r="r" b="b"/>
              <a:pathLst>
                <a:path w="4816592" h="99239">
                  <a:moveTo>
                    <a:pt x="0" y="0"/>
                  </a:moveTo>
                  <a:lnTo>
                    <a:pt x="4816592" y="0"/>
                  </a:lnTo>
                  <a:lnTo>
                    <a:pt x="4816592" y="99239"/>
                  </a:lnTo>
                  <a:lnTo>
                    <a:pt x="0" y="99239"/>
                  </a:lnTo>
                  <a:close/>
                </a:path>
              </a:pathLst>
            </a:custGeom>
            <a:solidFill>
              <a:srgbClr val="62366E"/>
            </a:solidFill>
          </p:spPr>
          <p:txBody>
            <a:bodyPr/>
            <a:lstStyle/>
            <a:p>
              <a:endParaRPr lang="en-US"/>
            </a:p>
          </p:txBody>
        </p:sp>
        <p:sp>
          <p:nvSpPr>
            <p:cNvPr id="9" name="TextBox 9"/>
            <p:cNvSpPr txBox="1"/>
            <p:nvPr/>
          </p:nvSpPr>
          <p:spPr>
            <a:xfrm>
              <a:off x="0" y="-38100"/>
              <a:ext cx="4816593" cy="137339"/>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6756748" y="9935211"/>
            <a:ext cx="1143305"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29 | Page</a:t>
            </a:r>
          </a:p>
        </p:txBody>
      </p:sp>
      <p:grpSp>
        <p:nvGrpSpPr>
          <p:cNvPr id="12" name="Group 12"/>
          <p:cNvGrpSpPr/>
          <p:nvPr/>
        </p:nvGrpSpPr>
        <p:grpSpPr>
          <a:xfrm>
            <a:off x="1632625" y="1794318"/>
            <a:ext cx="6827538" cy="7696170"/>
            <a:chOff x="0" y="0"/>
            <a:chExt cx="1140822" cy="1285962"/>
          </a:xfrm>
        </p:grpSpPr>
        <p:sp>
          <p:nvSpPr>
            <p:cNvPr id="13" name="Freeform 13"/>
            <p:cNvSpPr/>
            <p:nvPr/>
          </p:nvSpPr>
          <p:spPr>
            <a:xfrm>
              <a:off x="0" y="0"/>
              <a:ext cx="1140822" cy="1285962"/>
            </a:xfrm>
            <a:custGeom>
              <a:avLst/>
              <a:gdLst/>
              <a:ahLst/>
              <a:cxnLst/>
              <a:rect l="l" t="t" r="r" b="b"/>
              <a:pathLst>
                <a:path w="1140822" h="1285962">
                  <a:moveTo>
                    <a:pt x="0" y="0"/>
                  </a:moveTo>
                  <a:lnTo>
                    <a:pt x="1140822" y="0"/>
                  </a:lnTo>
                  <a:lnTo>
                    <a:pt x="1140822" y="1285962"/>
                  </a:lnTo>
                  <a:lnTo>
                    <a:pt x="0" y="1285962"/>
                  </a:lnTo>
                  <a:close/>
                </a:path>
              </a:pathLst>
            </a:custGeom>
            <a:solidFill>
              <a:srgbClr val="62366E"/>
            </a:solidFill>
          </p:spPr>
          <p:txBody>
            <a:bodyPr/>
            <a:lstStyle/>
            <a:p>
              <a:endParaRPr lang="en-US"/>
            </a:p>
          </p:txBody>
        </p:sp>
        <p:sp>
          <p:nvSpPr>
            <p:cNvPr id="14" name="TextBox 14"/>
            <p:cNvSpPr txBox="1"/>
            <p:nvPr/>
          </p:nvSpPr>
          <p:spPr>
            <a:xfrm>
              <a:off x="0" y="-57150"/>
              <a:ext cx="1140822" cy="1343112"/>
            </a:xfrm>
            <a:prstGeom prst="rect">
              <a:avLst/>
            </a:prstGeom>
          </p:spPr>
          <p:txBody>
            <a:bodyPr lIns="80073" tIns="80073" rIns="80073" bIns="80073" rtlCol="0" anchor="ctr"/>
            <a:lstStyle/>
            <a:p>
              <a:pPr algn="ctr">
                <a:lnSpc>
                  <a:spcPts val="2660"/>
                </a:lnSpc>
              </a:pPr>
              <a:endParaRPr/>
            </a:p>
          </p:txBody>
        </p:sp>
      </p:grpSp>
      <p:grpSp>
        <p:nvGrpSpPr>
          <p:cNvPr id="15" name="Group 15"/>
          <p:cNvGrpSpPr/>
          <p:nvPr/>
        </p:nvGrpSpPr>
        <p:grpSpPr>
          <a:xfrm>
            <a:off x="369076" y="1342652"/>
            <a:ext cx="1817191" cy="1817191"/>
            <a:chOff x="0" y="0"/>
            <a:chExt cx="2422921" cy="2422921"/>
          </a:xfrm>
        </p:grpSpPr>
        <p:grpSp>
          <p:nvGrpSpPr>
            <p:cNvPr id="16" name="Group 16"/>
            <p:cNvGrpSpPr/>
            <p:nvPr/>
          </p:nvGrpSpPr>
          <p:grpSpPr>
            <a:xfrm>
              <a:off x="0" y="0"/>
              <a:ext cx="2422921" cy="2422921"/>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18" name="Freeform 18"/>
            <p:cNvSpPr/>
            <p:nvPr/>
          </p:nvSpPr>
          <p:spPr>
            <a:xfrm>
              <a:off x="731110" y="537963"/>
              <a:ext cx="979071" cy="1534157"/>
            </a:xfrm>
            <a:custGeom>
              <a:avLst/>
              <a:gdLst/>
              <a:ahLst/>
              <a:cxnLst/>
              <a:rect l="l" t="t" r="r" b="b"/>
              <a:pathLst>
                <a:path w="979071" h="1534157">
                  <a:moveTo>
                    <a:pt x="0" y="0"/>
                  </a:moveTo>
                  <a:lnTo>
                    <a:pt x="979071" y="0"/>
                  </a:lnTo>
                  <a:lnTo>
                    <a:pt x="979071" y="1534157"/>
                  </a:lnTo>
                  <a:lnTo>
                    <a:pt x="0" y="15341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9" name="TextBox 19"/>
          <p:cNvSpPr txBox="1"/>
          <p:nvPr/>
        </p:nvSpPr>
        <p:spPr>
          <a:xfrm>
            <a:off x="2186267" y="1984127"/>
            <a:ext cx="6068310" cy="3289300"/>
          </a:xfrm>
          <a:prstGeom prst="rect">
            <a:avLst/>
          </a:prstGeom>
        </p:spPr>
        <p:txBody>
          <a:bodyPr lIns="0" tIns="0" rIns="0" bIns="0" rtlCol="0" anchor="t">
            <a:spAutoFit/>
          </a:bodyPr>
          <a:lstStyle/>
          <a:p>
            <a:pPr marL="236220" lvl="1" indent="0" algn="l">
              <a:lnSpc>
                <a:spcPct val="150000"/>
              </a:lnSpc>
              <a:buFont typeface="Arial" panose="020B0604020202020204"/>
              <a:buNone/>
            </a:pPr>
            <a:r>
              <a:rPr lang="en-US" sz="2850" b="1">
                <a:solidFill>
                  <a:srgbClr val="FFFFFF"/>
                </a:solidFill>
                <a:latin typeface="Poppins Bold" panose="00000800000000000000"/>
                <a:ea typeface="Poppins Bold" panose="00000800000000000000"/>
                <a:cs typeface="Poppins Bold" panose="00000800000000000000"/>
                <a:sym typeface="Poppins Bold" panose="00000800000000000000"/>
              </a:rPr>
              <a:t>3 John 2 (KJV)</a:t>
            </a:r>
          </a:p>
          <a:p>
            <a:pPr marL="236220" lvl="1" indent="0" algn="l">
              <a:lnSpc>
                <a:spcPct val="150000"/>
              </a:lnSpc>
              <a:buFont typeface="Arial" panose="020B0604020202020204"/>
              <a:buNone/>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Beloved, I wish above all things that thou mayest prosper and be in health, even as thy soul prospereth.</a:t>
            </a:r>
            <a:endParaRPr lang="en-US" sz="2850">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20" name="Group 20"/>
          <p:cNvGrpSpPr/>
          <p:nvPr/>
        </p:nvGrpSpPr>
        <p:grpSpPr>
          <a:xfrm>
            <a:off x="9526680" y="1361702"/>
            <a:ext cx="6704339" cy="8496428"/>
            <a:chOff x="0" y="0"/>
            <a:chExt cx="1120236" cy="1419679"/>
          </a:xfrm>
        </p:grpSpPr>
        <p:sp>
          <p:nvSpPr>
            <p:cNvPr id="21" name="Freeform 21"/>
            <p:cNvSpPr/>
            <p:nvPr/>
          </p:nvSpPr>
          <p:spPr>
            <a:xfrm>
              <a:off x="0" y="0"/>
              <a:ext cx="1120236" cy="1419679"/>
            </a:xfrm>
            <a:custGeom>
              <a:avLst/>
              <a:gdLst/>
              <a:ahLst/>
              <a:cxnLst/>
              <a:rect l="l" t="t" r="r" b="b"/>
              <a:pathLst>
                <a:path w="1120236" h="1419679">
                  <a:moveTo>
                    <a:pt x="0" y="0"/>
                  </a:moveTo>
                  <a:lnTo>
                    <a:pt x="1120236" y="0"/>
                  </a:lnTo>
                  <a:lnTo>
                    <a:pt x="1120236" y="1419679"/>
                  </a:lnTo>
                  <a:lnTo>
                    <a:pt x="0" y="1419679"/>
                  </a:lnTo>
                  <a:close/>
                </a:path>
              </a:pathLst>
            </a:custGeom>
            <a:solidFill>
              <a:srgbClr val="62366E"/>
            </a:solidFill>
          </p:spPr>
          <p:txBody>
            <a:bodyPr/>
            <a:lstStyle/>
            <a:p>
              <a:endParaRPr lang="en-US"/>
            </a:p>
          </p:txBody>
        </p:sp>
        <p:sp>
          <p:nvSpPr>
            <p:cNvPr id="22" name="TextBox 22"/>
            <p:cNvSpPr txBox="1"/>
            <p:nvPr/>
          </p:nvSpPr>
          <p:spPr>
            <a:xfrm>
              <a:off x="0" y="-57150"/>
              <a:ext cx="1120236" cy="1476829"/>
            </a:xfrm>
            <a:prstGeom prst="rect">
              <a:avLst/>
            </a:prstGeom>
          </p:spPr>
          <p:txBody>
            <a:bodyPr lIns="80073" tIns="80073" rIns="80073" bIns="80073" rtlCol="0" anchor="ctr"/>
            <a:lstStyle/>
            <a:p>
              <a:pPr algn="ctr">
                <a:lnSpc>
                  <a:spcPts val="2660"/>
                </a:lnSpc>
              </a:pPr>
              <a:endParaRPr/>
            </a:p>
          </p:txBody>
        </p:sp>
      </p:grpSp>
      <p:grpSp>
        <p:nvGrpSpPr>
          <p:cNvPr id="23" name="Group 23"/>
          <p:cNvGrpSpPr/>
          <p:nvPr/>
        </p:nvGrpSpPr>
        <p:grpSpPr>
          <a:xfrm>
            <a:off x="15367068" y="1141212"/>
            <a:ext cx="1781079" cy="1781079"/>
            <a:chOff x="0" y="0"/>
            <a:chExt cx="2055600" cy="2055600"/>
          </a:xfrm>
        </p:grpSpPr>
        <p:sp>
          <p:nvSpPr>
            <p:cNvPr id="24" name="Freeform 24"/>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25" name="TextBox 25"/>
          <p:cNvSpPr txBox="1"/>
          <p:nvPr/>
        </p:nvSpPr>
        <p:spPr>
          <a:xfrm>
            <a:off x="9650730" y="1409700"/>
            <a:ext cx="6580505" cy="8225155"/>
          </a:xfrm>
          <a:prstGeom prst="rect">
            <a:avLst/>
          </a:prstGeom>
        </p:spPr>
        <p:txBody>
          <a:bodyPr lIns="0" tIns="0" rIns="0" bIns="0" rtlCol="0" anchor="t">
            <a:noAutofit/>
          </a:bodyPr>
          <a:lstStyle/>
          <a:p>
            <a:pPr algn="l">
              <a:lnSpc>
                <a:spcPct val="150000"/>
              </a:lnSpc>
            </a:pPr>
            <a:r>
              <a:rPr lang="en-US" sz="2850" b="1">
                <a:solidFill>
                  <a:srgbClr val="FFFFFF"/>
                </a:solidFill>
                <a:latin typeface="Poppins Bold" panose="00000800000000000000"/>
                <a:ea typeface="Poppins Bold" panose="00000800000000000000"/>
                <a:cs typeface="Poppins Bold" panose="00000800000000000000"/>
                <a:sym typeface="Poppins Bold" panose="00000800000000000000"/>
              </a:rPr>
              <a:t>Proverbs 4:20–22 (NLT)</a:t>
            </a:r>
          </a:p>
          <a:p>
            <a:pPr algn="l">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20</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 My child, pay attention to what I say. Listen carefully to my words. </a:t>
            </a:r>
          </a:p>
          <a:p>
            <a:pPr algn="l">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21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Don’t lose sight of them. Let them penetrate deep into your heart, </a:t>
            </a:r>
          </a:p>
          <a:p>
            <a:pPr algn="l">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22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for they bring life to those who find them, and healing to their whole body. </a:t>
            </a:r>
          </a:p>
          <a:p>
            <a:pPr algn="l">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23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Guard your heart above all else, for it determines the course of your life.</a:t>
            </a:r>
          </a:p>
        </p:txBody>
      </p:sp>
      <p:sp>
        <p:nvSpPr>
          <p:cNvPr id="26" name="Freeform 26"/>
          <p:cNvSpPr/>
          <p:nvPr/>
        </p:nvSpPr>
        <p:spPr>
          <a:xfrm>
            <a:off x="15904503" y="1536667"/>
            <a:ext cx="719711" cy="1127752"/>
          </a:xfrm>
          <a:custGeom>
            <a:avLst/>
            <a:gdLst/>
            <a:ahLst/>
            <a:cxnLst/>
            <a:rect l="l" t="t" r="r" b="b"/>
            <a:pathLst>
              <a:path w="719711" h="1127752">
                <a:moveTo>
                  <a:pt x="0" y="0"/>
                </a:moveTo>
                <a:lnTo>
                  <a:pt x="719711" y="0"/>
                </a:lnTo>
                <a:lnTo>
                  <a:pt x="719711" y="1127752"/>
                </a:lnTo>
                <a:lnTo>
                  <a:pt x="0" y="1127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048435" y="-534830"/>
            <a:ext cx="6239565" cy="1216715"/>
          </a:xfrm>
          <a:custGeom>
            <a:avLst/>
            <a:gdLst/>
            <a:ahLst/>
            <a:cxnLst/>
            <a:rect l="l" t="t" r="r" b="b"/>
            <a:pathLst>
              <a:path w="6239565" h="1216715">
                <a:moveTo>
                  <a:pt x="0" y="0"/>
                </a:moveTo>
                <a:lnTo>
                  <a:pt x="6239565" y="0"/>
                </a:lnTo>
                <a:lnTo>
                  <a:pt x="6239565" y="1216715"/>
                </a:lnTo>
                <a:lnTo>
                  <a:pt x="0" y="12167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0" y="9910201"/>
            <a:ext cx="18288000" cy="376799"/>
            <a:chOff x="0" y="0"/>
            <a:chExt cx="4816593" cy="99239"/>
          </a:xfrm>
        </p:grpSpPr>
        <p:sp>
          <p:nvSpPr>
            <p:cNvPr id="8" name="Freeform 8"/>
            <p:cNvSpPr/>
            <p:nvPr/>
          </p:nvSpPr>
          <p:spPr>
            <a:xfrm>
              <a:off x="0" y="0"/>
              <a:ext cx="4816592" cy="99239"/>
            </a:xfrm>
            <a:custGeom>
              <a:avLst/>
              <a:gdLst/>
              <a:ahLst/>
              <a:cxnLst/>
              <a:rect l="l" t="t" r="r" b="b"/>
              <a:pathLst>
                <a:path w="4816592" h="99239">
                  <a:moveTo>
                    <a:pt x="0" y="0"/>
                  </a:moveTo>
                  <a:lnTo>
                    <a:pt x="4816592" y="0"/>
                  </a:lnTo>
                  <a:lnTo>
                    <a:pt x="4816592" y="99239"/>
                  </a:lnTo>
                  <a:lnTo>
                    <a:pt x="0" y="99239"/>
                  </a:lnTo>
                  <a:close/>
                </a:path>
              </a:pathLst>
            </a:custGeom>
            <a:solidFill>
              <a:srgbClr val="62366E"/>
            </a:solidFill>
          </p:spPr>
          <p:txBody>
            <a:bodyPr/>
            <a:lstStyle/>
            <a:p>
              <a:endParaRPr lang="en-US"/>
            </a:p>
          </p:txBody>
        </p:sp>
        <p:sp>
          <p:nvSpPr>
            <p:cNvPr id="9" name="TextBox 9"/>
            <p:cNvSpPr txBox="1"/>
            <p:nvPr/>
          </p:nvSpPr>
          <p:spPr>
            <a:xfrm>
              <a:off x="0" y="-38100"/>
              <a:ext cx="4816593" cy="137339"/>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6756748" y="9935211"/>
            <a:ext cx="1143305"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29 | Page</a:t>
            </a:r>
          </a:p>
        </p:txBody>
      </p:sp>
      <p:grpSp>
        <p:nvGrpSpPr>
          <p:cNvPr id="12" name="Group 12"/>
          <p:cNvGrpSpPr/>
          <p:nvPr/>
        </p:nvGrpSpPr>
        <p:grpSpPr>
          <a:xfrm>
            <a:off x="1632625" y="1794318"/>
            <a:ext cx="6827538" cy="7696170"/>
            <a:chOff x="0" y="0"/>
            <a:chExt cx="1140822" cy="1285962"/>
          </a:xfrm>
        </p:grpSpPr>
        <p:sp>
          <p:nvSpPr>
            <p:cNvPr id="13" name="Freeform 13"/>
            <p:cNvSpPr/>
            <p:nvPr/>
          </p:nvSpPr>
          <p:spPr>
            <a:xfrm>
              <a:off x="0" y="0"/>
              <a:ext cx="1140822" cy="1285962"/>
            </a:xfrm>
            <a:custGeom>
              <a:avLst/>
              <a:gdLst/>
              <a:ahLst/>
              <a:cxnLst/>
              <a:rect l="l" t="t" r="r" b="b"/>
              <a:pathLst>
                <a:path w="1140822" h="1285962">
                  <a:moveTo>
                    <a:pt x="0" y="0"/>
                  </a:moveTo>
                  <a:lnTo>
                    <a:pt x="1140822" y="0"/>
                  </a:lnTo>
                  <a:lnTo>
                    <a:pt x="1140822" y="1285962"/>
                  </a:lnTo>
                  <a:lnTo>
                    <a:pt x="0" y="1285962"/>
                  </a:lnTo>
                  <a:close/>
                </a:path>
              </a:pathLst>
            </a:custGeom>
            <a:solidFill>
              <a:srgbClr val="62366E"/>
            </a:solidFill>
          </p:spPr>
          <p:txBody>
            <a:bodyPr/>
            <a:lstStyle/>
            <a:p>
              <a:endParaRPr lang="en-US"/>
            </a:p>
          </p:txBody>
        </p:sp>
        <p:sp>
          <p:nvSpPr>
            <p:cNvPr id="14" name="TextBox 14"/>
            <p:cNvSpPr txBox="1"/>
            <p:nvPr/>
          </p:nvSpPr>
          <p:spPr>
            <a:xfrm>
              <a:off x="0" y="-57150"/>
              <a:ext cx="1140822" cy="1343112"/>
            </a:xfrm>
            <a:prstGeom prst="rect">
              <a:avLst/>
            </a:prstGeom>
          </p:spPr>
          <p:txBody>
            <a:bodyPr lIns="80073" tIns="80073" rIns="80073" bIns="80073" rtlCol="0" anchor="ctr"/>
            <a:lstStyle/>
            <a:p>
              <a:pPr algn="ctr">
                <a:lnSpc>
                  <a:spcPts val="2660"/>
                </a:lnSpc>
              </a:pPr>
              <a:endParaRPr/>
            </a:p>
          </p:txBody>
        </p:sp>
      </p:grpSp>
      <p:grpSp>
        <p:nvGrpSpPr>
          <p:cNvPr id="15" name="Group 15"/>
          <p:cNvGrpSpPr/>
          <p:nvPr/>
        </p:nvGrpSpPr>
        <p:grpSpPr>
          <a:xfrm>
            <a:off x="369076" y="1342652"/>
            <a:ext cx="1817191" cy="1817191"/>
            <a:chOff x="0" y="0"/>
            <a:chExt cx="2422921" cy="2422921"/>
          </a:xfrm>
        </p:grpSpPr>
        <p:grpSp>
          <p:nvGrpSpPr>
            <p:cNvPr id="16" name="Group 16"/>
            <p:cNvGrpSpPr/>
            <p:nvPr/>
          </p:nvGrpSpPr>
          <p:grpSpPr>
            <a:xfrm>
              <a:off x="0" y="0"/>
              <a:ext cx="2422921" cy="2422921"/>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18" name="Freeform 18"/>
            <p:cNvSpPr/>
            <p:nvPr/>
          </p:nvSpPr>
          <p:spPr>
            <a:xfrm>
              <a:off x="731110" y="537963"/>
              <a:ext cx="979071" cy="1534157"/>
            </a:xfrm>
            <a:custGeom>
              <a:avLst/>
              <a:gdLst/>
              <a:ahLst/>
              <a:cxnLst/>
              <a:rect l="l" t="t" r="r" b="b"/>
              <a:pathLst>
                <a:path w="979071" h="1534157">
                  <a:moveTo>
                    <a:pt x="0" y="0"/>
                  </a:moveTo>
                  <a:lnTo>
                    <a:pt x="979071" y="0"/>
                  </a:lnTo>
                  <a:lnTo>
                    <a:pt x="979071" y="1534157"/>
                  </a:lnTo>
                  <a:lnTo>
                    <a:pt x="0" y="15341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9" name="TextBox 19"/>
          <p:cNvSpPr txBox="1"/>
          <p:nvPr/>
        </p:nvSpPr>
        <p:spPr>
          <a:xfrm>
            <a:off x="2186267" y="1984127"/>
            <a:ext cx="6068310" cy="6735883"/>
          </a:xfrm>
          <a:prstGeom prst="rect">
            <a:avLst/>
          </a:prstGeom>
        </p:spPr>
        <p:txBody>
          <a:bodyPr lIns="0" tIns="0" rIns="0" bIns="0" rtlCol="0" anchor="t">
            <a:spAutoFit/>
          </a:bodyPr>
          <a:lstStyle/>
          <a:p>
            <a:pPr marL="236220" lvl="1" indent="0" algn="l">
              <a:lnSpc>
                <a:spcPct val="150000"/>
              </a:lnSpc>
              <a:buFont typeface="Arial" panose="020B0604020202020204"/>
              <a:buNone/>
            </a:pPr>
            <a:r>
              <a:rPr lang="en-US" sz="2850" b="1" dirty="0">
                <a:solidFill>
                  <a:srgbClr val="FFFFFF"/>
                </a:solidFill>
                <a:latin typeface="Poppins Bold" panose="00000800000000000000"/>
                <a:ea typeface="Poppins Bold" panose="00000800000000000000"/>
                <a:cs typeface="Poppins Bold" panose="00000800000000000000"/>
                <a:sym typeface="Poppins Bold" panose="00000800000000000000"/>
              </a:rPr>
              <a:t>Proverbs 14:30 (AMPC, GNT)</a:t>
            </a:r>
          </a:p>
          <a:p>
            <a:pPr marL="236220"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30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A calm undisturbed mind and heart are the life and health of the body, but envy, jealousy, and wrath are like rottenness of the bones.” (AMPC)</a:t>
            </a:r>
          </a:p>
          <a:p>
            <a:pPr marL="236220" lvl="1" indent="0" algn="l">
              <a:lnSpc>
                <a:spcPct val="150000"/>
              </a:lnSpc>
              <a:buFont typeface="Arial" panose="020B0604020202020204"/>
              <a:buNone/>
            </a:pPr>
            <a:endPar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endParaRPr>
          </a:p>
          <a:p>
            <a:pPr marL="236220" lvl="1" indent="0" algn="l">
              <a:lnSpc>
                <a:spcPct val="150000"/>
              </a:lnSpc>
              <a:buFont typeface="Arial" panose="020B0604020202020204"/>
              <a:buNone/>
            </a:pPr>
            <a:endPar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endParaRPr>
          </a:p>
          <a:p>
            <a:pPr marL="236220" lvl="1" indent="0" algn="l">
              <a:lnSpc>
                <a:spcPct val="150000"/>
              </a:lnSpc>
              <a:buFont typeface="Arial" panose="020B0604020202020204"/>
              <a:buNone/>
            </a:pPr>
            <a:r>
              <a:rPr lang="en-US" altLang="en-US" sz="2850" b="1" baseline="30000" dirty="0">
                <a:solidFill>
                  <a:srgbClr val="FFFFFF"/>
                </a:solidFill>
                <a:latin typeface="Poppins" panose="00000500000000000000"/>
                <a:ea typeface="Poppins" panose="00000500000000000000"/>
                <a:cs typeface="Poppins" panose="00000500000000000000"/>
                <a:sym typeface="Poppins" panose="00000500000000000000"/>
              </a:rPr>
              <a:t>30 </a:t>
            </a:r>
            <a:r>
              <a:rPr lang="en-US" altLang="en-US" sz="2850" dirty="0">
                <a:solidFill>
                  <a:srgbClr val="FFFFFF"/>
                </a:solidFill>
                <a:latin typeface="Poppins" panose="00000500000000000000"/>
                <a:ea typeface="Poppins" panose="00000500000000000000"/>
                <a:cs typeface="Poppins" panose="00000500000000000000"/>
                <a:sym typeface="Poppins" panose="00000500000000000000"/>
              </a:rPr>
              <a:t>Peace of mind makes the body healthy, but jealousy is like a cancer.” (GNT)</a:t>
            </a:r>
          </a:p>
        </p:txBody>
      </p:sp>
      <p:grpSp>
        <p:nvGrpSpPr>
          <p:cNvPr id="20" name="Group 20"/>
          <p:cNvGrpSpPr/>
          <p:nvPr/>
        </p:nvGrpSpPr>
        <p:grpSpPr>
          <a:xfrm>
            <a:off x="9526680" y="1361702"/>
            <a:ext cx="6704339" cy="8496428"/>
            <a:chOff x="0" y="0"/>
            <a:chExt cx="1120236" cy="1419679"/>
          </a:xfrm>
        </p:grpSpPr>
        <p:sp>
          <p:nvSpPr>
            <p:cNvPr id="21" name="Freeform 21"/>
            <p:cNvSpPr/>
            <p:nvPr/>
          </p:nvSpPr>
          <p:spPr>
            <a:xfrm>
              <a:off x="0" y="0"/>
              <a:ext cx="1120236" cy="1419679"/>
            </a:xfrm>
            <a:custGeom>
              <a:avLst/>
              <a:gdLst/>
              <a:ahLst/>
              <a:cxnLst/>
              <a:rect l="l" t="t" r="r" b="b"/>
              <a:pathLst>
                <a:path w="1120236" h="1419679">
                  <a:moveTo>
                    <a:pt x="0" y="0"/>
                  </a:moveTo>
                  <a:lnTo>
                    <a:pt x="1120236" y="0"/>
                  </a:lnTo>
                  <a:lnTo>
                    <a:pt x="1120236" y="1419679"/>
                  </a:lnTo>
                  <a:lnTo>
                    <a:pt x="0" y="1419679"/>
                  </a:lnTo>
                  <a:close/>
                </a:path>
              </a:pathLst>
            </a:custGeom>
            <a:solidFill>
              <a:srgbClr val="62366E"/>
            </a:solidFill>
          </p:spPr>
          <p:txBody>
            <a:bodyPr/>
            <a:lstStyle/>
            <a:p>
              <a:endParaRPr lang="en-US"/>
            </a:p>
          </p:txBody>
        </p:sp>
        <p:sp>
          <p:nvSpPr>
            <p:cNvPr id="22" name="TextBox 22"/>
            <p:cNvSpPr txBox="1"/>
            <p:nvPr/>
          </p:nvSpPr>
          <p:spPr>
            <a:xfrm>
              <a:off x="0" y="-57150"/>
              <a:ext cx="1120236" cy="1476829"/>
            </a:xfrm>
            <a:prstGeom prst="rect">
              <a:avLst/>
            </a:prstGeom>
          </p:spPr>
          <p:txBody>
            <a:bodyPr lIns="80073" tIns="80073" rIns="80073" bIns="80073" rtlCol="0" anchor="ctr"/>
            <a:lstStyle/>
            <a:p>
              <a:pPr algn="ctr">
                <a:lnSpc>
                  <a:spcPts val="2660"/>
                </a:lnSpc>
              </a:pPr>
              <a:endParaRPr/>
            </a:p>
          </p:txBody>
        </p:sp>
      </p:grpSp>
      <p:grpSp>
        <p:nvGrpSpPr>
          <p:cNvPr id="23" name="Group 23"/>
          <p:cNvGrpSpPr/>
          <p:nvPr/>
        </p:nvGrpSpPr>
        <p:grpSpPr>
          <a:xfrm>
            <a:off x="15367068" y="1141212"/>
            <a:ext cx="1781079" cy="1781079"/>
            <a:chOff x="0" y="0"/>
            <a:chExt cx="2055600" cy="2055600"/>
          </a:xfrm>
        </p:grpSpPr>
        <p:sp>
          <p:nvSpPr>
            <p:cNvPr id="24" name="Freeform 24"/>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25" name="TextBox 25"/>
          <p:cNvSpPr txBox="1"/>
          <p:nvPr/>
        </p:nvSpPr>
        <p:spPr>
          <a:xfrm>
            <a:off x="9650730" y="1409700"/>
            <a:ext cx="6580505" cy="8225155"/>
          </a:xfrm>
          <a:prstGeom prst="rect">
            <a:avLst/>
          </a:prstGeom>
        </p:spPr>
        <p:txBody>
          <a:bodyPr lIns="0" tIns="0" rIns="0" bIns="0" rtlCol="0" anchor="t">
            <a:noAutofit/>
          </a:bodyPr>
          <a:lstStyle/>
          <a:p>
            <a:pPr algn="l">
              <a:lnSpc>
                <a:spcPct val="150000"/>
              </a:lnSpc>
            </a:pPr>
            <a:r>
              <a:rPr lang="en-US" sz="2850" b="1">
                <a:solidFill>
                  <a:srgbClr val="FFFFFF"/>
                </a:solidFill>
                <a:latin typeface="Poppins Bold" panose="00000800000000000000"/>
                <a:ea typeface="Poppins Bold" panose="00000800000000000000"/>
                <a:cs typeface="Poppins Bold" panose="00000800000000000000"/>
                <a:sym typeface="Poppins Bold" panose="00000800000000000000"/>
              </a:rPr>
              <a:t>Proverbs 17:22 (AMP)</a:t>
            </a:r>
          </a:p>
          <a:p>
            <a:pPr algn="l">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22</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 A happy heart is good medicine and a cheerful mind works healing, but a broken spirit dries up the bones</a:t>
            </a:r>
          </a:p>
          <a:p>
            <a:pPr algn="l">
              <a:lnSpc>
                <a:spcPct val="150000"/>
              </a:lnSpc>
            </a:pPr>
            <a:endParaRPr lang="en-US" altLang="en-US" sz="2850">
              <a:solidFill>
                <a:srgbClr val="FFFFFF"/>
              </a:solidFill>
              <a:latin typeface="Poppins" panose="00000500000000000000"/>
              <a:ea typeface="Poppins" panose="00000500000000000000"/>
              <a:cs typeface="Poppins" panose="00000500000000000000"/>
              <a:sym typeface="Poppins" panose="00000500000000000000"/>
            </a:endParaRPr>
          </a:p>
          <a:p>
            <a:pPr algn="l">
              <a:lnSpc>
                <a:spcPct val="150000"/>
              </a:lnSpc>
            </a:pPr>
            <a:r>
              <a:rPr lang="en-US" sz="2850" b="1">
                <a:solidFill>
                  <a:srgbClr val="FFFFFF"/>
                </a:solidFill>
                <a:latin typeface="Poppins Bold" panose="00000800000000000000"/>
                <a:ea typeface="Poppins Bold" panose="00000800000000000000"/>
                <a:cs typeface="Poppins Bold" panose="00000800000000000000"/>
                <a:sym typeface="Poppins Bold" panose="00000800000000000000"/>
              </a:rPr>
              <a:t>Psalm 107:20 (TPT)</a:t>
            </a:r>
            <a:endParaRPr lang="en-US" altLang="en-US" sz="2850">
              <a:solidFill>
                <a:srgbClr val="FFFFFF"/>
              </a:solidFill>
              <a:latin typeface="Poppins" panose="00000500000000000000"/>
              <a:ea typeface="Poppins" panose="00000500000000000000"/>
              <a:cs typeface="Poppins" panose="00000500000000000000"/>
              <a:sym typeface="Poppins" panose="00000500000000000000"/>
            </a:endParaRPr>
          </a:p>
          <a:p>
            <a:pPr algn="l">
              <a:lnSpc>
                <a:spcPct val="150000"/>
              </a:lnSpc>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20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God spoke the words, “Be healed,” and we were healed, delivered from death’s door!</a:t>
            </a:r>
          </a:p>
        </p:txBody>
      </p:sp>
      <p:sp>
        <p:nvSpPr>
          <p:cNvPr id="26" name="Freeform 26"/>
          <p:cNvSpPr/>
          <p:nvPr/>
        </p:nvSpPr>
        <p:spPr>
          <a:xfrm>
            <a:off x="15904503" y="1536667"/>
            <a:ext cx="719711" cy="1127752"/>
          </a:xfrm>
          <a:custGeom>
            <a:avLst/>
            <a:gdLst/>
            <a:ahLst/>
            <a:cxnLst/>
            <a:rect l="l" t="t" r="r" b="b"/>
            <a:pathLst>
              <a:path w="719711" h="1127752">
                <a:moveTo>
                  <a:pt x="0" y="0"/>
                </a:moveTo>
                <a:lnTo>
                  <a:pt x="719711" y="0"/>
                </a:lnTo>
                <a:lnTo>
                  <a:pt x="719711" y="1127752"/>
                </a:lnTo>
                <a:lnTo>
                  <a:pt x="0" y="1127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00110" y="-708550"/>
            <a:ext cx="7462564" cy="1455200"/>
          </a:xfrm>
          <a:custGeom>
            <a:avLst/>
            <a:gdLst/>
            <a:ahLst/>
            <a:cxnLst/>
            <a:rect l="l" t="t" r="r" b="b"/>
            <a:pathLst>
              <a:path w="7462564" h="1455200">
                <a:moveTo>
                  <a:pt x="0" y="0"/>
                </a:moveTo>
                <a:lnTo>
                  <a:pt x="7462564" y="0"/>
                </a:lnTo>
                <a:lnTo>
                  <a:pt x="7462564" y="1455200"/>
                </a:lnTo>
                <a:lnTo>
                  <a:pt x="0" y="1455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376366" y="9409421"/>
            <a:ext cx="2687841" cy="529812"/>
            <a:chOff x="0" y="0"/>
            <a:chExt cx="3583788" cy="706415"/>
          </a:xfrm>
        </p:grpSpPr>
        <p:sp>
          <p:nvSpPr>
            <p:cNvPr id="4" name="Freeform 4"/>
            <p:cNvSpPr/>
            <p:nvPr/>
          </p:nvSpPr>
          <p:spPr>
            <a:xfrm>
              <a:off x="0" y="0"/>
              <a:ext cx="1751322" cy="706415"/>
            </a:xfrm>
            <a:custGeom>
              <a:avLst/>
              <a:gdLst/>
              <a:ahLst/>
              <a:cxnLst/>
              <a:rect l="l" t="t" r="r" b="b"/>
              <a:pathLst>
                <a:path w="1751322" h="706415">
                  <a:moveTo>
                    <a:pt x="0" y="0"/>
                  </a:moveTo>
                  <a:lnTo>
                    <a:pt x="1751322" y="0"/>
                  </a:lnTo>
                  <a:lnTo>
                    <a:pt x="1751322" y="706415"/>
                  </a:lnTo>
                  <a:lnTo>
                    <a:pt x="0" y="706415"/>
                  </a:lnTo>
                  <a:lnTo>
                    <a:pt x="0" y="0"/>
                  </a:lnTo>
                  <a:close/>
                </a:path>
              </a:pathLst>
            </a:custGeom>
            <a:blipFill>
              <a:blip r:embed="rId4"/>
              <a:stretch>
                <a:fillRect/>
              </a:stretch>
            </a:blipFill>
          </p:spPr>
          <p:txBody>
            <a:bodyPr/>
            <a:lstStyle/>
            <a:p>
              <a:endParaRPr lang="en-US"/>
            </a:p>
          </p:txBody>
        </p:sp>
        <p:sp>
          <p:nvSpPr>
            <p:cNvPr id="5" name="Freeform 5"/>
            <p:cNvSpPr/>
            <p:nvPr/>
          </p:nvSpPr>
          <p:spPr>
            <a:xfrm>
              <a:off x="1476303" y="60053"/>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5"/>
              <a:stretch>
                <a:fillRect/>
              </a:stretch>
            </a:blipFill>
          </p:spPr>
          <p:txBody>
            <a:bodyPr/>
            <a:lstStyle/>
            <a:p>
              <a:endParaRPr lang="en-US"/>
            </a:p>
          </p:txBody>
        </p:sp>
        <p:sp>
          <p:nvSpPr>
            <p:cNvPr id="6" name="TextBox 6"/>
            <p:cNvSpPr txBox="1"/>
            <p:nvPr/>
          </p:nvSpPr>
          <p:spPr>
            <a:xfrm>
              <a:off x="2151808" y="217540"/>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grpSp>
        <p:nvGrpSpPr>
          <p:cNvPr id="7" name="Group 7"/>
          <p:cNvGrpSpPr>
            <a:grpSpLocks noChangeAspect="1"/>
          </p:cNvGrpSpPr>
          <p:nvPr/>
        </p:nvGrpSpPr>
        <p:grpSpPr>
          <a:xfrm>
            <a:off x="-92018" y="-118020"/>
            <a:ext cx="9551719" cy="5372843"/>
            <a:chOff x="0" y="0"/>
            <a:chExt cx="6089457" cy="3425320"/>
          </a:xfrm>
        </p:grpSpPr>
        <p:sp>
          <p:nvSpPr>
            <p:cNvPr id="8" name="Freeform 8"/>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0296BD"/>
            </a:solidFill>
          </p:spPr>
          <p:txBody>
            <a:bodyPr/>
            <a:lstStyle/>
            <a:p>
              <a:endParaRPr lang="en-US"/>
            </a:p>
          </p:txBody>
        </p:sp>
        <p:sp>
          <p:nvSpPr>
            <p:cNvPr id="9" name="Freeform 9"/>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6"/>
              <a:stretch>
                <a:fillRect t="-9222" b="-9222"/>
              </a:stretch>
            </a:blipFill>
          </p:spPr>
          <p:txBody>
            <a:bodyPr/>
            <a:lstStyle/>
            <a:p>
              <a:endParaRPr lang="en-US"/>
            </a:p>
          </p:txBody>
        </p:sp>
      </p:grpSp>
      <p:grpSp>
        <p:nvGrpSpPr>
          <p:cNvPr id="10" name="Group 10"/>
          <p:cNvGrpSpPr/>
          <p:nvPr/>
        </p:nvGrpSpPr>
        <p:grpSpPr>
          <a:xfrm rot="-1660488">
            <a:off x="-4233206" y="5189176"/>
            <a:ext cx="8282376" cy="404757"/>
            <a:chOff x="0" y="0"/>
            <a:chExt cx="2181367" cy="106603"/>
          </a:xfrm>
        </p:grpSpPr>
        <p:sp>
          <p:nvSpPr>
            <p:cNvPr id="11" name="Freeform 11"/>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62366E"/>
            </a:solidFill>
          </p:spPr>
          <p:txBody>
            <a:bodyPr/>
            <a:lstStyle/>
            <a:p>
              <a:endParaRPr lang="en-US"/>
            </a:p>
          </p:txBody>
        </p:sp>
        <p:sp>
          <p:nvSpPr>
            <p:cNvPr id="12" name="TextBox 12"/>
            <p:cNvSpPr txBox="1"/>
            <p:nvPr/>
          </p:nvSpPr>
          <p:spPr>
            <a:xfrm>
              <a:off x="0" y="-19050"/>
              <a:ext cx="2181367" cy="125653"/>
            </a:xfrm>
            <a:prstGeom prst="rect">
              <a:avLst/>
            </a:prstGeom>
          </p:spPr>
          <p:txBody>
            <a:bodyPr lIns="50800" tIns="50800" rIns="50800" bIns="50800" rtlCol="0" anchor="ctr"/>
            <a:lstStyle/>
            <a:p>
              <a:pPr algn="ctr">
                <a:lnSpc>
                  <a:spcPts val="2860"/>
                </a:lnSpc>
              </a:pPr>
              <a:endParaRPr/>
            </a:p>
          </p:txBody>
        </p:sp>
      </p:grpSp>
      <p:grpSp>
        <p:nvGrpSpPr>
          <p:cNvPr id="13" name="Group 13"/>
          <p:cNvGrpSpPr/>
          <p:nvPr/>
        </p:nvGrpSpPr>
        <p:grpSpPr>
          <a:xfrm rot="-1747322">
            <a:off x="3921959" y="1003562"/>
            <a:ext cx="8282376" cy="111180"/>
            <a:chOff x="0" y="0"/>
            <a:chExt cx="2181367" cy="29282"/>
          </a:xfrm>
        </p:grpSpPr>
        <p:sp>
          <p:nvSpPr>
            <p:cNvPr id="14" name="Freeform 14"/>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BF8DCA"/>
            </a:solidFill>
          </p:spPr>
          <p:txBody>
            <a:bodyPr/>
            <a:lstStyle/>
            <a:p>
              <a:endParaRPr lang="en-US"/>
            </a:p>
          </p:txBody>
        </p:sp>
        <p:sp>
          <p:nvSpPr>
            <p:cNvPr id="15" name="TextBox 15"/>
            <p:cNvSpPr txBox="1"/>
            <p:nvPr/>
          </p:nvSpPr>
          <p:spPr>
            <a:xfrm>
              <a:off x="0" y="-19050"/>
              <a:ext cx="2181367" cy="48332"/>
            </a:xfrm>
            <a:prstGeom prst="rect">
              <a:avLst/>
            </a:prstGeom>
          </p:spPr>
          <p:txBody>
            <a:bodyPr lIns="50800" tIns="50800" rIns="50800" bIns="50800" rtlCol="0" anchor="ctr"/>
            <a:lstStyle/>
            <a:p>
              <a:pPr algn="ctr">
                <a:lnSpc>
                  <a:spcPts val="2860"/>
                </a:lnSpc>
              </a:pPr>
              <a:endParaRPr/>
            </a:p>
          </p:txBody>
        </p:sp>
      </p:grpSp>
      <p:grpSp>
        <p:nvGrpSpPr>
          <p:cNvPr id="16" name="Group 16"/>
          <p:cNvGrpSpPr/>
          <p:nvPr/>
        </p:nvGrpSpPr>
        <p:grpSpPr>
          <a:xfrm>
            <a:off x="10145402" y="2201484"/>
            <a:ext cx="7898272" cy="6762692"/>
            <a:chOff x="0" y="0"/>
            <a:chExt cx="4075920" cy="3489901"/>
          </a:xfrm>
        </p:grpSpPr>
        <p:sp>
          <p:nvSpPr>
            <p:cNvPr id="17" name="Freeform 17"/>
            <p:cNvSpPr/>
            <p:nvPr/>
          </p:nvSpPr>
          <p:spPr>
            <a:xfrm>
              <a:off x="0" y="0"/>
              <a:ext cx="4075811" cy="3489908"/>
            </a:xfrm>
            <a:custGeom>
              <a:avLst/>
              <a:gdLst/>
              <a:ahLst/>
              <a:cxnLst/>
              <a:rect l="l" t="t" r="r" b="b"/>
              <a:pathLst>
                <a:path w="4075811" h="3489908">
                  <a:moveTo>
                    <a:pt x="3351530" y="0"/>
                  </a:moveTo>
                  <a:cubicBezTo>
                    <a:pt x="0" y="0"/>
                    <a:pt x="0" y="0"/>
                    <a:pt x="0" y="0"/>
                  </a:cubicBezTo>
                  <a:cubicBezTo>
                    <a:pt x="0" y="3489908"/>
                    <a:pt x="0" y="3489908"/>
                    <a:pt x="0" y="3489908"/>
                  </a:cubicBezTo>
                  <a:cubicBezTo>
                    <a:pt x="3351530" y="3489908"/>
                    <a:pt x="3351530" y="3489908"/>
                    <a:pt x="3351530" y="3489908"/>
                  </a:cubicBezTo>
                  <a:cubicBezTo>
                    <a:pt x="3750564" y="3489908"/>
                    <a:pt x="4075811" y="2706286"/>
                    <a:pt x="4075811" y="1745112"/>
                  </a:cubicBezTo>
                  <a:cubicBezTo>
                    <a:pt x="4075811" y="783938"/>
                    <a:pt x="3750564" y="0"/>
                    <a:pt x="3351530" y="0"/>
                  </a:cubicBezTo>
                  <a:close/>
                </a:path>
              </a:pathLst>
            </a:custGeom>
            <a:solidFill>
              <a:srgbClr val="F2F2F2"/>
            </a:solidFill>
          </p:spPr>
          <p:txBody>
            <a:bodyPr/>
            <a:lstStyle/>
            <a:p>
              <a:endParaRPr lang="en-US"/>
            </a:p>
          </p:txBody>
        </p:sp>
      </p:grpSp>
      <p:grpSp>
        <p:nvGrpSpPr>
          <p:cNvPr id="18" name="Group 18"/>
          <p:cNvGrpSpPr/>
          <p:nvPr/>
        </p:nvGrpSpPr>
        <p:grpSpPr>
          <a:xfrm>
            <a:off x="8388702" y="1646675"/>
            <a:ext cx="2438367" cy="2438367"/>
            <a:chOff x="0" y="0"/>
            <a:chExt cx="3251156" cy="3251156"/>
          </a:xfrm>
        </p:grpSpPr>
        <p:grpSp>
          <p:nvGrpSpPr>
            <p:cNvPr id="19" name="Group 19"/>
            <p:cNvGrpSpPr/>
            <p:nvPr/>
          </p:nvGrpSpPr>
          <p:grpSpPr>
            <a:xfrm>
              <a:off x="0" y="0"/>
              <a:ext cx="3251156" cy="3251156"/>
              <a:chOff x="0" y="0"/>
              <a:chExt cx="2055600" cy="2055600"/>
            </a:xfrm>
          </p:grpSpPr>
          <p:sp>
            <p:nvSpPr>
              <p:cNvPr id="20" name="Freeform 20"/>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21" name="Freeform 21"/>
            <p:cNvSpPr/>
            <p:nvPr/>
          </p:nvSpPr>
          <p:spPr>
            <a:xfrm>
              <a:off x="981028" y="721857"/>
              <a:ext cx="1313750" cy="2058583"/>
            </a:xfrm>
            <a:custGeom>
              <a:avLst/>
              <a:gdLst/>
              <a:ahLst/>
              <a:cxnLst/>
              <a:rect l="l" t="t" r="r" b="b"/>
              <a:pathLst>
                <a:path w="1313750" h="2058583">
                  <a:moveTo>
                    <a:pt x="0" y="0"/>
                  </a:moveTo>
                  <a:lnTo>
                    <a:pt x="1313750" y="0"/>
                  </a:lnTo>
                  <a:lnTo>
                    <a:pt x="1313750" y="2058583"/>
                  </a:lnTo>
                  <a:lnTo>
                    <a:pt x="0" y="20585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grpSp>
        <p:nvGrpSpPr>
          <p:cNvPr id="22" name="Group 22"/>
          <p:cNvGrpSpPr/>
          <p:nvPr/>
        </p:nvGrpSpPr>
        <p:grpSpPr>
          <a:xfrm>
            <a:off x="1720286" y="3767704"/>
            <a:ext cx="8425115" cy="6280781"/>
            <a:chOff x="0" y="0"/>
            <a:chExt cx="11233487" cy="8374374"/>
          </a:xfrm>
        </p:grpSpPr>
        <p:sp>
          <p:nvSpPr>
            <p:cNvPr id="23" name="Freeform 23"/>
            <p:cNvSpPr/>
            <p:nvPr/>
          </p:nvSpPr>
          <p:spPr>
            <a:xfrm rot="-289566">
              <a:off x="296880" y="434265"/>
              <a:ext cx="10639728" cy="7505844"/>
            </a:xfrm>
            <a:custGeom>
              <a:avLst/>
              <a:gdLst/>
              <a:ahLst/>
              <a:cxnLst/>
              <a:rect l="l" t="t" r="r" b="b"/>
              <a:pathLst>
                <a:path w="10639728" h="7505844">
                  <a:moveTo>
                    <a:pt x="0" y="0"/>
                  </a:moveTo>
                  <a:lnTo>
                    <a:pt x="10639728" y="0"/>
                  </a:lnTo>
                  <a:lnTo>
                    <a:pt x="10639728" y="7505844"/>
                  </a:lnTo>
                  <a:lnTo>
                    <a:pt x="0" y="75058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4" name="TextBox 24"/>
            <p:cNvSpPr txBox="1"/>
            <p:nvPr/>
          </p:nvSpPr>
          <p:spPr>
            <a:xfrm rot="-619526">
              <a:off x="2061053" y="2557843"/>
              <a:ext cx="6404164" cy="3369958"/>
            </a:xfrm>
            <a:prstGeom prst="rect">
              <a:avLst/>
            </a:prstGeom>
          </p:spPr>
          <p:txBody>
            <a:bodyPr lIns="0" tIns="0" rIns="0" bIns="0" rtlCol="0" anchor="t">
              <a:spAutoFit/>
            </a:bodyPr>
            <a:lstStyle/>
            <a:p>
              <a:pPr algn="ctr">
                <a:lnSpc>
                  <a:spcPts val="2890"/>
                </a:lnSpc>
              </a:pPr>
              <a:r>
                <a:rPr lang="en-US" sz="1925" spc="188">
                  <a:solidFill>
                    <a:srgbClr val="231F20"/>
                  </a:solidFill>
                  <a:latin typeface="Open Sauce" panose="00000500000000000000"/>
                  <a:ea typeface="Open Sauce" panose="00000500000000000000"/>
                  <a:cs typeface="Open Sauce" panose="00000500000000000000"/>
                  <a:sym typeface="Open Sauce" panose="00000500000000000000"/>
                </a:rPr>
                <a:t>You are redeemed, righteous, and healed in Christ. The curse has no legal right to remain in your body. Embrace God's Word, guard your heart, and speak life with authority—because as Jesus is, so are you in this world!</a:t>
              </a:r>
            </a:p>
          </p:txBody>
        </p:sp>
      </p:grpSp>
      <p:grpSp>
        <p:nvGrpSpPr>
          <p:cNvPr id="25" name="Group 25"/>
          <p:cNvGrpSpPr/>
          <p:nvPr/>
        </p:nvGrpSpPr>
        <p:grpSpPr>
          <a:xfrm>
            <a:off x="-111068" y="9977333"/>
            <a:ext cx="18583267" cy="309667"/>
            <a:chOff x="0" y="0"/>
            <a:chExt cx="4894358" cy="81559"/>
          </a:xfrm>
        </p:grpSpPr>
        <p:sp>
          <p:nvSpPr>
            <p:cNvPr id="26" name="Freeform 26"/>
            <p:cNvSpPr/>
            <p:nvPr/>
          </p:nvSpPr>
          <p:spPr>
            <a:xfrm>
              <a:off x="0" y="0"/>
              <a:ext cx="4894359" cy="81559"/>
            </a:xfrm>
            <a:custGeom>
              <a:avLst/>
              <a:gdLst/>
              <a:ahLst/>
              <a:cxnLst/>
              <a:rect l="l" t="t" r="r" b="b"/>
              <a:pathLst>
                <a:path w="4894359" h="81559">
                  <a:moveTo>
                    <a:pt x="0" y="0"/>
                  </a:moveTo>
                  <a:lnTo>
                    <a:pt x="4894359" y="0"/>
                  </a:lnTo>
                  <a:lnTo>
                    <a:pt x="4894359" y="81559"/>
                  </a:lnTo>
                  <a:lnTo>
                    <a:pt x="0" y="81559"/>
                  </a:lnTo>
                  <a:close/>
                </a:path>
              </a:pathLst>
            </a:custGeom>
            <a:solidFill>
              <a:srgbClr val="62366E"/>
            </a:solidFill>
          </p:spPr>
          <p:txBody>
            <a:bodyPr/>
            <a:lstStyle/>
            <a:p>
              <a:endParaRPr lang="en-US"/>
            </a:p>
          </p:txBody>
        </p:sp>
        <p:sp>
          <p:nvSpPr>
            <p:cNvPr id="27" name="TextBox 27"/>
            <p:cNvSpPr txBox="1"/>
            <p:nvPr/>
          </p:nvSpPr>
          <p:spPr>
            <a:xfrm>
              <a:off x="0" y="-38100"/>
              <a:ext cx="4894358" cy="119659"/>
            </a:xfrm>
            <a:prstGeom prst="rect">
              <a:avLst/>
            </a:prstGeom>
          </p:spPr>
          <p:txBody>
            <a:bodyPr lIns="50800" tIns="50800" rIns="50800" bIns="50800" rtlCol="0" anchor="ctr"/>
            <a:lstStyle/>
            <a:p>
              <a:pPr algn="ctr">
                <a:lnSpc>
                  <a:spcPts val="2660"/>
                </a:lnSpc>
              </a:pPr>
              <a:endParaRPr/>
            </a:p>
          </p:txBody>
        </p:sp>
      </p:grpSp>
      <p:sp>
        <p:nvSpPr>
          <p:cNvPr id="28" name="TextBox 28"/>
          <p:cNvSpPr txBox="1"/>
          <p:nvPr/>
        </p:nvSpPr>
        <p:spPr>
          <a:xfrm>
            <a:off x="12483597" y="798655"/>
            <a:ext cx="5433507" cy="1041143"/>
          </a:xfrm>
          <a:prstGeom prst="rect">
            <a:avLst/>
          </a:prstGeom>
        </p:spPr>
        <p:txBody>
          <a:bodyPr lIns="0" tIns="0" rIns="0" bIns="0" rtlCol="0" anchor="t">
            <a:spAutoFit/>
          </a:bodyPr>
          <a:lstStyle/>
          <a:p>
            <a:pPr algn="r">
              <a:lnSpc>
                <a:spcPts val="3980"/>
              </a:lnSpc>
            </a:pPr>
            <a:r>
              <a:rPr lang="en-US" sz="3460" b="1">
                <a:solidFill>
                  <a:srgbClr val="000000"/>
                </a:solidFill>
                <a:latin typeface="Poppins Bold" panose="00000800000000000000"/>
                <a:ea typeface="Poppins Bold" panose="00000800000000000000"/>
                <a:cs typeface="Poppins Bold" panose="00000800000000000000"/>
                <a:sym typeface="Poppins Bold" panose="00000800000000000000"/>
              </a:rPr>
              <a:t>Use Your Authority and Speak Life</a:t>
            </a:r>
          </a:p>
        </p:txBody>
      </p:sp>
      <p:sp>
        <p:nvSpPr>
          <p:cNvPr id="29" name="TextBox 29"/>
          <p:cNvSpPr txBox="1"/>
          <p:nvPr/>
        </p:nvSpPr>
        <p:spPr>
          <a:xfrm>
            <a:off x="11000110" y="2595535"/>
            <a:ext cx="6469317" cy="5923013"/>
          </a:xfrm>
          <a:prstGeom prst="rect">
            <a:avLst/>
          </a:prstGeom>
        </p:spPr>
        <p:txBody>
          <a:bodyPr lIns="0" tIns="0" rIns="0" bIns="0" rtlCol="0" anchor="t">
            <a:spAutoFit/>
          </a:bodyPr>
          <a:lstStyle/>
          <a:p>
            <a:pPr algn="l">
              <a:lnSpc>
                <a:spcPts val="2965"/>
              </a:lnSpc>
            </a:pPr>
            <a:r>
              <a:rPr lang="en-US" sz="2150" b="1" spc="210">
                <a:solidFill>
                  <a:srgbClr val="231F20"/>
                </a:solidFill>
                <a:latin typeface="Open Sauce Bold" panose="00000800000000000000"/>
                <a:ea typeface="Open Sauce Bold" panose="00000800000000000000"/>
                <a:cs typeface="Open Sauce Bold" panose="00000800000000000000"/>
                <a:sym typeface="Open Sauce Bold" panose="00000800000000000000"/>
              </a:rPr>
              <a:t>Jesus spoke healing words with authority and people were healed:</a:t>
            </a:r>
          </a:p>
          <a:p>
            <a:pPr marL="464185" lvl="1" indent="-232410" algn="l">
              <a:lnSpc>
                <a:spcPts val="2965"/>
              </a:lnSpc>
              <a:buFont typeface="Arial" panose="020B0604020202020204"/>
              <a:buChar char="•"/>
            </a:pPr>
            <a:r>
              <a:rPr lang="en-US" sz="2150" spc="210">
                <a:solidFill>
                  <a:srgbClr val="231F20"/>
                </a:solidFill>
                <a:latin typeface="Open Sauce" panose="00000500000000000000"/>
                <a:ea typeface="Open Sauce" panose="00000500000000000000"/>
                <a:cs typeface="Open Sauce" panose="00000500000000000000"/>
                <a:sym typeface="Open Sauce" panose="00000500000000000000"/>
              </a:rPr>
              <a:t>Leper (Matt. 8:2–3), Simon’s mother-in-law (Luke 4:39), Epileptic boy (Matt. 17:18).</a:t>
            </a:r>
          </a:p>
          <a:p>
            <a:pPr marL="464185" lvl="1" indent="-232410" algn="l">
              <a:lnSpc>
                <a:spcPts val="2965"/>
              </a:lnSpc>
              <a:buFont typeface="Arial" panose="020B0604020202020204"/>
              <a:buChar char="•"/>
            </a:pPr>
            <a:r>
              <a:rPr lang="en-US" sz="2150" spc="210">
                <a:solidFill>
                  <a:srgbClr val="231F20"/>
                </a:solidFill>
                <a:latin typeface="Open Sauce" panose="00000500000000000000"/>
                <a:ea typeface="Open Sauce" panose="00000500000000000000"/>
                <a:cs typeface="Open Sauce" panose="00000500000000000000"/>
                <a:sym typeface="Open Sauce" panose="00000500000000000000"/>
              </a:rPr>
              <a:t>Faith the size of a mustard seed can move mountains (Matt. 17:20; Mark 11:23–24).</a:t>
            </a:r>
          </a:p>
          <a:p>
            <a:pPr algn="l">
              <a:lnSpc>
                <a:spcPts val="2965"/>
              </a:lnSpc>
            </a:pPr>
            <a:r>
              <a:rPr lang="en-US" sz="2150" b="1" spc="210">
                <a:solidFill>
                  <a:srgbClr val="231F20"/>
                </a:solidFill>
                <a:latin typeface="Open Sauce Bold" panose="00000800000000000000"/>
                <a:ea typeface="Open Sauce Bold" panose="00000800000000000000"/>
                <a:cs typeface="Open Sauce Bold" panose="00000800000000000000"/>
                <a:sym typeface="Open Sauce Bold" panose="00000800000000000000"/>
              </a:rPr>
              <a:t>Peter and Paul in Acts demonstrated the same authority:</a:t>
            </a:r>
          </a:p>
          <a:p>
            <a:pPr marL="464185" lvl="1" indent="-232410" algn="l">
              <a:lnSpc>
                <a:spcPts val="2965"/>
              </a:lnSpc>
              <a:buFont typeface="Arial" panose="020B0604020202020204"/>
              <a:buChar char="•"/>
            </a:pPr>
            <a:r>
              <a:rPr lang="en-US" sz="2150" spc="210">
                <a:solidFill>
                  <a:srgbClr val="231F20"/>
                </a:solidFill>
                <a:latin typeface="Open Sauce" panose="00000500000000000000"/>
                <a:ea typeface="Open Sauce" panose="00000500000000000000"/>
                <a:cs typeface="Open Sauce" panose="00000500000000000000"/>
                <a:sym typeface="Open Sauce" panose="00000500000000000000"/>
              </a:rPr>
              <a:t>Peter to crippled man (Acts 3:6): “Stand up and walk!”</a:t>
            </a:r>
          </a:p>
          <a:p>
            <a:pPr marL="464185" lvl="1" indent="-232410" algn="l">
              <a:lnSpc>
                <a:spcPts val="2965"/>
              </a:lnSpc>
              <a:buFont typeface="Arial" panose="020B0604020202020204"/>
              <a:buChar char="•"/>
            </a:pPr>
            <a:r>
              <a:rPr lang="en-US" sz="2150" spc="210">
                <a:solidFill>
                  <a:srgbClr val="231F20"/>
                </a:solidFill>
                <a:latin typeface="Open Sauce" panose="00000500000000000000"/>
                <a:ea typeface="Open Sauce" panose="00000500000000000000"/>
                <a:cs typeface="Open Sauce" panose="00000500000000000000"/>
                <a:sym typeface="Open Sauce" panose="00000500000000000000"/>
              </a:rPr>
              <a:t>Peter to bedridden man (Acts 9:34): “Jesus Christ heals you!”</a:t>
            </a:r>
          </a:p>
          <a:p>
            <a:pPr marL="464185" lvl="1" indent="-232410" algn="l">
              <a:lnSpc>
                <a:spcPts val="2965"/>
              </a:lnSpc>
              <a:buFont typeface="Arial" panose="020B0604020202020204"/>
              <a:buChar char="•"/>
            </a:pPr>
            <a:r>
              <a:rPr lang="en-US" sz="2150" spc="210">
                <a:solidFill>
                  <a:srgbClr val="231F20"/>
                </a:solidFill>
                <a:latin typeface="Open Sauce" panose="00000500000000000000"/>
                <a:ea typeface="Open Sauce" panose="00000500000000000000"/>
                <a:cs typeface="Open Sauce" panose="00000500000000000000"/>
                <a:sym typeface="Open Sauce" panose="00000500000000000000"/>
              </a:rPr>
              <a:t>Paul to demonized woman (Acts 16:18): “Come out in Jesus’ name!</a:t>
            </a:r>
            <a:r>
              <a:rPr lang="en-US" sz="2150" b="1" spc="210">
                <a:solidFill>
                  <a:srgbClr val="231F20"/>
                </a:solidFill>
                <a:latin typeface="Open Sauce Bold" panose="00000800000000000000"/>
                <a:ea typeface="Open Sauce Bold" panose="00000800000000000000"/>
                <a:cs typeface="Open Sauce Bold" panose="00000800000000000000"/>
                <a:sym typeface="Open Sauce Bold" panose="00000800000000000000"/>
              </a:rPr>
              <a:t>”</a:t>
            </a:r>
          </a:p>
        </p:txBody>
      </p:sp>
      <p:sp>
        <p:nvSpPr>
          <p:cNvPr id="30" name="TextBox 30"/>
          <p:cNvSpPr txBox="1"/>
          <p:nvPr/>
        </p:nvSpPr>
        <p:spPr>
          <a:xfrm>
            <a:off x="17112807" y="9958283"/>
            <a:ext cx="949722"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30 | Page</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1624380" y="-606798"/>
            <a:ext cx="6809719" cy="1327895"/>
          </a:xfrm>
          <a:custGeom>
            <a:avLst/>
            <a:gdLst/>
            <a:ahLst/>
            <a:cxnLst/>
            <a:rect l="l" t="t" r="r" b="b"/>
            <a:pathLst>
              <a:path w="6809719" h="1327895">
                <a:moveTo>
                  <a:pt x="0" y="0"/>
                </a:moveTo>
                <a:lnTo>
                  <a:pt x="6809719" y="0"/>
                </a:lnTo>
                <a:lnTo>
                  <a:pt x="6809719" y="1327896"/>
                </a:lnTo>
                <a:lnTo>
                  <a:pt x="0" y="1327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0" y="9867655"/>
            <a:ext cx="18491249" cy="419345"/>
            <a:chOff x="0" y="0"/>
            <a:chExt cx="4870123" cy="110445"/>
          </a:xfrm>
        </p:grpSpPr>
        <p:sp>
          <p:nvSpPr>
            <p:cNvPr id="8" name="Freeform 8"/>
            <p:cNvSpPr/>
            <p:nvPr/>
          </p:nvSpPr>
          <p:spPr>
            <a:xfrm>
              <a:off x="0" y="0"/>
              <a:ext cx="4870123" cy="110445"/>
            </a:xfrm>
            <a:custGeom>
              <a:avLst/>
              <a:gdLst/>
              <a:ahLst/>
              <a:cxnLst/>
              <a:rect l="l" t="t" r="r" b="b"/>
              <a:pathLst>
                <a:path w="4870123" h="110445">
                  <a:moveTo>
                    <a:pt x="0" y="0"/>
                  </a:moveTo>
                  <a:lnTo>
                    <a:pt x="4870123" y="0"/>
                  </a:lnTo>
                  <a:lnTo>
                    <a:pt x="4870123" y="110445"/>
                  </a:lnTo>
                  <a:lnTo>
                    <a:pt x="0" y="110445"/>
                  </a:lnTo>
                  <a:close/>
                </a:path>
              </a:pathLst>
            </a:custGeom>
            <a:solidFill>
              <a:srgbClr val="62366E"/>
            </a:solidFill>
          </p:spPr>
          <p:txBody>
            <a:bodyPr/>
            <a:lstStyle/>
            <a:p>
              <a:endParaRPr lang="en-US"/>
            </a:p>
          </p:txBody>
        </p:sp>
        <p:sp>
          <p:nvSpPr>
            <p:cNvPr id="9" name="TextBox 9"/>
            <p:cNvSpPr txBox="1"/>
            <p:nvPr/>
          </p:nvSpPr>
          <p:spPr>
            <a:xfrm>
              <a:off x="0" y="-38100"/>
              <a:ext cx="4870123" cy="148545"/>
            </a:xfrm>
            <a:prstGeom prst="rect">
              <a:avLst/>
            </a:prstGeom>
          </p:spPr>
          <p:txBody>
            <a:bodyPr lIns="50800" tIns="50800" rIns="50800" bIns="50800" rtlCol="0" anchor="ctr"/>
            <a:lstStyle/>
            <a:p>
              <a:pPr algn="ctr">
                <a:lnSpc>
                  <a:spcPts val="2660"/>
                </a:lnSpc>
              </a:pPr>
              <a:endParaRPr/>
            </a:p>
          </p:txBody>
        </p:sp>
      </p:grpSp>
      <p:sp>
        <p:nvSpPr>
          <p:cNvPr id="10" name="TextBox 10"/>
          <p:cNvSpPr txBox="1"/>
          <p:nvPr/>
        </p:nvSpPr>
        <p:spPr>
          <a:xfrm>
            <a:off x="2373455" y="1263805"/>
            <a:ext cx="7696029" cy="754270"/>
          </a:xfrm>
          <a:prstGeom prst="rect">
            <a:avLst/>
          </a:prstGeom>
        </p:spPr>
        <p:txBody>
          <a:bodyPr lIns="0" tIns="0" rIns="0" bIns="0" rtlCol="0" anchor="t">
            <a:spAutoFit/>
          </a:bodyPr>
          <a:lstStyle/>
          <a:p>
            <a:pPr algn="l">
              <a:lnSpc>
                <a:spcPts val="2845"/>
              </a:lnSpc>
            </a:pPr>
            <a:r>
              <a:rPr lang="en-US" sz="2475" b="1">
                <a:solidFill>
                  <a:srgbClr val="000000"/>
                </a:solidFill>
                <a:latin typeface="Poppins Bold" panose="00000800000000000000"/>
                <a:ea typeface="Poppins Bold" panose="00000800000000000000"/>
                <a:cs typeface="Poppins Bold" panose="00000800000000000000"/>
                <a:sym typeface="Poppins Bold" panose="00000800000000000000"/>
              </a:rPr>
              <a:t>Use Your Authority &amp; Live by Every Word Your Father Says About You in Christ Matthew 4:4</a:t>
            </a:r>
          </a:p>
        </p:txBody>
      </p:sp>
      <p:sp>
        <p:nvSpPr>
          <p:cNvPr id="11" name="TextBox 11"/>
          <p:cNvSpPr txBox="1"/>
          <p:nvPr/>
        </p:nvSpPr>
        <p:spPr>
          <a:xfrm>
            <a:off x="16756748" y="9887586"/>
            <a:ext cx="1143305"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 31 | Page</a:t>
            </a:r>
          </a:p>
        </p:txBody>
      </p:sp>
      <p:grpSp>
        <p:nvGrpSpPr>
          <p:cNvPr id="12" name="Group 12"/>
          <p:cNvGrpSpPr/>
          <p:nvPr/>
        </p:nvGrpSpPr>
        <p:grpSpPr>
          <a:xfrm>
            <a:off x="2028092" y="2183988"/>
            <a:ext cx="7163053" cy="7089246"/>
            <a:chOff x="0" y="0"/>
            <a:chExt cx="1140822" cy="1129067"/>
          </a:xfrm>
        </p:grpSpPr>
        <p:sp>
          <p:nvSpPr>
            <p:cNvPr id="13" name="Freeform 13"/>
            <p:cNvSpPr/>
            <p:nvPr/>
          </p:nvSpPr>
          <p:spPr>
            <a:xfrm>
              <a:off x="0" y="0"/>
              <a:ext cx="1140822" cy="1129067"/>
            </a:xfrm>
            <a:custGeom>
              <a:avLst/>
              <a:gdLst/>
              <a:ahLst/>
              <a:cxnLst/>
              <a:rect l="l" t="t" r="r" b="b"/>
              <a:pathLst>
                <a:path w="1140822" h="1129067">
                  <a:moveTo>
                    <a:pt x="0" y="0"/>
                  </a:moveTo>
                  <a:lnTo>
                    <a:pt x="1140822" y="0"/>
                  </a:lnTo>
                  <a:lnTo>
                    <a:pt x="1140822" y="1129067"/>
                  </a:lnTo>
                  <a:lnTo>
                    <a:pt x="0" y="1129067"/>
                  </a:lnTo>
                  <a:close/>
                </a:path>
              </a:pathLst>
            </a:custGeom>
            <a:solidFill>
              <a:srgbClr val="62366E"/>
            </a:solidFill>
          </p:spPr>
          <p:txBody>
            <a:bodyPr/>
            <a:lstStyle/>
            <a:p>
              <a:endParaRPr lang="en-US"/>
            </a:p>
          </p:txBody>
        </p:sp>
        <p:sp>
          <p:nvSpPr>
            <p:cNvPr id="14" name="TextBox 14"/>
            <p:cNvSpPr txBox="1"/>
            <p:nvPr/>
          </p:nvSpPr>
          <p:spPr>
            <a:xfrm>
              <a:off x="0" y="-57150"/>
              <a:ext cx="1140822" cy="1186217"/>
            </a:xfrm>
            <a:prstGeom prst="rect">
              <a:avLst/>
            </a:prstGeom>
          </p:spPr>
          <p:txBody>
            <a:bodyPr lIns="80073" tIns="80073" rIns="80073" bIns="80073" rtlCol="0" anchor="ctr"/>
            <a:lstStyle/>
            <a:p>
              <a:pPr algn="ctr">
                <a:lnSpc>
                  <a:spcPts val="2660"/>
                </a:lnSpc>
              </a:pPr>
              <a:endParaRPr/>
            </a:p>
          </p:txBody>
        </p:sp>
      </p:grpSp>
      <p:grpSp>
        <p:nvGrpSpPr>
          <p:cNvPr id="15" name="Group 15"/>
          <p:cNvGrpSpPr/>
          <p:nvPr/>
        </p:nvGrpSpPr>
        <p:grpSpPr>
          <a:xfrm>
            <a:off x="702451" y="1710126"/>
            <a:ext cx="1906490" cy="1906490"/>
            <a:chOff x="0" y="0"/>
            <a:chExt cx="2541987" cy="2541987"/>
          </a:xfrm>
        </p:grpSpPr>
        <p:grpSp>
          <p:nvGrpSpPr>
            <p:cNvPr id="16" name="Group 16"/>
            <p:cNvGrpSpPr/>
            <p:nvPr/>
          </p:nvGrpSpPr>
          <p:grpSpPr>
            <a:xfrm>
              <a:off x="0" y="0"/>
              <a:ext cx="2541987" cy="2541987"/>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18" name="Freeform 18"/>
            <p:cNvSpPr/>
            <p:nvPr/>
          </p:nvSpPr>
          <p:spPr>
            <a:xfrm>
              <a:off x="767038" y="564400"/>
              <a:ext cx="1027184" cy="1609548"/>
            </a:xfrm>
            <a:custGeom>
              <a:avLst/>
              <a:gdLst/>
              <a:ahLst/>
              <a:cxnLst/>
              <a:rect l="l" t="t" r="r" b="b"/>
              <a:pathLst>
                <a:path w="1027184" h="1609548">
                  <a:moveTo>
                    <a:pt x="0" y="0"/>
                  </a:moveTo>
                  <a:lnTo>
                    <a:pt x="1027184" y="0"/>
                  </a:lnTo>
                  <a:lnTo>
                    <a:pt x="1027184" y="1609547"/>
                  </a:lnTo>
                  <a:lnTo>
                    <a:pt x="0" y="16095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9" name="TextBox 19"/>
          <p:cNvSpPr txBox="1"/>
          <p:nvPr/>
        </p:nvSpPr>
        <p:spPr>
          <a:xfrm>
            <a:off x="2426361" y="2596578"/>
            <a:ext cx="6366516" cy="6694170"/>
          </a:xfrm>
          <a:prstGeom prst="rect">
            <a:avLst/>
          </a:prstGeom>
        </p:spPr>
        <p:txBody>
          <a:bodyPr lIns="0" tIns="0" rIns="0" bIns="0" rtlCol="0" anchor="t">
            <a:spAutoFit/>
          </a:bodyPr>
          <a:lstStyle/>
          <a:p>
            <a:pPr algn="l">
              <a:lnSpc>
                <a:spcPts val="5220"/>
              </a:lnSpc>
            </a:pPr>
            <a:r>
              <a:rPr lang="en-US" sz="2610" b="1">
                <a:solidFill>
                  <a:srgbClr val="FFFFFF"/>
                </a:solidFill>
                <a:latin typeface="Poppins Bold" panose="00000800000000000000"/>
                <a:ea typeface="Poppins Bold" panose="00000800000000000000"/>
                <a:cs typeface="Poppins Bold" panose="00000800000000000000"/>
                <a:sym typeface="Poppins Bold" panose="00000800000000000000"/>
              </a:rPr>
              <a:t>God’s Promises Are “Yes” in Christ</a:t>
            </a:r>
          </a:p>
          <a:p>
            <a:pPr marL="563245" lvl="1" indent="-281940" algn="l">
              <a:lnSpc>
                <a:spcPts val="5220"/>
              </a:lnSpc>
              <a:buFont typeface="Arial" panose="020B0604020202020204"/>
              <a:buChar char="•"/>
            </a:pPr>
            <a:r>
              <a:rPr lang="en-US" sz="2610" b="1">
                <a:solidFill>
                  <a:srgbClr val="FFFFFF"/>
                </a:solidFill>
                <a:latin typeface="Poppins Bold" panose="00000800000000000000"/>
                <a:ea typeface="Poppins Bold" panose="00000800000000000000"/>
                <a:cs typeface="Poppins Bold" panose="00000800000000000000"/>
                <a:sym typeface="Poppins Bold" panose="00000800000000000000"/>
              </a:rPr>
              <a:t>2 Corinthians 1:20 (NIV) </a:t>
            </a:r>
            <a:r>
              <a:rPr lang="en-US" sz="2610">
                <a:solidFill>
                  <a:srgbClr val="FFFFFF"/>
                </a:solidFill>
                <a:latin typeface="Poppins" panose="00000500000000000000"/>
                <a:ea typeface="Poppins" panose="00000500000000000000"/>
                <a:cs typeface="Poppins" panose="00000500000000000000"/>
                <a:sym typeface="Poppins" panose="00000500000000000000"/>
              </a:rPr>
              <a:t>– Every promise God made, including divine health, is YES in Christ.</a:t>
            </a:r>
          </a:p>
          <a:p>
            <a:pPr marL="563245" lvl="1" indent="-281940" algn="l">
              <a:lnSpc>
                <a:spcPts val="5220"/>
              </a:lnSpc>
              <a:buFont typeface="Arial" panose="020B0604020202020204"/>
              <a:buChar char="•"/>
            </a:pPr>
            <a:r>
              <a:rPr lang="en-US" sz="2610">
                <a:solidFill>
                  <a:srgbClr val="FFFFFF"/>
                </a:solidFill>
                <a:latin typeface="Poppins" panose="00000500000000000000"/>
                <a:ea typeface="Poppins" panose="00000500000000000000"/>
                <a:cs typeface="Poppins" panose="00000500000000000000"/>
                <a:sym typeface="Poppins" panose="00000500000000000000"/>
              </a:rPr>
              <a:t>Our response of “Amen” (agreement) gives glory to God.</a:t>
            </a:r>
          </a:p>
          <a:p>
            <a:pPr marL="563245" lvl="1" indent="-281940" algn="l">
              <a:lnSpc>
                <a:spcPts val="5220"/>
              </a:lnSpc>
              <a:buFont typeface="Arial" panose="020B0604020202020204"/>
              <a:buChar char="•"/>
            </a:pPr>
            <a:r>
              <a:rPr lang="en-US" sz="2610">
                <a:solidFill>
                  <a:srgbClr val="FFFFFF"/>
                </a:solidFill>
                <a:latin typeface="Poppins" panose="00000500000000000000"/>
                <a:ea typeface="Poppins" panose="00000500000000000000"/>
                <a:cs typeface="Poppins" panose="00000500000000000000"/>
                <a:sym typeface="Poppins" panose="00000500000000000000"/>
              </a:rPr>
              <a:t>You are defined by God’s Word, not symptoms or circumstances—agree with your Father!</a:t>
            </a:r>
          </a:p>
          <a:p>
            <a:pPr algn="l">
              <a:lnSpc>
                <a:spcPts val="5220"/>
              </a:lnSpc>
            </a:pPr>
            <a:endParaRPr lang="en-US" sz="2610">
              <a:solidFill>
                <a:srgbClr val="FFFFFF"/>
              </a:solidFill>
              <a:latin typeface="Poppins" panose="00000500000000000000"/>
              <a:ea typeface="Poppins" panose="00000500000000000000"/>
              <a:cs typeface="Poppins" panose="00000500000000000000"/>
              <a:sym typeface="Poppins" panose="00000500000000000000"/>
            </a:endParaRPr>
          </a:p>
        </p:txBody>
      </p:sp>
      <p:grpSp>
        <p:nvGrpSpPr>
          <p:cNvPr id="20" name="Group 20"/>
          <p:cNvGrpSpPr/>
          <p:nvPr/>
        </p:nvGrpSpPr>
        <p:grpSpPr>
          <a:xfrm>
            <a:off x="9960316" y="1365577"/>
            <a:ext cx="7033801" cy="8284649"/>
            <a:chOff x="0" y="0"/>
            <a:chExt cx="1120236" cy="1319452"/>
          </a:xfrm>
        </p:grpSpPr>
        <p:sp>
          <p:nvSpPr>
            <p:cNvPr id="21" name="Freeform 21"/>
            <p:cNvSpPr/>
            <p:nvPr/>
          </p:nvSpPr>
          <p:spPr>
            <a:xfrm>
              <a:off x="0" y="0"/>
              <a:ext cx="1120236" cy="1319452"/>
            </a:xfrm>
            <a:custGeom>
              <a:avLst/>
              <a:gdLst/>
              <a:ahLst/>
              <a:cxnLst/>
              <a:rect l="l" t="t" r="r" b="b"/>
              <a:pathLst>
                <a:path w="1120236" h="1319452">
                  <a:moveTo>
                    <a:pt x="0" y="0"/>
                  </a:moveTo>
                  <a:lnTo>
                    <a:pt x="1120236" y="0"/>
                  </a:lnTo>
                  <a:lnTo>
                    <a:pt x="1120236" y="1319452"/>
                  </a:lnTo>
                  <a:lnTo>
                    <a:pt x="0" y="1319452"/>
                  </a:lnTo>
                  <a:close/>
                </a:path>
              </a:pathLst>
            </a:custGeom>
            <a:solidFill>
              <a:srgbClr val="62366E"/>
            </a:solidFill>
          </p:spPr>
          <p:txBody>
            <a:bodyPr/>
            <a:lstStyle/>
            <a:p>
              <a:endParaRPr lang="en-US"/>
            </a:p>
          </p:txBody>
        </p:sp>
        <p:sp>
          <p:nvSpPr>
            <p:cNvPr id="22" name="TextBox 22"/>
            <p:cNvSpPr txBox="1"/>
            <p:nvPr/>
          </p:nvSpPr>
          <p:spPr>
            <a:xfrm>
              <a:off x="0" y="-57150"/>
              <a:ext cx="1120236" cy="1376602"/>
            </a:xfrm>
            <a:prstGeom prst="rect">
              <a:avLst/>
            </a:prstGeom>
          </p:spPr>
          <p:txBody>
            <a:bodyPr lIns="80073" tIns="80073" rIns="80073" bIns="80073" rtlCol="0" anchor="ctr"/>
            <a:lstStyle/>
            <a:p>
              <a:pPr algn="ctr">
                <a:lnSpc>
                  <a:spcPts val="2660"/>
                </a:lnSpc>
              </a:pPr>
              <a:endParaRPr/>
            </a:p>
          </p:txBody>
        </p:sp>
      </p:grpSp>
      <p:grpSp>
        <p:nvGrpSpPr>
          <p:cNvPr id="23" name="Group 23"/>
          <p:cNvGrpSpPr/>
          <p:nvPr/>
        </p:nvGrpSpPr>
        <p:grpSpPr>
          <a:xfrm>
            <a:off x="15367068" y="1141212"/>
            <a:ext cx="1781079" cy="1781079"/>
            <a:chOff x="0" y="0"/>
            <a:chExt cx="2055600" cy="2055600"/>
          </a:xfrm>
        </p:grpSpPr>
        <p:sp>
          <p:nvSpPr>
            <p:cNvPr id="24" name="Freeform 24"/>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25" name="TextBox 25"/>
          <p:cNvSpPr txBox="1"/>
          <p:nvPr/>
        </p:nvSpPr>
        <p:spPr>
          <a:xfrm>
            <a:off x="10436023" y="1709063"/>
            <a:ext cx="6145580" cy="7518504"/>
          </a:xfrm>
          <a:prstGeom prst="rect">
            <a:avLst/>
          </a:prstGeom>
        </p:spPr>
        <p:txBody>
          <a:bodyPr lIns="0" tIns="0" rIns="0" bIns="0" rtlCol="0" anchor="t">
            <a:spAutoFit/>
          </a:bodyPr>
          <a:lstStyle/>
          <a:p>
            <a:pPr algn="l">
              <a:lnSpc>
                <a:spcPts val="5025"/>
              </a:lnSpc>
            </a:pPr>
            <a:r>
              <a:rPr lang="en-US" sz="2515" b="1">
                <a:solidFill>
                  <a:srgbClr val="FFFFFF"/>
                </a:solidFill>
                <a:latin typeface="Poppins Bold" panose="00000800000000000000"/>
                <a:ea typeface="Poppins Bold" panose="00000800000000000000"/>
                <a:cs typeface="Poppins Bold" panose="00000800000000000000"/>
                <a:sym typeface="Poppins Bold" panose="00000800000000000000"/>
              </a:rPr>
              <a:t>Speak Life with Authority</a:t>
            </a:r>
          </a:p>
          <a:p>
            <a:pPr marL="542290" lvl="1" indent="-271145" algn="l">
              <a:lnSpc>
                <a:spcPts val="5025"/>
              </a:lnSpc>
              <a:buFont typeface="Arial" panose="020B0604020202020204"/>
              <a:buChar char="•"/>
            </a:pPr>
            <a:r>
              <a:rPr lang="en-US" sz="2515">
                <a:solidFill>
                  <a:srgbClr val="FFFFFF"/>
                </a:solidFill>
                <a:latin typeface="Poppins" panose="00000500000000000000"/>
                <a:ea typeface="Poppins" panose="00000500000000000000"/>
                <a:cs typeface="Poppins" panose="00000500000000000000"/>
                <a:sym typeface="Poppins" panose="00000500000000000000"/>
              </a:rPr>
              <a:t>Your words carry power (Proverbs 18:21)—choose life!</a:t>
            </a:r>
          </a:p>
          <a:p>
            <a:pPr marL="542290" lvl="1" indent="-271145" algn="l">
              <a:lnSpc>
                <a:spcPts val="5025"/>
              </a:lnSpc>
              <a:buFont typeface="Arial" panose="020B0604020202020204"/>
              <a:buChar char="•"/>
            </a:pPr>
            <a:r>
              <a:rPr lang="en-US" sz="2515">
                <a:solidFill>
                  <a:srgbClr val="FFFFFF"/>
                </a:solidFill>
                <a:latin typeface="Poppins" panose="00000500000000000000"/>
                <a:ea typeface="Poppins" panose="00000500000000000000"/>
                <a:cs typeface="Poppins" panose="00000500000000000000"/>
                <a:sym typeface="Poppins" panose="00000500000000000000"/>
              </a:rPr>
              <a:t>Speak healing and divine health over your body in Jesus' name.</a:t>
            </a:r>
          </a:p>
          <a:p>
            <a:pPr marL="542290" lvl="1" indent="-271145" algn="l">
              <a:lnSpc>
                <a:spcPts val="5025"/>
              </a:lnSpc>
              <a:buFont typeface="Arial" panose="020B0604020202020204"/>
              <a:buChar char="•"/>
            </a:pPr>
            <a:r>
              <a:rPr lang="en-US" sz="2515">
                <a:solidFill>
                  <a:srgbClr val="FFFFFF"/>
                </a:solidFill>
                <a:latin typeface="Poppins" panose="00000500000000000000"/>
                <a:ea typeface="Poppins" panose="00000500000000000000"/>
                <a:cs typeface="Poppins" panose="00000500000000000000"/>
                <a:sym typeface="Poppins" panose="00000500000000000000"/>
              </a:rPr>
              <a:t>Reject the accuser’s voice and symptoms of sickness.</a:t>
            </a:r>
          </a:p>
          <a:p>
            <a:pPr marL="542290" lvl="1" indent="-271145" algn="l">
              <a:lnSpc>
                <a:spcPts val="5025"/>
              </a:lnSpc>
              <a:buFont typeface="Arial" panose="020B0604020202020204"/>
              <a:buChar char="•"/>
            </a:pPr>
            <a:r>
              <a:rPr lang="en-US" sz="2515">
                <a:solidFill>
                  <a:srgbClr val="FFFFFF"/>
                </a:solidFill>
                <a:latin typeface="Poppins" panose="00000500000000000000"/>
                <a:ea typeface="Poppins" panose="00000500000000000000"/>
                <a:cs typeface="Poppins" panose="00000500000000000000"/>
                <a:sym typeface="Poppins" panose="00000500000000000000"/>
              </a:rPr>
              <a:t>Declare:</a:t>
            </a:r>
          </a:p>
          <a:p>
            <a:pPr algn="ctr">
              <a:lnSpc>
                <a:spcPts val="5025"/>
              </a:lnSpc>
            </a:pPr>
            <a:r>
              <a:rPr lang="en-US" sz="2515">
                <a:solidFill>
                  <a:srgbClr val="FFFFFF"/>
                </a:solidFill>
                <a:latin typeface="Poppins" panose="00000500000000000000"/>
                <a:ea typeface="Poppins" panose="00000500000000000000"/>
                <a:cs typeface="Poppins" panose="00000500000000000000"/>
                <a:sym typeface="Poppins" panose="00000500000000000000"/>
              </a:rPr>
              <a:t>“Sickness, you have no right in my body! I am the righteousness of God in Christ, and divine health belongs to me in Jesus’ name!”</a:t>
            </a:r>
          </a:p>
        </p:txBody>
      </p:sp>
      <p:sp>
        <p:nvSpPr>
          <p:cNvPr id="26" name="Freeform 26"/>
          <p:cNvSpPr/>
          <p:nvPr/>
        </p:nvSpPr>
        <p:spPr>
          <a:xfrm>
            <a:off x="15904503" y="1536667"/>
            <a:ext cx="719711" cy="1127752"/>
          </a:xfrm>
          <a:custGeom>
            <a:avLst/>
            <a:gdLst/>
            <a:ahLst/>
            <a:cxnLst/>
            <a:rect l="l" t="t" r="r" b="b"/>
            <a:pathLst>
              <a:path w="719711" h="1127752">
                <a:moveTo>
                  <a:pt x="0" y="0"/>
                </a:moveTo>
                <a:lnTo>
                  <a:pt x="719711" y="0"/>
                </a:lnTo>
                <a:lnTo>
                  <a:pt x="719711" y="1127752"/>
                </a:lnTo>
                <a:lnTo>
                  <a:pt x="0" y="1127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1624380" y="-606798"/>
            <a:ext cx="6809719" cy="1327895"/>
          </a:xfrm>
          <a:custGeom>
            <a:avLst/>
            <a:gdLst/>
            <a:ahLst/>
            <a:cxnLst/>
            <a:rect l="l" t="t" r="r" b="b"/>
            <a:pathLst>
              <a:path w="6809719" h="1327895">
                <a:moveTo>
                  <a:pt x="0" y="0"/>
                </a:moveTo>
                <a:lnTo>
                  <a:pt x="6809719" y="0"/>
                </a:lnTo>
                <a:lnTo>
                  <a:pt x="6809719" y="1327896"/>
                </a:lnTo>
                <a:lnTo>
                  <a:pt x="0" y="13278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0" y="9867655"/>
            <a:ext cx="18491249" cy="419345"/>
            <a:chOff x="0" y="0"/>
            <a:chExt cx="4870123" cy="110445"/>
          </a:xfrm>
        </p:grpSpPr>
        <p:sp>
          <p:nvSpPr>
            <p:cNvPr id="8" name="Freeform 8"/>
            <p:cNvSpPr/>
            <p:nvPr/>
          </p:nvSpPr>
          <p:spPr>
            <a:xfrm>
              <a:off x="0" y="0"/>
              <a:ext cx="4870123" cy="110445"/>
            </a:xfrm>
            <a:custGeom>
              <a:avLst/>
              <a:gdLst/>
              <a:ahLst/>
              <a:cxnLst/>
              <a:rect l="l" t="t" r="r" b="b"/>
              <a:pathLst>
                <a:path w="4870123" h="110445">
                  <a:moveTo>
                    <a:pt x="0" y="0"/>
                  </a:moveTo>
                  <a:lnTo>
                    <a:pt x="4870123" y="0"/>
                  </a:lnTo>
                  <a:lnTo>
                    <a:pt x="4870123" y="110445"/>
                  </a:lnTo>
                  <a:lnTo>
                    <a:pt x="0" y="110445"/>
                  </a:lnTo>
                  <a:close/>
                </a:path>
              </a:pathLst>
            </a:custGeom>
            <a:solidFill>
              <a:srgbClr val="62366E"/>
            </a:solidFill>
          </p:spPr>
          <p:txBody>
            <a:bodyPr/>
            <a:lstStyle/>
            <a:p>
              <a:endParaRPr lang="en-US"/>
            </a:p>
          </p:txBody>
        </p:sp>
        <p:sp>
          <p:nvSpPr>
            <p:cNvPr id="9" name="TextBox 9"/>
            <p:cNvSpPr txBox="1"/>
            <p:nvPr/>
          </p:nvSpPr>
          <p:spPr>
            <a:xfrm>
              <a:off x="0" y="-38100"/>
              <a:ext cx="4870123" cy="148545"/>
            </a:xfrm>
            <a:prstGeom prst="rect">
              <a:avLst/>
            </a:prstGeom>
          </p:spPr>
          <p:txBody>
            <a:bodyPr lIns="50800" tIns="50800" rIns="50800" bIns="50800" rtlCol="0" anchor="ctr"/>
            <a:lstStyle/>
            <a:p>
              <a:pPr algn="ctr">
                <a:lnSpc>
                  <a:spcPts val="2660"/>
                </a:lnSpc>
              </a:pPr>
              <a:endParaRPr/>
            </a:p>
          </p:txBody>
        </p:sp>
      </p:grpSp>
      <p:sp>
        <p:nvSpPr>
          <p:cNvPr id="11" name="TextBox 11"/>
          <p:cNvSpPr txBox="1"/>
          <p:nvPr/>
        </p:nvSpPr>
        <p:spPr>
          <a:xfrm>
            <a:off x="16756748" y="9887586"/>
            <a:ext cx="1143305" cy="323214"/>
          </a:xfrm>
          <a:prstGeom prst="rect">
            <a:avLst/>
          </a:prstGeom>
        </p:spPr>
        <p:txBody>
          <a:bodyPr lIns="0" tIns="0" rIns="0" bIns="0" rtlCol="0" anchor="t">
            <a:spAutoFit/>
          </a:bodyPr>
          <a:lstStyle/>
          <a:p>
            <a:pPr algn="ctr">
              <a:lnSpc>
                <a:spcPts val="2660"/>
              </a:lnSpc>
            </a:pPr>
            <a:r>
              <a:rPr lang="en-US" sz="1900">
                <a:solidFill>
                  <a:srgbClr val="FFFFFF"/>
                </a:solidFill>
                <a:latin typeface="Canva Sans" panose="020B0503030501040103"/>
                <a:ea typeface="Canva Sans" panose="020B0503030501040103"/>
                <a:cs typeface="Canva Sans" panose="020B0503030501040103"/>
                <a:sym typeface="Canva Sans" panose="020B0503030501040103"/>
              </a:rPr>
              <a:t> 31 | Page</a:t>
            </a:r>
          </a:p>
        </p:txBody>
      </p:sp>
      <p:grpSp>
        <p:nvGrpSpPr>
          <p:cNvPr id="12" name="Group 12"/>
          <p:cNvGrpSpPr/>
          <p:nvPr/>
        </p:nvGrpSpPr>
        <p:grpSpPr>
          <a:xfrm>
            <a:off x="2028092" y="2183988"/>
            <a:ext cx="7163053" cy="7089246"/>
            <a:chOff x="0" y="0"/>
            <a:chExt cx="1140822" cy="1129067"/>
          </a:xfrm>
        </p:grpSpPr>
        <p:sp>
          <p:nvSpPr>
            <p:cNvPr id="13" name="Freeform 13"/>
            <p:cNvSpPr/>
            <p:nvPr/>
          </p:nvSpPr>
          <p:spPr>
            <a:xfrm>
              <a:off x="0" y="0"/>
              <a:ext cx="1140822" cy="1129067"/>
            </a:xfrm>
            <a:custGeom>
              <a:avLst/>
              <a:gdLst/>
              <a:ahLst/>
              <a:cxnLst/>
              <a:rect l="l" t="t" r="r" b="b"/>
              <a:pathLst>
                <a:path w="1140822" h="1129067">
                  <a:moveTo>
                    <a:pt x="0" y="0"/>
                  </a:moveTo>
                  <a:lnTo>
                    <a:pt x="1140822" y="0"/>
                  </a:lnTo>
                  <a:lnTo>
                    <a:pt x="1140822" y="1129067"/>
                  </a:lnTo>
                  <a:lnTo>
                    <a:pt x="0" y="1129067"/>
                  </a:lnTo>
                  <a:close/>
                </a:path>
              </a:pathLst>
            </a:custGeom>
            <a:solidFill>
              <a:srgbClr val="62366E"/>
            </a:solidFill>
          </p:spPr>
          <p:txBody>
            <a:bodyPr/>
            <a:lstStyle/>
            <a:p>
              <a:endParaRPr lang="en-US"/>
            </a:p>
          </p:txBody>
        </p:sp>
        <p:sp>
          <p:nvSpPr>
            <p:cNvPr id="14" name="TextBox 14"/>
            <p:cNvSpPr txBox="1"/>
            <p:nvPr/>
          </p:nvSpPr>
          <p:spPr>
            <a:xfrm>
              <a:off x="0" y="-57150"/>
              <a:ext cx="1140822" cy="1186217"/>
            </a:xfrm>
            <a:prstGeom prst="rect">
              <a:avLst/>
            </a:prstGeom>
          </p:spPr>
          <p:txBody>
            <a:bodyPr lIns="80073" tIns="80073" rIns="80073" bIns="80073" rtlCol="0" anchor="ctr"/>
            <a:lstStyle/>
            <a:p>
              <a:pPr algn="ctr">
                <a:lnSpc>
                  <a:spcPts val="2660"/>
                </a:lnSpc>
              </a:pPr>
              <a:endParaRPr/>
            </a:p>
          </p:txBody>
        </p:sp>
      </p:grpSp>
      <p:grpSp>
        <p:nvGrpSpPr>
          <p:cNvPr id="15" name="Group 15"/>
          <p:cNvGrpSpPr/>
          <p:nvPr/>
        </p:nvGrpSpPr>
        <p:grpSpPr>
          <a:xfrm>
            <a:off x="702451" y="1710126"/>
            <a:ext cx="1906490" cy="1906490"/>
            <a:chOff x="0" y="0"/>
            <a:chExt cx="2541987" cy="2541987"/>
          </a:xfrm>
        </p:grpSpPr>
        <p:grpSp>
          <p:nvGrpSpPr>
            <p:cNvPr id="16" name="Group 16"/>
            <p:cNvGrpSpPr/>
            <p:nvPr/>
          </p:nvGrpSpPr>
          <p:grpSpPr>
            <a:xfrm>
              <a:off x="0" y="0"/>
              <a:ext cx="2541987" cy="2541987"/>
              <a:chOff x="0" y="0"/>
              <a:chExt cx="2055600" cy="2055600"/>
            </a:xfrm>
          </p:grpSpPr>
          <p:sp>
            <p:nvSpPr>
              <p:cNvPr id="17" name="Freeform 17"/>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18" name="Freeform 18"/>
            <p:cNvSpPr/>
            <p:nvPr/>
          </p:nvSpPr>
          <p:spPr>
            <a:xfrm>
              <a:off x="767038" y="564400"/>
              <a:ext cx="1027184" cy="1609548"/>
            </a:xfrm>
            <a:custGeom>
              <a:avLst/>
              <a:gdLst/>
              <a:ahLst/>
              <a:cxnLst/>
              <a:rect l="l" t="t" r="r" b="b"/>
              <a:pathLst>
                <a:path w="1027184" h="1609548">
                  <a:moveTo>
                    <a:pt x="0" y="0"/>
                  </a:moveTo>
                  <a:lnTo>
                    <a:pt x="1027184" y="0"/>
                  </a:lnTo>
                  <a:lnTo>
                    <a:pt x="1027184" y="1609547"/>
                  </a:lnTo>
                  <a:lnTo>
                    <a:pt x="0" y="16095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9" name="TextBox 19"/>
          <p:cNvSpPr txBox="1"/>
          <p:nvPr/>
        </p:nvSpPr>
        <p:spPr>
          <a:xfrm>
            <a:off x="2426361" y="2596578"/>
            <a:ext cx="6366516" cy="3947160"/>
          </a:xfrm>
          <a:prstGeom prst="rect">
            <a:avLst/>
          </a:prstGeom>
        </p:spPr>
        <p:txBody>
          <a:bodyPr lIns="0" tIns="0" rIns="0" bIns="0" rtlCol="0" anchor="t">
            <a:spAutoFit/>
          </a:bodyPr>
          <a:lstStyle/>
          <a:p>
            <a:pPr marL="281305" lvl="1" indent="0" algn="l">
              <a:lnSpc>
                <a:spcPct val="150000"/>
              </a:lnSpc>
              <a:buFont typeface="Arial" panose="020B0604020202020204"/>
              <a:buNone/>
            </a:pPr>
            <a:r>
              <a:rPr lang="en-US" sz="2850" b="1">
                <a:solidFill>
                  <a:srgbClr val="FFFFFF"/>
                </a:solidFill>
                <a:latin typeface="Poppins Bold" panose="00000800000000000000"/>
                <a:ea typeface="Poppins Bold" panose="00000800000000000000"/>
                <a:cs typeface="Poppins Bold" panose="00000800000000000000"/>
                <a:sym typeface="Poppins Bold" panose="00000800000000000000"/>
              </a:rPr>
              <a:t>2 Corinthians 1:20 (NIV) </a:t>
            </a:r>
          </a:p>
          <a:p>
            <a:pPr marL="281305" lvl="1" indent="0" algn="l">
              <a:lnSpc>
                <a:spcPct val="150000"/>
              </a:lnSpc>
              <a:buFont typeface="Arial" panose="020B0604020202020204"/>
              <a:buNone/>
            </a:pPr>
            <a:r>
              <a:rPr lang="en-US" sz="2850">
                <a:solidFill>
                  <a:srgbClr val="FFFFFF"/>
                </a:solidFill>
                <a:latin typeface="Poppins" panose="00000500000000000000"/>
                <a:ea typeface="Poppins" panose="00000500000000000000"/>
                <a:cs typeface="Poppins" panose="00000500000000000000"/>
                <a:sym typeface="Poppins" panose="00000500000000000000"/>
              </a:rPr>
              <a:t> </a:t>
            </a:r>
            <a:r>
              <a:rPr lang="en-US" sz="2850" b="1" baseline="30000">
                <a:solidFill>
                  <a:srgbClr val="FFFFFF"/>
                </a:solidFill>
                <a:latin typeface="Poppins" panose="00000500000000000000"/>
                <a:ea typeface="Poppins" panose="00000500000000000000"/>
                <a:cs typeface="Poppins" panose="00000500000000000000"/>
                <a:sym typeface="Poppins" panose="00000500000000000000"/>
              </a:rPr>
              <a:t>20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No matter how many promises God has made, they are 'Yes' in Christ. And so through him the 'Amen' is spoken by us to the glory of God</a:t>
            </a:r>
          </a:p>
        </p:txBody>
      </p:sp>
      <p:grpSp>
        <p:nvGrpSpPr>
          <p:cNvPr id="20" name="Group 20"/>
          <p:cNvGrpSpPr/>
          <p:nvPr/>
        </p:nvGrpSpPr>
        <p:grpSpPr>
          <a:xfrm>
            <a:off x="9960316" y="1365577"/>
            <a:ext cx="7033801" cy="8284649"/>
            <a:chOff x="0" y="0"/>
            <a:chExt cx="1120236" cy="1319452"/>
          </a:xfrm>
        </p:grpSpPr>
        <p:sp>
          <p:nvSpPr>
            <p:cNvPr id="21" name="Freeform 21"/>
            <p:cNvSpPr/>
            <p:nvPr/>
          </p:nvSpPr>
          <p:spPr>
            <a:xfrm>
              <a:off x="0" y="0"/>
              <a:ext cx="1120236" cy="1319452"/>
            </a:xfrm>
            <a:custGeom>
              <a:avLst/>
              <a:gdLst/>
              <a:ahLst/>
              <a:cxnLst/>
              <a:rect l="l" t="t" r="r" b="b"/>
              <a:pathLst>
                <a:path w="1120236" h="1319452">
                  <a:moveTo>
                    <a:pt x="0" y="0"/>
                  </a:moveTo>
                  <a:lnTo>
                    <a:pt x="1120236" y="0"/>
                  </a:lnTo>
                  <a:lnTo>
                    <a:pt x="1120236" y="1319452"/>
                  </a:lnTo>
                  <a:lnTo>
                    <a:pt x="0" y="1319452"/>
                  </a:lnTo>
                  <a:close/>
                </a:path>
              </a:pathLst>
            </a:custGeom>
            <a:solidFill>
              <a:srgbClr val="62366E"/>
            </a:solidFill>
          </p:spPr>
          <p:txBody>
            <a:bodyPr/>
            <a:lstStyle/>
            <a:p>
              <a:endParaRPr lang="en-US"/>
            </a:p>
          </p:txBody>
        </p:sp>
        <p:sp>
          <p:nvSpPr>
            <p:cNvPr id="22" name="TextBox 22"/>
            <p:cNvSpPr txBox="1"/>
            <p:nvPr/>
          </p:nvSpPr>
          <p:spPr>
            <a:xfrm>
              <a:off x="0" y="-57150"/>
              <a:ext cx="1120236" cy="1376602"/>
            </a:xfrm>
            <a:prstGeom prst="rect">
              <a:avLst/>
            </a:prstGeom>
          </p:spPr>
          <p:txBody>
            <a:bodyPr lIns="80073" tIns="80073" rIns="80073" bIns="80073" rtlCol="0" anchor="ctr"/>
            <a:lstStyle/>
            <a:p>
              <a:pPr algn="ctr">
                <a:lnSpc>
                  <a:spcPts val="2660"/>
                </a:lnSpc>
              </a:pPr>
              <a:endParaRPr/>
            </a:p>
          </p:txBody>
        </p:sp>
      </p:grpSp>
      <p:grpSp>
        <p:nvGrpSpPr>
          <p:cNvPr id="23" name="Group 23"/>
          <p:cNvGrpSpPr/>
          <p:nvPr/>
        </p:nvGrpSpPr>
        <p:grpSpPr>
          <a:xfrm>
            <a:off x="15367068" y="1141212"/>
            <a:ext cx="1781079" cy="1781079"/>
            <a:chOff x="0" y="0"/>
            <a:chExt cx="2055600" cy="2055600"/>
          </a:xfrm>
        </p:grpSpPr>
        <p:sp>
          <p:nvSpPr>
            <p:cNvPr id="24" name="Freeform 24"/>
            <p:cNvSpPr/>
            <p:nvPr/>
          </p:nvSpPr>
          <p:spPr>
            <a:xfrm>
              <a:off x="0" y="0"/>
              <a:ext cx="2055622" cy="2055622"/>
            </a:xfrm>
            <a:custGeom>
              <a:avLst/>
              <a:gdLst/>
              <a:ahLst/>
              <a:cxnLst/>
              <a:rect l="l" t="t" r="r" b="b"/>
              <a:pathLst>
                <a:path w="2055622" h="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62366E"/>
            </a:solidFill>
          </p:spPr>
          <p:txBody>
            <a:bodyPr/>
            <a:lstStyle/>
            <a:p>
              <a:endParaRPr lang="en-US"/>
            </a:p>
          </p:txBody>
        </p:sp>
      </p:grpSp>
      <p:sp>
        <p:nvSpPr>
          <p:cNvPr id="25" name="TextBox 25"/>
          <p:cNvSpPr txBox="1"/>
          <p:nvPr/>
        </p:nvSpPr>
        <p:spPr>
          <a:xfrm>
            <a:off x="10362998" y="3086378"/>
            <a:ext cx="6145580" cy="3289300"/>
          </a:xfrm>
          <a:prstGeom prst="rect">
            <a:avLst/>
          </a:prstGeom>
        </p:spPr>
        <p:txBody>
          <a:bodyPr lIns="0" tIns="0" rIns="0" bIns="0" rtlCol="0" anchor="t">
            <a:spAutoFit/>
          </a:bodyPr>
          <a:lstStyle/>
          <a:p>
            <a:pPr marL="271145" lvl="1" indent="0" algn="l">
              <a:lnSpc>
                <a:spcPct val="150000"/>
              </a:lnSpc>
              <a:buFont typeface="Arial" panose="020B0604020202020204"/>
              <a:buNone/>
            </a:pPr>
            <a:r>
              <a:rPr lang="en-US" sz="2850" b="1">
                <a:solidFill>
                  <a:srgbClr val="FFFFFF"/>
                </a:solidFill>
                <a:latin typeface="Poppins" panose="00000500000000000000"/>
                <a:ea typeface="Poppins" panose="00000500000000000000"/>
                <a:cs typeface="Poppins" panose="00000500000000000000"/>
                <a:sym typeface="Poppins" panose="00000500000000000000"/>
              </a:rPr>
              <a:t>Proverbs 18:21 (AMPC)</a:t>
            </a:r>
          </a:p>
          <a:p>
            <a:pPr marL="271145" lvl="1" indent="0" algn="l">
              <a:lnSpc>
                <a:spcPct val="150000"/>
              </a:lnSpc>
              <a:buFont typeface="Arial" panose="020B0604020202020204"/>
              <a:buNone/>
            </a:pPr>
            <a:r>
              <a:rPr lang="en-US" altLang="en-US" sz="2850" b="1" baseline="30000">
                <a:solidFill>
                  <a:srgbClr val="FFFFFF"/>
                </a:solidFill>
                <a:latin typeface="Poppins" panose="00000500000000000000"/>
                <a:ea typeface="Poppins" panose="00000500000000000000"/>
                <a:cs typeface="Poppins" panose="00000500000000000000"/>
                <a:sym typeface="Poppins" panose="00000500000000000000"/>
              </a:rPr>
              <a:t>21 </a:t>
            </a:r>
            <a:r>
              <a:rPr lang="en-US" altLang="en-US" sz="2850">
                <a:solidFill>
                  <a:srgbClr val="FFFFFF"/>
                </a:solidFill>
                <a:latin typeface="Poppins" panose="00000500000000000000"/>
                <a:ea typeface="Poppins" panose="00000500000000000000"/>
                <a:cs typeface="Poppins" panose="00000500000000000000"/>
                <a:sym typeface="Poppins" panose="00000500000000000000"/>
              </a:rPr>
              <a:t>Death and life are in the power of the tongue, and they who indulge in it shall eat the fruit of it [for death or life]. </a:t>
            </a:r>
          </a:p>
        </p:txBody>
      </p:sp>
      <p:sp>
        <p:nvSpPr>
          <p:cNvPr id="26" name="Freeform 26"/>
          <p:cNvSpPr/>
          <p:nvPr/>
        </p:nvSpPr>
        <p:spPr>
          <a:xfrm>
            <a:off x="15904503" y="1536667"/>
            <a:ext cx="719711" cy="1127752"/>
          </a:xfrm>
          <a:custGeom>
            <a:avLst/>
            <a:gdLst/>
            <a:ahLst/>
            <a:cxnLst/>
            <a:rect l="l" t="t" r="r" b="b"/>
            <a:pathLst>
              <a:path w="719711" h="1127752">
                <a:moveTo>
                  <a:pt x="0" y="0"/>
                </a:moveTo>
                <a:lnTo>
                  <a:pt x="719711" y="0"/>
                </a:lnTo>
                <a:lnTo>
                  <a:pt x="719711" y="1127752"/>
                </a:lnTo>
                <a:lnTo>
                  <a:pt x="0" y="1127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7176" y="344346"/>
            <a:ext cx="1313491" cy="529812"/>
          </a:xfrm>
          <a:custGeom>
            <a:avLst/>
            <a:gdLst/>
            <a:ahLst/>
            <a:cxnLst/>
            <a:rect l="l" t="t" r="r" b="b"/>
            <a:pathLst>
              <a:path w="1313491" h="529812">
                <a:moveTo>
                  <a:pt x="0" y="0"/>
                </a:moveTo>
                <a:lnTo>
                  <a:pt x="1313491" y="0"/>
                </a:lnTo>
                <a:lnTo>
                  <a:pt x="1313491" y="529812"/>
                </a:lnTo>
                <a:lnTo>
                  <a:pt x="0" y="52981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514403" y="389387"/>
            <a:ext cx="1580614" cy="474256"/>
            <a:chOff x="0" y="0"/>
            <a:chExt cx="2107485" cy="632342"/>
          </a:xfrm>
        </p:grpSpPr>
        <p:sp>
          <p:nvSpPr>
            <p:cNvPr id="4" name="Freeform 4"/>
            <p:cNvSpPr/>
            <p:nvPr/>
          </p:nvSpPr>
          <p:spPr>
            <a:xfrm>
              <a:off x="0" y="0"/>
              <a:ext cx="725499" cy="632342"/>
            </a:xfrm>
            <a:custGeom>
              <a:avLst/>
              <a:gdLst/>
              <a:ahLst/>
              <a:cxnLst/>
              <a:rect l="l" t="t" r="r" b="b"/>
              <a:pathLst>
                <a:path w="725499" h="632342">
                  <a:moveTo>
                    <a:pt x="0" y="0"/>
                  </a:moveTo>
                  <a:lnTo>
                    <a:pt x="725499" y="0"/>
                  </a:lnTo>
                  <a:lnTo>
                    <a:pt x="725499" y="632342"/>
                  </a:lnTo>
                  <a:lnTo>
                    <a:pt x="0" y="632342"/>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75505" y="157486"/>
              <a:ext cx="1431980" cy="326894"/>
            </a:xfrm>
            <a:prstGeom prst="rect">
              <a:avLst/>
            </a:prstGeom>
          </p:spPr>
          <p:txBody>
            <a:bodyPr lIns="0" tIns="0" rIns="0" bIns="0" rtlCol="0" anchor="t">
              <a:spAutoFit/>
            </a:bodyPr>
            <a:lstStyle/>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995"/>
                </a:lnSpc>
              </a:pPr>
              <a:r>
                <a:rPr lang="en-US" sz="87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
        <p:nvSpPr>
          <p:cNvPr id="6" name="Freeform 6"/>
          <p:cNvSpPr/>
          <p:nvPr/>
        </p:nvSpPr>
        <p:spPr>
          <a:xfrm>
            <a:off x="12149980" y="-470344"/>
            <a:ext cx="6211069" cy="1211159"/>
          </a:xfrm>
          <a:custGeom>
            <a:avLst/>
            <a:gdLst/>
            <a:ahLst/>
            <a:cxnLst/>
            <a:rect l="l" t="t" r="r" b="b"/>
            <a:pathLst>
              <a:path w="6211069" h="1211159">
                <a:moveTo>
                  <a:pt x="0" y="0"/>
                </a:moveTo>
                <a:lnTo>
                  <a:pt x="6211069" y="0"/>
                </a:lnTo>
                <a:lnTo>
                  <a:pt x="6211069" y="1211159"/>
                </a:lnTo>
                <a:lnTo>
                  <a:pt x="0" y="12111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5195522" y="9939233"/>
            <a:ext cx="13203627" cy="357292"/>
            <a:chOff x="0" y="0"/>
            <a:chExt cx="3477498" cy="94102"/>
          </a:xfrm>
        </p:grpSpPr>
        <p:sp>
          <p:nvSpPr>
            <p:cNvPr id="8" name="Freeform 8"/>
            <p:cNvSpPr/>
            <p:nvPr/>
          </p:nvSpPr>
          <p:spPr>
            <a:xfrm>
              <a:off x="0" y="0"/>
              <a:ext cx="3477499" cy="94102"/>
            </a:xfrm>
            <a:custGeom>
              <a:avLst/>
              <a:gdLst/>
              <a:ahLst/>
              <a:cxnLst/>
              <a:rect l="l" t="t" r="r" b="b"/>
              <a:pathLst>
                <a:path w="3477499" h="94102">
                  <a:moveTo>
                    <a:pt x="0" y="0"/>
                  </a:moveTo>
                  <a:lnTo>
                    <a:pt x="3477499" y="0"/>
                  </a:lnTo>
                  <a:lnTo>
                    <a:pt x="3477499" y="94102"/>
                  </a:lnTo>
                  <a:lnTo>
                    <a:pt x="0" y="94102"/>
                  </a:lnTo>
                  <a:close/>
                </a:path>
              </a:pathLst>
            </a:custGeom>
            <a:solidFill>
              <a:srgbClr val="62366E"/>
            </a:solidFill>
          </p:spPr>
          <p:txBody>
            <a:bodyPr/>
            <a:lstStyle/>
            <a:p>
              <a:endParaRPr lang="en-US"/>
            </a:p>
          </p:txBody>
        </p:sp>
        <p:sp>
          <p:nvSpPr>
            <p:cNvPr id="9" name="TextBox 9"/>
            <p:cNvSpPr txBox="1"/>
            <p:nvPr/>
          </p:nvSpPr>
          <p:spPr>
            <a:xfrm>
              <a:off x="0" y="-38100"/>
              <a:ext cx="3477498" cy="132202"/>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flipV="1">
            <a:off x="0" y="8008026"/>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6">
              <a:extLst>
                <a:ext uri="{96DAC541-7B7A-43D3-8B79-37D633B846F1}">
                  <asvg:svgBlip xmlns:asvg="http://schemas.microsoft.com/office/drawing/2016/SVG/main" r:embed="rId7"/>
                </a:ext>
              </a:extLst>
            </a:blip>
            <a:stretch>
              <a:fillRect r="-103224"/>
            </a:stretch>
          </a:blipFill>
        </p:spPr>
        <p:txBody>
          <a:bodyPr/>
          <a:lstStyle/>
          <a:p>
            <a:endParaRPr lang="en-US"/>
          </a:p>
        </p:txBody>
      </p:sp>
      <p:sp>
        <p:nvSpPr>
          <p:cNvPr id="11" name="AutoShape 11"/>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12" name="TextBox 12"/>
          <p:cNvSpPr txBox="1"/>
          <p:nvPr/>
        </p:nvSpPr>
        <p:spPr>
          <a:xfrm>
            <a:off x="11425367" y="796968"/>
            <a:ext cx="6706350" cy="526158"/>
          </a:xfrm>
          <a:prstGeom prst="rect">
            <a:avLst/>
          </a:prstGeom>
        </p:spPr>
        <p:txBody>
          <a:bodyPr lIns="0" tIns="0" rIns="0" bIns="0" rtlCol="0" anchor="t">
            <a:spAutoFit/>
          </a:bodyPr>
          <a:lstStyle/>
          <a:p>
            <a:pPr algn="r">
              <a:lnSpc>
                <a:spcPts val="3865"/>
              </a:lnSpc>
            </a:pPr>
            <a:r>
              <a:rPr lang="en-US" sz="3360" b="1">
                <a:solidFill>
                  <a:srgbClr val="000000"/>
                </a:solidFill>
                <a:latin typeface="Poppins Bold" panose="00000800000000000000"/>
                <a:ea typeface="Poppins Bold" panose="00000800000000000000"/>
                <a:cs typeface="Poppins Bold" panose="00000800000000000000"/>
                <a:sym typeface="Poppins Bold" panose="00000800000000000000"/>
              </a:rPr>
              <a:t>You Have Authority in Christ</a:t>
            </a:r>
          </a:p>
        </p:txBody>
      </p:sp>
      <p:grpSp>
        <p:nvGrpSpPr>
          <p:cNvPr id="13" name="Group 13"/>
          <p:cNvGrpSpPr/>
          <p:nvPr/>
        </p:nvGrpSpPr>
        <p:grpSpPr>
          <a:xfrm>
            <a:off x="2161859" y="1243614"/>
            <a:ext cx="13713886" cy="7799773"/>
            <a:chOff x="0" y="0"/>
            <a:chExt cx="18285181" cy="10399697"/>
          </a:xfrm>
        </p:grpSpPr>
        <p:sp>
          <p:nvSpPr>
            <p:cNvPr id="14" name="Freeform 14"/>
            <p:cNvSpPr/>
            <p:nvPr/>
          </p:nvSpPr>
          <p:spPr>
            <a:xfrm>
              <a:off x="0" y="0"/>
              <a:ext cx="18285181" cy="10399697"/>
            </a:xfrm>
            <a:custGeom>
              <a:avLst/>
              <a:gdLst/>
              <a:ahLst/>
              <a:cxnLst/>
              <a:rect l="l" t="t" r="r" b="b"/>
              <a:pathLst>
                <a:path w="18285181" h="10399697">
                  <a:moveTo>
                    <a:pt x="0" y="0"/>
                  </a:moveTo>
                  <a:lnTo>
                    <a:pt x="18285181" y="0"/>
                  </a:lnTo>
                  <a:lnTo>
                    <a:pt x="18285181" y="10399697"/>
                  </a:lnTo>
                  <a:lnTo>
                    <a:pt x="0" y="103996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1839282" y="2444390"/>
              <a:ext cx="14955939" cy="6241247"/>
            </a:xfrm>
            <a:prstGeom prst="rect">
              <a:avLst/>
            </a:prstGeom>
          </p:spPr>
          <p:txBody>
            <a:bodyPr lIns="0" tIns="0" rIns="0" bIns="0" rtlCol="0" anchor="t">
              <a:spAutoFit/>
            </a:bodyPr>
            <a:lstStyle/>
            <a:p>
              <a:pPr algn="ctr">
                <a:lnSpc>
                  <a:spcPts val="7395"/>
                </a:lnSpc>
                <a:spcBef>
                  <a:spcPct val="0"/>
                </a:spcBef>
              </a:pPr>
              <a:r>
                <a:rPr lang="en-US" sz="5690">
                  <a:solidFill>
                    <a:srgbClr val="FFFFFF"/>
                  </a:solidFill>
                  <a:latin typeface="Poppins" panose="00000500000000000000"/>
                  <a:ea typeface="Poppins" panose="00000500000000000000"/>
                  <a:cs typeface="Poppins" panose="00000500000000000000"/>
                  <a:sym typeface="Poppins" panose="00000500000000000000"/>
                </a:rPr>
                <a:t>Use your authority in Christ, align your words with God’s promises, and speak life daily— because His Word is your true identity.</a:t>
              </a:r>
            </a:p>
          </p:txBody>
        </p:sp>
      </p:grpSp>
      <p:sp>
        <p:nvSpPr>
          <p:cNvPr id="16" name="Freeform 16"/>
          <p:cNvSpPr/>
          <p:nvPr/>
        </p:nvSpPr>
        <p:spPr>
          <a:xfrm>
            <a:off x="14821635" y="7376139"/>
            <a:ext cx="3281507" cy="2196125"/>
          </a:xfrm>
          <a:custGeom>
            <a:avLst/>
            <a:gdLst/>
            <a:ahLst/>
            <a:cxnLst/>
            <a:rect l="l" t="t" r="r" b="b"/>
            <a:pathLst>
              <a:path w="3281507" h="2196125">
                <a:moveTo>
                  <a:pt x="0" y="0"/>
                </a:moveTo>
                <a:lnTo>
                  <a:pt x="3281507" y="0"/>
                </a:lnTo>
                <a:lnTo>
                  <a:pt x="3281507" y="2196125"/>
                </a:lnTo>
                <a:lnTo>
                  <a:pt x="0" y="21961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7" name="TextBox 17"/>
          <p:cNvSpPr txBox="1"/>
          <p:nvPr/>
        </p:nvSpPr>
        <p:spPr>
          <a:xfrm>
            <a:off x="17129343" y="9958283"/>
            <a:ext cx="916649"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32 | Page</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56743">
            <a:off x="3591681" y="5974958"/>
            <a:ext cx="19419733" cy="4927757"/>
          </a:xfrm>
          <a:custGeom>
            <a:avLst/>
            <a:gdLst/>
            <a:ahLst/>
            <a:cxnLst/>
            <a:rect l="l" t="t" r="r" b="b"/>
            <a:pathLst>
              <a:path w="19419733" h="4927757">
                <a:moveTo>
                  <a:pt x="0" y="0"/>
                </a:moveTo>
                <a:lnTo>
                  <a:pt x="19419732" y="0"/>
                </a:lnTo>
                <a:lnTo>
                  <a:pt x="19419732" y="4927757"/>
                </a:lnTo>
                <a:lnTo>
                  <a:pt x="0" y="49277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3770254">
            <a:off x="15063529" y="7586485"/>
            <a:ext cx="3342967" cy="6002834"/>
            <a:chOff x="0" y="0"/>
            <a:chExt cx="812800" cy="1459513"/>
          </a:xfrm>
        </p:grpSpPr>
        <p:sp>
          <p:nvSpPr>
            <p:cNvPr id="4" name="Freeform 4"/>
            <p:cNvSpPr/>
            <p:nvPr/>
          </p:nvSpPr>
          <p:spPr>
            <a:xfrm>
              <a:off x="0" y="0"/>
              <a:ext cx="812800" cy="1459513"/>
            </a:xfrm>
            <a:custGeom>
              <a:avLst/>
              <a:gdLst/>
              <a:ahLst/>
              <a:cxnLst/>
              <a:rect l="l" t="t" r="r" b="b"/>
              <a:pathLst>
                <a:path w="812800" h="1459513">
                  <a:moveTo>
                    <a:pt x="0" y="0"/>
                  </a:moveTo>
                  <a:lnTo>
                    <a:pt x="812800" y="0"/>
                  </a:lnTo>
                  <a:lnTo>
                    <a:pt x="812800" y="1459513"/>
                  </a:lnTo>
                  <a:lnTo>
                    <a:pt x="0" y="1459513"/>
                  </a:lnTo>
                  <a:close/>
                </a:path>
              </a:pathLst>
            </a:custGeom>
            <a:solidFill>
              <a:srgbClr val="62366E"/>
            </a:solidFill>
          </p:spPr>
          <p:txBody>
            <a:bodyPr/>
            <a:lstStyle/>
            <a:p>
              <a:endParaRPr lang="en-US"/>
            </a:p>
          </p:txBody>
        </p:sp>
        <p:sp>
          <p:nvSpPr>
            <p:cNvPr id="5" name="TextBox 5"/>
            <p:cNvSpPr txBox="1"/>
            <p:nvPr/>
          </p:nvSpPr>
          <p:spPr>
            <a:xfrm>
              <a:off x="0" y="-57150"/>
              <a:ext cx="812800" cy="1516663"/>
            </a:xfrm>
            <a:prstGeom prst="rect">
              <a:avLst/>
            </a:prstGeom>
          </p:spPr>
          <p:txBody>
            <a:bodyPr lIns="50800" tIns="50800" rIns="50800" bIns="50800" rtlCol="0" anchor="ctr"/>
            <a:lstStyle/>
            <a:p>
              <a:pPr algn="ctr">
                <a:lnSpc>
                  <a:spcPts val="2660"/>
                </a:lnSpc>
              </a:pPr>
              <a:endParaRPr/>
            </a:p>
          </p:txBody>
        </p:sp>
      </p:grpSp>
      <p:sp>
        <p:nvSpPr>
          <p:cNvPr id="6" name="Freeform 6"/>
          <p:cNvSpPr/>
          <p:nvPr/>
        </p:nvSpPr>
        <p:spPr>
          <a:xfrm rot="-7394909">
            <a:off x="1183064" y="-2572582"/>
            <a:ext cx="16367478" cy="5564942"/>
          </a:xfrm>
          <a:custGeom>
            <a:avLst/>
            <a:gdLst/>
            <a:ahLst/>
            <a:cxnLst/>
            <a:rect l="l" t="t" r="r" b="b"/>
            <a:pathLst>
              <a:path w="16367478" h="5564942">
                <a:moveTo>
                  <a:pt x="0" y="0"/>
                </a:moveTo>
                <a:lnTo>
                  <a:pt x="16367478" y="0"/>
                </a:lnTo>
                <a:lnTo>
                  <a:pt x="16367478" y="5564943"/>
                </a:lnTo>
                <a:lnTo>
                  <a:pt x="0" y="5564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rot="8202600">
            <a:off x="11314825" y="-7625590"/>
            <a:ext cx="12039093" cy="13253655"/>
            <a:chOff x="0" y="0"/>
            <a:chExt cx="2927153" cy="3222458"/>
          </a:xfrm>
        </p:grpSpPr>
        <p:sp>
          <p:nvSpPr>
            <p:cNvPr id="8" name="Freeform 8"/>
            <p:cNvSpPr/>
            <p:nvPr/>
          </p:nvSpPr>
          <p:spPr>
            <a:xfrm>
              <a:off x="0" y="0"/>
              <a:ext cx="2927153" cy="3222458"/>
            </a:xfrm>
            <a:custGeom>
              <a:avLst/>
              <a:gdLst/>
              <a:ahLst/>
              <a:cxnLst/>
              <a:rect l="l" t="t" r="r" b="b"/>
              <a:pathLst>
                <a:path w="2927153" h="3222458">
                  <a:moveTo>
                    <a:pt x="0" y="0"/>
                  </a:moveTo>
                  <a:lnTo>
                    <a:pt x="2927153" y="0"/>
                  </a:lnTo>
                  <a:lnTo>
                    <a:pt x="2927153" y="3222458"/>
                  </a:lnTo>
                  <a:lnTo>
                    <a:pt x="0" y="3222458"/>
                  </a:lnTo>
                  <a:close/>
                </a:path>
              </a:pathLst>
            </a:custGeom>
            <a:solidFill>
              <a:srgbClr val="62366E"/>
            </a:solidFill>
          </p:spPr>
          <p:txBody>
            <a:bodyPr/>
            <a:lstStyle/>
            <a:p>
              <a:endParaRPr lang="en-US"/>
            </a:p>
          </p:txBody>
        </p:sp>
        <p:sp>
          <p:nvSpPr>
            <p:cNvPr id="9" name="TextBox 9"/>
            <p:cNvSpPr txBox="1"/>
            <p:nvPr/>
          </p:nvSpPr>
          <p:spPr>
            <a:xfrm>
              <a:off x="0" y="-57150"/>
              <a:ext cx="2927153" cy="3279608"/>
            </a:xfrm>
            <a:prstGeom prst="rect">
              <a:avLst/>
            </a:prstGeom>
          </p:spPr>
          <p:txBody>
            <a:bodyPr lIns="50800" tIns="50800" rIns="50800" bIns="50800" rtlCol="0" anchor="ctr"/>
            <a:lstStyle/>
            <a:p>
              <a:pPr algn="ctr">
                <a:lnSpc>
                  <a:spcPts val="2660"/>
                </a:lnSpc>
              </a:pPr>
              <a:endParaRPr/>
            </a:p>
          </p:txBody>
        </p:sp>
      </p:grpSp>
      <p:sp>
        <p:nvSpPr>
          <p:cNvPr id="10" name="Freeform 10"/>
          <p:cNvSpPr/>
          <p:nvPr/>
        </p:nvSpPr>
        <p:spPr>
          <a:xfrm>
            <a:off x="10009684" y="172544"/>
            <a:ext cx="9941911" cy="9941911"/>
          </a:xfrm>
          <a:custGeom>
            <a:avLst/>
            <a:gdLst/>
            <a:ahLst/>
            <a:cxnLst/>
            <a:rect l="l" t="t" r="r" b="b"/>
            <a:pathLst>
              <a:path w="9941911" h="9941911">
                <a:moveTo>
                  <a:pt x="0" y="0"/>
                </a:moveTo>
                <a:lnTo>
                  <a:pt x="9941912" y="0"/>
                </a:lnTo>
                <a:lnTo>
                  <a:pt x="9941912" y="9941912"/>
                </a:lnTo>
                <a:lnTo>
                  <a:pt x="0" y="9941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rot="-804598">
            <a:off x="10660075" y="1695823"/>
            <a:ext cx="381373" cy="2422809"/>
            <a:chOff x="0" y="0"/>
            <a:chExt cx="100444" cy="638106"/>
          </a:xfrm>
        </p:grpSpPr>
        <p:sp>
          <p:nvSpPr>
            <p:cNvPr id="12" name="Freeform 12"/>
            <p:cNvSpPr/>
            <p:nvPr/>
          </p:nvSpPr>
          <p:spPr>
            <a:xfrm>
              <a:off x="0" y="0"/>
              <a:ext cx="100444" cy="638106"/>
            </a:xfrm>
            <a:custGeom>
              <a:avLst/>
              <a:gdLst/>
              <a:ahLst/>
              <a:cxnLst/>
              <a:rect l="l" t="t" r="r" b="b"/>
              <a:pathLst>
                <a:path w="100444" h="638106">
                  <a:moveTo>
                    <a:pt x="50222" y="0"/>
                  </a:moveTo>
                  <a:lnTo>
                    <a:pt x="100444" y="638106"/>
                  </a:lnTo>
                  <a:lnTo>
                    <a:pt x="0" y="638106"/>
                  </a:lnTo>
                  <a:lnTo>
                    <a:pt x="50222" y="0"/>
                  </a:lnTo>
                  <a:close/>
                </a:path>
              </a:pathLst>
            </a:custGeom>
            <a:solidFill>
              <a:srgbClr val="84E278">
                <a:alpha val="38824"/>
              </a:srgbClr>
            </a:solidFill>
          </p:spPr>
          <p:txBody>
            <a:bodyPr/>
            <a:lstStyle/>
            <a:p>
              <a:endParaRPr lang="en-US"/>
            </a:p>
          </p:txBody>
        </p:sp>
        <p:sp>
          <p:nvSpPr>
            <p:cNvPr id="13" name="TextBox 13"/>
            <p:cNvSpPr txBox="1"/>
            <p:nvPr/>
          </p:nvSpPr>
          <p:spPr>
            <a:xfrm>
              <a:off x="15694" y="239114"/>
              <a:ext cx="69055" cy="353414"/>
            </a:xfrm>
            <a:prstGeom prst="rect">
              <a:avLst/>
            </a:prstGeom>
          </p:spPr>
          <p:txBody>
            <a:bodyPr lIns="50800" tIns="50800" rIns="50800" bIns="50800" rtlCol="0" anchor="ctr"/>
            <a:lstStyle/>
            <a:p>
              <a:pPr algn="ctr">
                <a:lnSpc>
                  <a:spcPts val="2660"/>
                </a:lnSpc>
              </a:pPr>
              <a:endParaRPr/>
            </a:p>
          </p:txBody>
        </p:sp>
      </p:grpSp>
      <p:grpSp>
        <p:nvGrpSpPr>
          <p:cNvPr id="14" name="Group 14"/>
          <p:cNvGrpSpPr/>
          <p:nvPr/>
        </p:nvGrpSpPr>
        <p:grpSpPr>
          <a:xfrm>
            <a:off x="10776986" y="432078"/>
            <a:ext cx="9321013" cy="93210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73B1"/>
            </a:solidFill>
          </p:spPr>
          <p:txBody>
            <a:bodyPr/>
            <a:lstStyle/>
            <a:p>
              <a:endParaRPr lang="en-US"/>
            </a:p>
          </p:txBody>
        </p:sp>
        <p:sp>
          <p:nvSpPr>
            <p:cNvPr id="16" name="TextBox 16"/>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a:p>
          </p:txBody>
        </p:sp>
      </p:grpSp>
      <p:grpSp>
        <p:nvGrpSpPr>
          <p:cNvPr id="17" name="Group 17"/>
          <p:cNvGrpSpPr/>
          <p:nvPr/>
        </p:nvGrpSpPr>
        <p:grpSpPr>
          <a:xfrm>
            <a:off x="11078635" y="733727"/>
            <a:ext cx="8717715" cy="871771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p:spPr>
          <p:txBody>
            <a:bodyPr/>
            <a:lstStyle/>
            <a:p>
              <a:endParaRPr lang="en-US"/>
            </a:p>
          </p:txBody>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60"/>
                </a:lnSpc>
              </a:pPr>
              <a:endParaRPr/>
            </a:p>
          </p:txBody>
        </p:sp>
      </p:grpSp>
      <p:grpSp>
        <p:nvGrpSpPr>
          <p:cNvPr id="20" name="Group 20"/>
          <p:cNvGrpSpPr/>
          <p:nvPr/>
        </p:nvGrpSpPr>
        <p:grpSpPr>
          <a:xfrm>
            <a:off x="11355295" y="1028700"/>
            <a:ext cx="8164395" cy="8164362"/>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41671" t="-17407" r="-34439"/>
              </a:stretch>
            </a:blipFill>
          </p:spPr>
          <p:txBody>
            <a:bodyPr/>
            <a:lstStyle/>
            <a:p>
              <a:endParaRPr lang="en-US"/>
            </a:p>
          </p:txBody>
        </p:sp>
      </p:grpSp>
      <p:sp>
        <p:nvSpPr>
          <p:cNvPr id="22" name="TextBox 22"/>
          <p:cNvSpPr txBox="1"/>
          <p:nvPr/>
        </p:nvSpPr>
        <p:spPr>
          <a:xfrm>
            <a:off x="1028700" y="3838384"/>
            <a:ext cx="7799395" cy="1703225"/>
          </a:xfrm>
          <a:prstGeom prst="rect">
            <a:avLst/>
          </a:prstGeom>
        </p:spPr>
        <p:txBody>
          <a:bodyPr lIns="0" tIns="0" rIns="0" bIns="0" rtlCol="0" anchor="t">
            <a:spAutoFit/>
          </a:bodyPr>
          <a:lstStyle/>
          <a:p>
            <a:pPr algn="l">
              <a:lnSpc>
                <a:spcPts val="12460"/>
              </a:lnSpc>
            </a:pPr>
            <a:r>
              <a:rPr lang="en-US" sz="10930" b="1">
                <a:solidFill>
                  <a:srgbClr val="62366E"/>
                </a:solidFill>
                <a:latin typeface="Poppins Bold" panose="00000800000000000000"/>
                <a:ea typeface="Poppins Bold" panose="00000800000000000000"/>
                <a:cs typeface="Poppins Bold" panose="00000800000000000000"/>
                <a:sym typeface="Poppins Bold" panose="00000800000000000000"/>
              </a:rPr>
              <a:t>Lesson 6</a:t>
            </a:r>
          </a:p>
        </p:txBody>
      </p:sp>
      <p:sp>
        <p:nvSpPr>
          <p:cNvPr id="23" name="TextBox 23"/>
          <p:cNvSpPr txBox="1"/>
          <p:nvPr/>
        </p:nvSpPr>
        <p:spPr>
          <a:xfrm>
            <a:off x="1028700" y="5532084"/>
            <a:ext cx="8980984" cy="1347313"/>
          </a:xfrm>
          <a:prstGeom prst="rect">
            <a:avLst/>
          </a:prstGeom>
        </p:spPr>
        <p:txBody>
          <a:bodyPr lIns="0" tIns="0" rIns="0" bIns="0" rtlCol="0" anchor="t">
            <a:spAutoFit/>
          </a:bodyPr>
          <a:lstStyle/>
          <a:p>
            <a:pPr algn="l">
              <a:lnSpc>
                <a:spcPts val="3490"/>
              </a:lnSpc>
            </a:pPr>
            <a:r>
              <a:rPr lang="en-US" sz="3060" b="1" spc="612">
                <a:solidFill>
                  <a:srgbClr val="000000"/>
                </a:solidFill>
                <a:latin typeface="Poppins Semi-Bold" panose="00000700000000000000"/>
                <a:ea typeface="Poppins Semi-Bold" panose="00000700000000000000"/>
                <a:cs typeface="Poppins Semi-Bold" panose="00000700000000000000"/>
                <a:sym typeface="Poppins Semi-Bold" panose="00000700000000000000"/>
              </a:rPr>
              <a:t>Abundant Provision is Your inheritance in Jesus. </a:t>
            </a:r>
          </a:p>
          <a:p>
            <a:pPr algn="l">
              <a:lnSpc>
                <a:spcPts val="3490"/>
              </a:lnSpc>
            </a:pPr>
            <a:r>
              <a:rPr lang="en-US" sz="3060" b="1" spc="612">
                <a:solidFill>
                  <a:srgbClr val="000000"/>
                </a:solidFill>
                <a:latin typeface="Poppins Semi-Bold" panose="00000700000000000000"/>
                <a:ea typeface="Poppins Semi-Bold" panose="00000700000000000000"/>
                <a:cs typeface="Poppins Semi-Bold" panose="00000700000000000000"/>
                <a:sym typeface="Poppins Semi-Bold" panose="00000700000000000000"/>
              </a:rPr>
              <a:t>You lack nothing in Him!</a:t>
            </a:r>
          </a:p>
        </p:txBody>
      </p:sp>
      <p:grpSp>
        <p:nvGrpSpPr>
          <p:cNvPr id="24" name="Group 24"/>
          <p:cNvGrpSpPr/>
          <p:nvPr/>
        </p:nvGrpSpPr>
        <p:grpSpPr>
          <a:xfrm>
            <a:off x="11355295" y="1028700"/>
            <a:ext cx="8164395" cy="8164362"/>
            <a:chOff x="0" y="0"/>
            <a:chExt cx="6350000" cy="6349975"/>
          </a:xfrm>
        </p:grpSpPr>
        <p:sp>
          <p:nvSpPr>
            <p:cNvPr id="25" name="Freeform 2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50093"/>
              </a:stretch>
            </a:blipFill>
          </p:spPr>
          <p:txBody>
            <a:bodyPr/>
            <a:lstStyle/>
            <a:p>
              <a:endParaRPr lang="en-US"/>
            </a:p>
          </p:txBody>
        </p:sp>
      </p:grpSp>
      <p:grpSp>
        <p:nvGrpSpPr>
          <p:cNvPr id="26" name="Group 26"/>
          <p:cNvGrpSpPr/>
          <p:nvPr/>
        </p:nvGrpSpPr>
        <p:grpSpPr>
          <a:xfrm>
            <a:off x="566777" y="281801"/>
            <a:ext cx="1911002" cy="9754257"/>
            <a:chOff x="0" y="0"/>
            <a:chExt cx="2548002" cy="13005675"/>
          </a:xfrm>
        </p:grpSpPr>
        <p:sp>
          <p:nvSpPr>
            <p:cNvPr id="27" name="Freeform 27"/>
            <p:cNvSpPr/>
            <p:nvPr/>
          </p:nvSpPr>
          <p:spPr>
            <a:xfrm>
              <a:off x="0" y="0"/>
              <a:ext cx="1748140" cy="705132"/>
            </a:xfrm>
            <a:custGeom>
              <a:avLst/>
              <a:gdLst/>
              <a:ahLst/>
              <a:cxnLst/>
              <a:rect l="l" t="t" r="r" b="b"/>
              <a:pathLst>
                <a:path w="1748140" h="705132">
                  <a:moveTo>
                    <a:pt x="0" y="0"/>
                  </a:moveTo>
                  <a:lnTo>
                    <a:pt x="1748140" y="0"/>
                  </a:lnTo>
                  <a:lnTo>
                    <a:pt x="1748140" y="705132"/>
                  </a:lnTo>
                  <a:lnTo>
                    <a:pt x="0" y="705132"/>
                  </a:lnTo>
                  <a:lnTo>
                    <a:pt x="0" y="0"/>
                  </a:lnTo>
                  <a:close/>
                </a:path>
              </a:pathLst>
            </a:custGeom>
            <a:blipFill>
              <a:blip r:embed="rId10"/>
              <a:stretch>
                <a:fillRect/>
              </a:stretch>
            </a:blipFill>
          </p:spPr>
          <p:txBody>
            <a:bodyPr/>
            <a:lstStyle/>
            <a:p>
              <a:endParaRPr lang="en-US"/>
            </a:p>
          </p:txBody>
        </p:sp>
        <p:sp>
          <p:nvSpPr>
            <p:cNvPr id="28" name="Freeform 28"/>
            <p:cNvSpPr/>
            <p:nvPr/>
          </p:nvSpPr>
          <p:spPr>
            <a:xfrm>
              <a:off x="228600" y="12309749"/>
              <a:ext cx="798451" cy="695927"/>
            </a:xfrm>
            <a:custGeom>
              <a:avLst/>
              <a:gdLst/>
              <a:ahLst/>
              <a:cxnLst/>
              <a:rect l="l" t="t" r="r" b="b"/>
              <a:pathLst>
                <a:path w="798451" h="695927">
                  <a:moveTo>
                    <a:pt x="0" y="0"/>
                  </a:moveTo>
                  <a:lnTo>
                    <a:pt x="798451" y="0"/>
                  </a:lnTo>
                  <a:lnTo>
                    <a:pt x="798451" y="695926"/>
                  </a:lnTo>
                  <a:lnTo>
                    <a:pt x="0" y="695926"/>
                  </a:lnTo>
                  <a:lnTo>
                    <a:pt x="0" y="0"/>
                  </a:lnTo>
                  <a:close/>
                </a:path>
              </a:pathLst>
            </a:custGeom>
            <a:blipFill>
              <a:blip r:embed="rId11"/>
              <a:stretch>
                <a:fillRect/>
              </a:stretch>
            </a:blipFill>
          </p:spPr>
          <p:txBody>
            <a:bodyPr/>
            <a:lstStyle/>
            <a:p>
              <a:endParaRPr lang="en-US"/>
            </a:p>
          </p:txBody>
        </p:sp>
        <p:sp>
          <p:nvSpPr>
            <p:cNvPr id="29" name="TextBox 29"/>
            <p:cNvSpPr txBox="1"/>
            <p:nvPr/>
          </p:nvSpPr>
          <p:spPr>
            <a:xfrm>
              <a:off x="972030" y="12482113"/>
              <a:ext cx="1575972" cy="360723"/>
            </a:xfrm>
            <a:prstGeom prst="rect">
              <a:avLst/>
            </a:prstGeom>
          </p:spPr>
          <p:txBody>
            <a:bodyPr lIns="0" tIns="0" rIns="0" bIns="0" rtlCol="0" anchor="t">
              <a:spAutoFit/>
            </a:bodyPr>
            <a:lstStyle/>
            <a:p>
              <a:pPr algn="l">
                <a:lnSpc>
                  <a:spcPts val="1095"/>
                </a:lnSpc>
              </a:pPr>
              <a:r>
                <a:rPr lang="en-US" sz="960" b="1">
                  <a:solidFill>
                    <a:srgbClr val="000000"/>
                  </a:solidFill>
                  <a:latin typeface="Poppins Bold" panose="00000800000000000000"/>
                  <a:ea typeface="Poppins Bold" panose="00000800000000000000"/>
                  <a:cs typeface="Poppins Bold" panose="00000800000000000000"/>
                  <a:sym typeface="Poppins Bold" panose="00000800000000000000"/>
                </a:rPr>
                <a:t>Global Outreach </a:t>
              </a:r>
            </a:p>
            <a:p>
              <a:pPr algn="l">
                <a:lnSpc>
                  <a:spcPts val="1095"/>
                </a:lnSpc>
              </a:pPr>
              <a:r>
                <a:rPr lang="en-US" sz="960" b="1">
                  <a:solidFill>
                    <a:srgbClr val="000000"/>
                  </a:solidFill>
                  <a:latin typeface="Poppins Bold" panose="00000800000000000000"/>
                  <a:ea typeface="Poppins Bold" panose="00000800000000000000"/>
                  <a:cs typeface="Poppins Bold" panose="00000800000000000000"/>
                  <a:sym typeface="Poppins Bold" panose="00000800000000000000"/>
                </a:rPr>
                <a:t>Missions</a:t>
              </a:r>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262642" y="-3904566"/>
            <a:ext cx="8637895" cy="863789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2366E"/>
            </a:solidFill>
            <a:ln cap="sq">
              <a:noFill/>
              <a:prstDash val="solid"/>
              <a:miter/>
            </a:ln>
          </p:spPr>
          <p:txBody>
            <a:bodyPr/>
            <a:lstStyle/>
            <a:p>
              <a:endParaRPr lang="en-US"/>
            </a:p>
          </p:txBody>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60"/>
                </a:lnSpc>
                <a:spcBef>
                  <a:spcPct val="0"/>
                </a:spcBef>
              </a:pPr>
              <a:endParaRPr/>
            </a:p>
          </p:txBody>
        </p:sp>
      </p:grpSp>
      <p:grpSp>
        <p:nvGrpSpPr>
          <p:cNvPr id="6" name="Group 6"/>
          <p:cNvGrpSpPr/>
          <p:nvPr/>
        </p:nvGrpSpPr>
        <p:grpSpPr>
          <a:xfrm>
            <a:off x="8619198" y="1125497"/>
            <a:ext cx="1631962" cy="2677033"/>
            <a:chOff x="0" y="0"/>
            <a:chExt cx="1451520" cy="2381040"/>
          </a:xfrm>
        </p:grpSpPr>
        <p:sp>
          <p:nvSpPr>
            <p:cNvPr id="7" name="Freeform 7"/>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62366E"/>
            </a:solidFill>
          </p:spPr>
          <p:txBody>
            <a:bodyPr/>
            <a:lstStyle/>
            <a:p>
              <a:endParaRPr lang="en-US"/>
            </a:p>
          </p:txBody>
        </p:sp>
      </p:grpSp>
      <p:grpSp>
        <p:nvGrpSpPr>
          <p:cNvPr id="8" name="Group 8"/>
          <p:cNvGrpSpPr/>
          <p:nvPr/>
        </p:nvGrpSpPr>
        <p:grpSpPr>
          <a:xfrm>
            <a:off x="8815907" y="2040238"/>
            <a:ext cx="456561" cy="848361"/>
            <a:chOff x="0" y="0"/>
            <a:chExt cx="406080" cy="754560"/>
          </a:xfrm>
        </p:grpSpPr>
        <p:sp>
          <p:nvSpPr>
            <p:cNvPr id="9" name="Freeform 9"/>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62366E"/>
            </a:solidFill>
          </p:spPr>
          <p:txBody>
            <a:bodyPr/>
            <a:lstStyle/>
            <a:p>
              <a:endParaRPr lang="en-US"/>
            </a:p>
          </p:txBody>
        </p:sp>
      </p:grpSp>
      <p:grpSp>
        <p:nvGrpSpPr>
          <p:cNvPr id="10" name="Group 10"/>
          <p:cNvGrpSpPr/>
          <p:nvPr/>
        </p:nvGrpSpPr>
        <p:grpSpPr>
          <a:xfrm>
            <a:off x="9244945" y="1374015"/>
            <a:ext cx="8290949" cy="2154902"/>
            <a:chOff x="0" y="0"/>
            <a:chExt cx="7374240" cy="1916640"/>
          </a:xfrm>
        </p:grpSpPr>
        <p:sp>
          <p:nvSpPr>
            <p:cNvPr id="11" name="Freeform 11"/>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62366E"/>
            </a:solidFill>
          </p:spPr>
          <p:txBody>
            <a:bodyPr/>
            <a:lstStyle/>
            <a:p>
              <a:endParaRPr lang="en-US"/>
            </a:p>
          </p:txBody>
        </p:sp>
      </p:grpSp>
      <p:grpSp>
        <p:nvGrpSpPr>
          <p:cNvPr id="12" name="Group 12"/>
          <p:cNvGrpSpPr/>
          <p:nvPr/>
        </p:nvGrpSpPr>
        <p:grpSpPr>
          <a:xfrm>
            <a:off x="13458418" y="3770959"/>
            <a:ext cx="1632771" cy="2677033"/>
            <a:chOff x="0" y="0"/>
            <a:chExt cx="1452240" cy="2381040"/>
          </a:xfrm>
        </p:grpSpPr>
        <p:sp>
          <p:nvSpPr>
            <p:cNvPr id="13" name="Freeform 13"/>
            <p:cNvSpPr/>
            <p:nvPr/>
          </p:nvSpPr>
          <p:spPr>
            <a:xfrm>
              <a:off x="-19685" y="-19812"/>
              <a:ext cx="1474216" cy="2444877"/>
            </a:xfrm>
            <a:custGeom>
              <a:avLst/>
              <a:gdLst/>
              <a:ahLst/>
              <a:cxnLst/>
              <a:rect l="l" t="t" r="r" b="b"/>
              <a:pathLst>
                <a:path w="1474216" h="2444877">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A673B1"/>
            </a:solidFill>
          </p:spPr>
          <p:txBody>
            <a:bodyPr/>
            <a:lstStyle/>
            <a:p>
              <a:endParaRPr lang="en-US"/>
            </a:p>
          </p:txBody>
        </p:sp>
      </p:grpSp>
      <p:grpSp>
        <p:nvGrpSpPr>
          <p:cNvPr id="14" name="Group 14"/>
          <p:cNvGrpSpPr/>
          <p:nvPr/>
        </p:nvGrpSpPr>
        <p:grpSpPr>
          <a:xfrm>
            <a:off x="14421729" y="4685700"/>
            <a:ext cx="456561" cy="848361"/>
            <a:chOff x="0" y="0"/>
            <a:chExt cx="406080" cy="754560"/>
          </a:xfrm>
        </p:grpSpPr>
        <p:sp>
          <p:nvSpPr>
            <p:cNvPr id="15" name="Freeform 15"/>
            <p:cNvSpPr/>
            <p:nvPr/>
          </p:nvSpPr>
          <p:spPr>
            <a:xfrm>
              <a:off x="-24257" y="-32385"/>
              <a:ext cx="447294" cy="842264"/>
            </a:xfrm>
            <a:custGeom>
              <a:avLst/>
              <a:gdLst/>
              <a:ahLst/>
              <a:cxnLst/>
              <a:rect l="l" t="t" r="r" b="b"/>
              <a:pathLst>
                <a:path w="447294" h="84226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A673B1"/>
            </a:solidFill>
          </p:spPr>
          <p:txBody>
            <a:bodyPr/>
            <a:lstStyle/>
            <a:p>
              <a:endParaRPr lang="en-US"/>
            </a:p>
          </p:txBody>
        </p:sp>
      </p:grpSp>
      <p:grpSp>
        <p:nvGrpSpPr>
          <p:cNvPr id="16" name="Group 16"/>
          <p:cNvGrpSpPr/>
          <p:nvPr/>
        </p:nvGrpSpPr>
        <p:grpSpPr>
          <a:xfrm>
            <a:off x="6109733" y="4019477"/>
            <a:ext cx="8294187" cy="2154902"/>
            <a:chOff x="0" y="0"/>
            <a:chExt cx="7377120" cy="1916640"/>
          </a:xfrm>
        </p:grpSpPr>
        <p:sp>
          <p:nvSpPr>
            <p:cNvPr id="17" name="Freeform 17"/>
            <p:cNvSpPr/>
            <p:nvPr/>
          </p:nvSpPr>
          <p:spPr>
            <a:xfrm>
              <a:off x="0" y="0"/>
              <a:ext cx="7434580" cy="1963166"/>
            </a:xfrm>
            <a:custGeom>
              <a:avLst/>
              <a:gdLst/>
              <a:ahLst/>
              <a:cxnLst/>
              <a:rect l="l" t="t" r="r" b="b"/>
              <a:pathLst>
                <a:path w="7434580" h="1963166">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A673B1"/>
            </a:solidFill>
          </p:spPr>
          <p:txBody>
            <a:bodyPr/>
            <a:lstStyle/>
            <a:p>
              <a:endParaRPr lang="en-US"/>
            </a:p>
          </p:txBody>
        </p:sp>
      </p:grpSp>
      <p:grpSp>
        <p:nvGrpSpPr>
          <p:cNvPr id="18" name="Group 18"/>
          <p:cNvGrpSpPr/>
          <p:nvPr/>
        </p:nvGrpSpPr>
        <p:grpSpPr>
          <a:xfrm>
            <a:off x="8406313" y="6635893"/>
            <a:ext cx="1631962" cy="2677033"/>
            <a:chOff x="0" y="0"/>
            <a:chExt cx="1451520" cy="2381040"/>
          </a:xfrm>
        </p:grpSpPr>
        <p:sp>
          <p:nvSpPr>
            <p:cNvPr id="19" name="Freeform 19"/>
            <p:cNvSpPr/>
            <p:nvPr/>
          </p:nvSpPr>
          <p:spPr>
            <a:xfrm>
              <a:off x="0" y="-19812"/>
              <a:ext cx="1474216" cy="2444877"/>
            </a:xfrm>
            <a:custGeom>
              <a:avLst/>
              <a:gdLst/>
              <a:ahLst/>
              <a:cxnLst/>
              <a:rect l="l" t="t" r="r" b="b"/>
              <a:pathLst>
                <a:path w="1474216" h="2444877">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62366E"/>
            </a:solidFill>
          </p:spPr>
          <p:txBody>
            <a:bodyPr/>
            <a:lstStyle/>
            <a:p>
              <a:endParaRPr lang="en-US"/>
            </a:p>
          </p:txBody>
        </p:sp>
      </p:grpSp>
      <p:grpSp>
        <p:nvGrpSpPr>
          <p:cNvPr id="20" name="Group 20"/>
          <p:cNvGrpSpPr/>
          <p:nvPr/>
        </p:nvGrpSpPr>
        <p:grpSpPr>
          <a:xfrm>
            <a:off x="8603023" y="7550634"/>
            <a:ext cx="456561" cy="848361"/>
            <a:chOff x="0" y="0"/>
            <a:chExt cx="406080" cy="754560"/>
          </a:xfrm>
        </p:grpSpPr>
        <p:sp>
          <p:nvSpPr>
            <p:cNvPr id="21" name="Freeform 21"/>
            <p:cNvSpPr/>
            <p:nvPr/>
          </p:nvSpPr>
          <p:spPr>
            <a:xfrm>
              <a:off x="0" y="-32385"/>
              <a:ext cx="446659" cy="842137"/>
            </a:xfrm>
            <a:custGeom>
              <a:avLst/>
              <a:gdLst/>
              <a:ahLst/>
              <a:cxnLst/>
              <a:rect l="l" t="t" r="r" b="b"/>
              <a:pathLst>
                <a:path w="446659" h="842137">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62366E"/>
            </a:solidFill>
          </p:spPr>
          <p:txBody>
            <a:bodyPr/>
            <a:lstStyle/>
            <a:p>
              <a:endParaRPr lang="en-US"/>
            </a:p>
          </p:txBody>
        </p:sp>
      </p:grpSp>
      <p:grpSp>
        <p:nvGrpSpPr>
          <p:cNvPr id="22" name="Group 22"/>
          <p:cNvGrpSpPr/>
          <p:nvPr/>
        </p:nvGrpSpPr>
        <p:grpSpPr>
          <a:xfrm>
            <a:off x="9032060" y="6884411"/>
            <a:ext cx="8290949" cy="2154902"/>
            <a:chOff x="0" y="0"/>
            <a:chExt cx="7374240" cy="1916640"/>
          </a:xfrm>
        </p:grpSpPr>
        <p:sp>
          <p:nvSpPr>
            <p:cNvPr id="23" name="Freeform 23"/>
            <p:cNvSpPr/>
            <p:nvPr/>
          </p:nvSpPr>
          <p:spPr>
            <a:xfrm>
              <a:off x="0" y="0"/>
              <a:ext cx="7431151" cy="1963166"/>
            </a:xfrm>
            <a:custGeom>
              <a:avLst/>
              <a:gdLst/>
              <a:ahLst/>
              <a:cxnLst/>
              <a:rect l="l" t="t" r="r" b="b"/>
              <a:pathLst>
                <a:path w="7431151" h="1963166">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62366E"/>
            </a:solidFill>
          </p:spPr>
          <p:txBody>
            <a:bodyPr/>
            <a:lstStyle/>
            <a:p>
              <a:endParaRPr lang="en-US"/>
            </a:p>
          </p:txBody>
        </p:sp>
      </p:grpSp>
      <p:sp>
        <p:nvSpPr>
          <p:cNvPr id="24" name="TextBox 24"/>
          <p:cNvSpPr txBox="1"/>
          <p:nvPr/>
        </p:nvSpPr>
        <p:spPr>
          <a:xfrm>
            <a:off x="837001" y="287511"/>
            <a:ext cx="4110348" cy="3731966"/>
          </a:xfrm>
          <a:prstGeom prst="rect">
            <a:avLst/>
          </a:prstGeom>
        </p:spPr>
        <p:txBody>
          <a:bodyPr lIns="0" tIns="0" rIns="0" bIns="0" rtlCol="0" anchor="t">
            <a:spAutoFit/>
          </a:bodyPr>
          <a:lstStyle/>
          <a:p>
            <a:pPr marL="0" lvl="0" indent="0" algn="l">
              <a:lnSpc>
                <a:spcPts val="5860"/>
              </a:lnSpc>
              <a:spcBef>
                <a:spcPct val="0"/>
              </a:spcBef>
            </a:pPr>
            <a:r>
              <a:rPr lang="en-US" sz="4245" spc="416">
                <a:solidFill>
                  <a:srgbClr val="FFFFFF"/>
                </a:solidFill>
                <a:latin typeface="Poppins" panose="00000500000000000000"/>
                <a:ea typeface="Poppins" panose="00000500000000000000"/>
                <a:cs typeface="Poppins" panose="00000500000000000000"/>
                <a:sym typeface="Poppins" panose="00000500000000000000"/>
              </a:rPr>
              <a:t>You Are Blessed and Qualified Through Jesus</a:t>
            </a:r>
          </a:p>
        </p:txBody>
      </p:sp>
      <p:sp>
        <p:nvSpPr>
          <p:cNvPr id="25" name="TextBox 25"/>
          <p:cNvSpPr txBox="1"/>
          <p:nvPr/>
        </p:nvSpPr>
        <p:spPr>
          <a:xfrm>
            <a:off x="10323501" y="1680031"/>
            <a:ext cx="6406703" cy="1587500"/>
          </a:xfrm>
          <a:prstGeom prst="rect">
            <a:avLst/>
          </a:prstGeom>
        </p:spPr>
        <p:txBody>
          <a:bodyPr lIns="0" tIns="0" rIns="0" bIns="0" rtlCol="0" anchor="t">
            <a:spAutoFit/>
          </a:bodyPr>
          <a:lstStyle/>
          <a:p>
            <a:pPr marL="0" lvl="0" indent="0" algn="l">
              <a:lnSpc>
                <a:spcPts val="3095"/>
              </a:lnSpc>
              <a:spcBef>
                <a:spcPct val="0"/>
              </a:spcBef>
            </a:pPr>
            <a:r>
              <a:rPr lang="en-US" sz="2245" spc="219" dirty="0">
                <a:solidFill>
                  <a:srgbClr val="FFFFFF"/>
                </a:solidFill>
                <a:latin typeface="Open Sauce" panose="00000500000000000000"/>
                <a:ea typeface="Open Sauce" panose="00000500000000000000"/>
                <a:cs typeface="Open Sauce" panose="00000500000000000000"/>
                <a:sym typeface="Open Sauce" panose="00000500000000000000"/>
              </a:rPr>
              <a:t>In the Old Covenant, blessings were conditional on obedience, and disobedience brought curses (Deuteronomy 28 (NIV)).</a:t>
            </a:r>
          </a:p>
        </p:txBody>
      </p:sp>
      <p:sp>
        <p:nvSpPr>
          <p:cNvPr id="26" name="TextBox 26"/>
          <p:cNvSpPr txBox="1"/>
          <p:nvPr/>
        </p:nvSpPr>
        <p:spPr>
          <a:xfrm>
            <a:off x="7080949" y="1878313"/>
            <a:ext cx="1372604" cy="1081678"/>
          </a:xfrm>
          <a:prstGeom prst="rect">
            <a:avLst/>
          </a:prstGeom>
        </p:spPr>
        <p:txBody>
          <a:bodyPr lIns="0" tIns="0" rIns="0" bIns="0" rtlCol="0" anchor="t">
            <a:spAutoFit/>
          </a:bodyPr>
          <a:lstStyle/>
          <a:p>
            <a:pPr marL="0" lvl="0" indent="0" algn="ctr">
              <a:lnSpc>
                <a:spcPts val="8475"/>
              </a:lnSpc>
              <a:spcBef>
                <a:spcPct val="0"/>
              </a:spcBef>
            </a:pPr>
            <a:r>
              <a:rPr lang="en-US" sz="6140" spc="601">
                <a:solidFill>
                  <a:srgbClr val="231F20"/>
                </a:solidFill>
                <a:latin typeface="Poppins" panose="00000500000000000000"/>
                <a:ea typeface="Poppins" panose="00000500000000000000"/>
                <a:cs typeface="Poppins" panose="00000500000000000000"/>
                <a:sym typeface="Poppins" panose="00000500000000000000"/>
              </a:rPr>
              <a:t>01</a:t>
            </a:r>
          </a:p>
        </p:txBody>
      </p:sp>
      <p:sp>
        <p:nvSpPr>
          <p:cNvPr id="27" name="TextBox 27"/>
          <p:cNvSpPr txBox="1"/>
          <p:nvPr/>
        </p:nvSpPr>
        <p:spPr>
          <a:xfrm>
            <a:off x="15091189" y="4487674"/>
            <a:ext cx="1372604" cy="1081678"/>
          </a:xfrm>
          <a:prstGeom prst="rect">
            <a:avLst/>
          </a:prstGeom>
        </p:spPr>
        <p:txBody>
          <a:bodyPr lIns="0" tIns="0" rIns="0" bIns="0" rtlCol="0" anchor="t">
            <a:spAutoFit/>
          </a:bodyPr>
          <a:lstStyle/>
          <a:p>
            <a:pPr marL="0" lvl="0" indent="0" algn="ctr">
              <a:lnSpc>
                <a:spcPts val="8475"/>
              </a:lnSpc>
              <a:spcBef>
                <a:spcPct val="0"/>
              </a:spcBef>
            </a:pPr>
            <a:r>
              <a:rPr lang="en-US" sz="6140" spc="601">
                <a:solidFill>
                  <a:srgbClr val="231F20"/>
                </a:solidFill>
                <a:latin typeface="Poppins" panose="00000500000000000000"/>
                <a:ea typeface="Poppins" panose="00000500000000000000"/>
                <a:cs typeface="Poppins" panose="00000500000000000000"/>
                <a:sym typeface="Poppins" panose="00000500000000000000"/>
              </a:rPr>
              <a:t>02</a:t>
            </a:r>
          </a:p>
        </p:txBody>
      </p:sp>
      <p:sp>
        <p:nvSpPr>
          <p:cNvPr id="28" name="TextBox 28"/>
          <p:cNvSpPr txBox="1"/>
          <p:nvPr/>
        </p:nvSpPr>
        <p:spPr>
          <a:xfrm>
            <a:off x="10117973" y="7190427"/>
            <a:ext cx="6530004" cy="1539390"/>
          </a:xfrm>
          <a:prstGeom prst="rect">
            <a:avLst/>
          </a:prstGeom>
        </p:spPr>
        <p:txBody>
          <a:bodyPr lIns="0" tIns="0" rIns="0" bIns="0" rtlCol="0" anchor="t">
            <a:spAutoFit/>
          </a:bodyPr>
          <a:lstStyle/>
          <a:p>
            <a:pPr marL="0" lvl="0" indent="0" algn="l">
              <a:lnSpc>
                <a:spcPts val="3095"/>
              </a:lnSpc>
              <a:spcBef>
                <a:spcPct val="0"/>
              </a:spcBef>
            </a:pPr>
            <a:r>
              <a:rPr lang="en-US" sz="2245" spc="219">
                <a:solidFill>
                  <a:srgbClr val="FFFFFF"/>
                </a:solidFill>
                <a:latin typeface="Open Sauce" panose="00000500000000000000"/>
                <a:ea typeface="Open Sauce" panose="00000500000000000000"/>
                <a:cs typeface="Open Sauce" panose="00000500000000000000"/>
                <a:sym typeface="Open Sauce" panose="00000500000000000000"/>
              </a:rPr>
              <a:t>You are no longer under the curse of lack, fear, and failure—Jesus qualified you for abundant blessing and divine provision.</a:t>
            </a:r>
          </a:p>
        </p:txBody>
      </p:sp>
      <p:sp>
        <p:nvSpPr>
          <p:cNvPr id="29" name="TextBox 29"/>
          <p:cNvSpPr txBox="1"/>
          <p:nvPr/>
        </p:nvSpPr>
        <p:spPr>
          <a:xfrm>
            <a:off x="6868064" y="7388709"/>
            <a:ext cx="1372604" cy="1081678"/>
          </a:xfrm>
          <a:prstGeom prst="rect">
            <a:avLst/>
          </a:prstGeom>
        </p:spPr>
        <p:txBody>
          <a:bodyPr lIns="0" tIns="0" rIns="0" bIns="0" rtlCol="0" anchor="t">
            <a:spAutoFit/>
          </a:bodyPr>
          <a:lstStyle/>
          <a:p>
            <a:pPr marL="0" lvl="0" indent="0" algn="ctr">
              <a:lnSpc>
                <a:spcPts val="8475"/>
              </a:lnSpc>
              <a:spcBef>
                <a:spcPct val="0"/>
              </a:spcBef>
            </a:pPr>
            <a:r>
              <a:rPr lang="en-US" sz="6140" spc="601">
                <a:solidFill>
                  <a:srgbClr val="231F20"/>
                </a:solidFill>
                <a:latin typeface="Poppins" panose="00000500000000000000"/>
                <a:ea typeface="Poppins" panose="00000500000000000000"/>
                <a:cs typeface="Poppins" panose="00000500000000000000"/>
                <a:sym typeface="Poppins" panose="00000500000000000000"/>
              </a:rPr>
              <a:t>03</a:t>
            </a:r>
          </a:p>
        </p:txBody>
      </p:sp>
      <p:sp>
        <p:nvSpPr>
          <p:cNvPr id="30" name="TextBox 30"/>
          <p:cNvSpPr txBox="1"/>
          <p:nvPr/>
        </p:nvSpPr>
        <p:spPr>
          <a:xfrm>
            <a:off x="6948356" y="4154730"/>
            <a:ext cx="6377469" cy="1984375"/>
          </a:xfrm>
          <a:prstGeom prst="rect">
            <a:avLst/>
          </a:prstGeom>
        </p:spPr>
        <p:txBody>
          <a:bodyPr lIns="0" tIns="0" rIns="0" bIns="0" rtlCol="0" anchor="t">
            <a:spAutoFit/>
          </a:bodyPr>
          <a:lstStyle/>
          <a:p>
            <a:pPr marL="0" lvl="0" indent="0" algn="r">
              <a:lnSpc>
                <a:spcPts val="3095"/>
              </a:lnSpc>
              <a:spcBef>
                <a:spcPct val="0"/>
              </a:spcBef>
            </a:pPr>
            <a:r>
              <a:rPr lang="en-US" sz="2245" spc="219" dirty="0">
                <a:solidFill>
                  <a:srgbClr val="FFFFFF"/>
                </a:solidFill>
                <a:latin typeface="Open Sauce" panose="00000500000000000000"/>
                <a:ea typeface="Open Sauce" panose="00000500000000000000"/>
                <a:cs typeface="Open Sauce" panose="00000500000000000000"/>
                <a:sym typeface="Open Sauce" panose="00000500000000000000"/>
              </a:rPr>
              <a:t>In the New Covenant, Jesus took the curse of the law upon Himself (Galatians 3:8–14 (TPT), and by faith in Him, you are made righteous and receive the blessings of Abraham.</a:t>
            </a:r>
          </a:p>
        </p:txBody>
      </p:sp>
      <p:sp>
        <p:nvSpPr>
          <p:cNvPr id="31" name="Freeform 31"/>
          <p:cNvSpPr/>
          <p:nvPr/>
        </p:nvSpPr>
        <p:spPr>
          <a:xfrm flipV="1">
            <a:off x="0" y="8010510"/>
            <a:ext cx="6128414" cy="2288499"/>
          </a:xfrm>
          <a:custGeom>
            <a:avLst/>
            <a:gdLst/>
            <a:ahLst/>
            <a:cxnLst/>
            <a:rect l="l" t="t" r="r" b="b"/>
            <a:pathLst>
              <a:path w="6128414" h="2288499">
                <a:moveTo>
                  <a:pt x="0" y="2288499"/>
                </a:moveTo>
                <a:lnTo>
                  <a:pt x="6128414" y="2288499"/>
                </a:lnTo>
                <a:lnTo>
                  <a:pt x="6128414" y="0"/>
                </a:lnTo>
                <a:lnTo>
                  <a:pt x="0" y="0"/>
                </a:lnTo>
                <a:lnTo>
                  <a:pt x="0" y="2288499"/>
                </a:lnTo>
                <a:close/>
              </a:path>
            </a:pathLst>
          </a:custGeom>
          <a:blipFill>
            <a:blip r:embed="rId4">
              <a:extLst>
                <a:ext uri="{96DAC541-7B7A-43D3-8B79-37D633B846F1}">
                  <asvg:svgBlip xmlns:asvg="http://schemas.microsoft.com/office/drawing/2016/SVG/main" r:embed="rId5"/>
                </a:ext>
              </a:extLst>
            </a:blip>
            <a:stretch>
              <a:fillRect r="-103224"/>
            </a:stretch>
          </a:blipFill>
        </p:spPr>
        <p:txBody>
          <a:bodyPr/>
          <a:lstStyle/>
          <a:p>
            <a:endParaRPr lang="en-US"/>
          </a:p>
        </p:txBody>
      </p:sp>
      <p:grpSp>
        <p:nvGrpSpPr>
          <p:cNvPr id="32" name="Group 32"/>
          <p:cNvGrpSpPr/>
          <p:nvPr/>
        </p:nvGrpSpPr>
        <p:grpSpPr>
          <a:xfrm>
            <a:off x="5193442" y="9855859"/>
            <a:ext cx="13113608" cy="443150"/>
            <a:chOff x="0" y="0"/>
            <a:chExt cx="3453790" cy="116714"/>
          </a:xfrm>
        </p:grpSpPr>
        <p:sp>
          <p:nvSpPr>
            <p:cNvPr id="33" name="Freeform 33"/>
            <p:cNvSpPr/>
            <p:nvPr/>
          </p:nvSpPr>
          <p:spPr>
            <a:xfrm>
              <a:off x="0" y="0"/>
              <a:ext cx="3453790" cy="116714"/>
            </a:xfrm>
            <a:custGeom>
              <a:avLst/>
              <a:gdLst/>
              <a:ahLst/>
              <a:cxnLst/>
              <a:rect l="l" t="t" r="r" b="b"/>
              <a:pathLst>
                <a:path w="3453790" h="116714">
                  <a:moveTo>
                    <a:pt x="0" y="0"/>
                  </a:moveTo>
                  <a:lnTo>
                    <a:pt x="3453790" y="0"/>
                  </a:lnTo>
                  <a:lnTo>
                    <a:pt x="3453790" y="116714"/>
                  </a:lnTo>
                  <a:lnTo>
                    <a:pt x="0" y="116714"/>
                  </a:lnTo>
                  <a:close/>
                </a:path>
              </a:pathLst>
            </a:custGeom>
            <a:solidFill>
              <a:srgbClr val="62366E"/>
            </a:solidFill>
          </p:spPr>
          <p:txBody>
            <a:bodyPr/>
            <a:lstStyle/>
            <a:p>
              <a:endParaRPr lang="en-US"/>
            </a:p>
          </p:txBody>
        </p:sp>
        <p:sp>
          <p:nvSpPr>
            <p:cNvPr id="34" name="TextBox 34"/>
            <p:cNvSpPr txBox="1"/>
            <p:nvPr/>
          </p:nvSpPr>
          <p:spPr>
            <a:xfrm>
              <a:off x="0" y="-38100"/>
              <a:ext cx="3453790" cy="154814"/>
            </a:xfrm>
            <a:prstGeom prst="rect">
              <a:avLst/>
            </a:prstGeom>
          </p:spPr>
          <p:txBody>
            <a:bodyPr lIns="50800" tIns="50800" rIns="50800" bIns="50800" rtlCol="0" anchor="ctr"/>
            <a:lstStyle/>
            <a:p>
              <a:pPr algn="ctr">
                <a:lnSpc>
                  <a:spcPts val="2660"/>
                </a:lnSpc>
              </a:pPr>
              <a:endParaRPr/>
            </a:p>
          </p:txBody>
        </p:sp>
      </p:grpSp>
      <p:sp>
        <p:nvSpPr>
          <p:cNvPr id="35" name="AutoShape 35"/>
          <p:cNvSpPr/>
          <p:nvPr/>
        </p:nvSpPr>
        <p:spPr>
          <a:xfrm flipV="1">
            <a:off x="6109733" y="9572264"/>
            <a:ext cx="8115511" cy="57150"/>
          </a:xfrm>
          <a:prstGeom prst="line">
            <a:avLst/>
          </a:prstGeom>
          <a:ln w="104775" cap="flat">
            <a:solidFill>
              <a:srgbClr val="0296BD"/>
            </a:solidFill>
            <a:prstDash val="solid"/>
            <a:headEnd type="none" w="sm" len="sm"/>
            <a:tailEnd type="none" w="sm" len="sm"/>
          </a:ln>
        </p:spPr>
        <p:txBody>
          <a:bodyPr/>
          <a:lstStyle/>
          <a:p>
            <a:endParaRPr lang="en-US"/>
          </a:p>
        </p:txBody>
      </p:sp>
      <p:sp>
        <p:nvSpPr>
          <p:cNvPr id="36" name="TextBox 36"/>
          <p:cNvSpPr txBox="1"/>
          <p:nvPr/>
        </p:nvSpPr>
        <p:spPr>
          <a:xfrm>
            <a:off x="10588145" y="357231"/>
            <a:ext cx="6987110" cy="836673"/>
          </a:xfrm>
          <a:prstGeom prst="rect">
            <a:avLst/>
          </a:prstGeom>
        </p:spPr>
        <p:txBody>
          <a:bodyPr lIns="0" tIns="0" rIns="0" bIns="0" rtlCol="0" anchor="t">
            <a:spAutoFit/>
          </a:bodyPr>
          <a:lstStyle/>
          <a:p>
            <a:pPr algn="r">
              <a:lnSpc>
                <a:spcPts val="3175"/>
              </a:lnSpc>
            </a:pPr>
            <a:r>
              <a:rPr lang="en-US" sz="2760" b="1">
                <a:solidFill>
                  <a:srgbClr val="000000"/>
                </a:solidFill>
                <a:latin typeface="Poppins Bold" panose="00000800000000000000"/>
                <a:ea typeface="Poppins Bold" panose="00000800000000000000"/>
                <a:cs typeface="Poppins Bold" panose="00000800000000000000"/>
                <a:sym typeface="Poppins Bold" panose="00000800000000000000"/>
              </a:rPr>
              <a:t>You Are Blessed and Provided For Because of Jesus</a:t>
            </a:r>
          </a:p>
        </p:txBody>
      </p:sp>
      <p:sp>
        <p:nvSpPr>
          <p:cNvPr id="37" name="TextBox 37"/>
          <p:cNvSpPr txBox="1"/>
          <p:nvPr/>
        </p:nvSpPr>
        <p:spPr>
          <a:xfrm>
            <a:off x="17123324" y="9958283"/>
            <a:ext cx="928688" cy="280669"/>
          </a:xfrm>
          <a:prstGeom prst="rect">
            <a:avLst/>
          </a:prstGeom>
        </p:spPr>
        <p:txBody>
          <a:bodyPr lIns="0" tIns="0" rIns="0" bIns="0" rtlCol="0" anchor="t">
            <a:spAutoFit/>
          </a:bodyPr>
          <a:lstStyle/>
          <a:p>
            <a:pPr algn="ctr">
              <a:lnSpc>
                <a:spcPts val="2380"/>
              </a:lnSpc>
            </a:pPr>
            <a:r>
              <a:rPr lang="en-US" sz="1700">
                <a:solidFill>
                  <a:srgbClr val="FFFFFF"/>
                </a:solidFill>
                <a:latin typeface="Canva Sans" panose="020B0503030501040103"/>
                <a:ea typeface="Canva Sans" panose="020B0503030501040103"/>
                <a:cs typeface="Canva Sans" panose="020B0503030501040103"/>
                <a:sym typeface="Canva Sans" panose="020B0503030501040103"/>
              </a:rPr>
              <a:t>34 | Page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14616</Words>
  <Application>Microsoft Office PowerPoint</Application>
  <PresentationFormat>Custom</PresentationFormat>
  <Paragraphs>1210</Paragraphs>
  <Slides>144</Slides>
  <Notes>0</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144</vt:i4>
      </vt:variant>
    </vt:vector>
  </HeadingPairs>
  <TitlesOfParts>
    <vt:vector size="163" baseType="lpstr">
      <vt:lpstr>Open Sauce Bold</vt:lpstr>
      <vt:lpstr>Inter</vt:lpstr>
      <vt:lpstr>Oswald Bold</vt:lpstr>
      <vt:lpstr>Poppins Bold</vt:lpstr>
      <vt:lpstr>Poppins Semi-Bold</vt:lpstr>
      <vt:lpstr>Canva Sans</vt:lpstr>
      <vt:lpstr>Poppins Heavy</vt:lpstr>
      <vt:lpstr>Open Sauce</vt:lpstr>
      <vt:lpstr>Cooper Hewitt</vt:lpstr>
      <vt:lpstr>Arial</vt:lpstr>
      <vt:lpstr>Cooper Hewitt Bold</vt:lpstr>
      <vt:lpstr>Aileron Bold</vt:lpstr>
      <vt:lpstr>Akzidenz-Grotesk Heavy</vt:lpstr>
      <vt:lpstr>Calibri</vt:lpstr>
      <vt:lpstr>Poppins</vt:lpstr>
      <vt:lpstr>DM Sans Bold</vt:lpstr>
      <vt:lpstr>Open Sans Extra Bold</vt:lpstr>
      <vt:lpstr>Poppins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T3WM : Defined by -- draft</dc:title>
  <dc:creator>Admin-Office-PC</dc:creator>
  <cp:lastModifiedBy>Admin Go-Church</cp:lastModifiedBy>
  <cp:revision>31</cp:revision>
  <dcterms:created xsi:type="dcterms:W3CDTF">2006-08-16T00:00:00Z</dcterms:created>
  <dcterms:modified xsi:type="dcterms:W3CDTF">2025-06-20T18:18:39Z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92757E3223E842819150083F31E63B43_12</vt:lpwstr>
  </property>
  <property fmtid="{D5CDD505-2E9C-101B-9397-08002B2CF9AE}" pid="3" name="KSOProductBuildVer">
    <vt:lpwstr>1033-12.2.0.20795</vt:lpwstr>
  </property>
</Properties>
</file>